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16.jpg" ContentType="image/jpg"/>
  <Override PartName="/ppt/media/image34.jpg" ContentType="image/jpg"/>
  <Override PartName="/ppt/media/image35.jpg" ContentType="image/jpg"/>
  <Override PartName="/ppt/media/image37.jpg" ContentType="image/jpg"/>
  <Override PartName="/ppt/media/image38.jpg" ContentType="image/jpg"/>
  <Override PartName="/ppt/media/image39.jpg" ContentType="image/jpg"/>
  <Override PartName="/ppt/media/image40.jpg" ContentType="image/jpg"/>
  <Override PartName="/ppt/media/image41.jpg" ContentType="image/jpg"/>
  <Override PartName="/ppt/media/image42.jpg" ContentType="image/jpg"/>
  <Override PartName="/ppt/media/image50.jpg" ContentType="image/jpg"/>
  <Override PartName="/ppt/media/image53.jpg" ContentType="image/jpg"/>
  <Override PartName="/ppt/media/image60.jpg" ContentType="image/jpg"/>
  <Override PartName="/ppt/media/image65.jpg" ContentType="image/jpg"/>
  <Override PartName="/ppt/media/image67.jpg" ContentType="image/jpg"/>
  <Override PartName="/ppt/media/image82.jpg" ContentType="image/jpg"/>
  <Override PartName="/ppt/media/image84.jpg" ContentType="image/jpg"/>
  <Override PartName="/ppt/media/image96.jpg" ContentType="image/jpg"/>
  <Override PartName="/ppt/media/image101.jpg" ContentType="image/jpg"/>
  <Override PartName="/ppt/media/image107.jpg" ContentType="image/jpg"/>
  <Override PartName="/ppt/media/image120.jpg" ContentType="image/jpg"/>
  <Override PartName="/ppt/media/image123.jpg" ContentType="image/jpg"/>
  <Override PartName="/ppt/media/image130.jpg" ContentType="image/jpg"/>
  <Override PartName="/ppt/media/image134.jpg" ContentType="image/jpg"/>
  <Override PartName="/ppt/media/image138.jpg" ContentType="image/jpg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</p:sldIdLst>
  <p:sldSz cx="18288000" cy="10287000"/>
  <p:notesSz cx="18288000" cy="10287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3" d="100"/>
          <a:sy n="63" d="100"/>
        </p:scale>
        <p:origin x="222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79" Type="http://schemas.openxmlformats.org/officeDocument/2006/relationships/customXml" Target="../customXml/item2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customXml" Target="../customXml/item3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369163" y="996950"/>
            <a:ext cx="3549673" cy="939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rgbClr val="62A143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400" b="0" i="0">
                <a:solidFill>
                  <a:srgbClr val="72226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737373"/>
                </a:solidFill>
                <a:latin typeface="ABeeZee"/>
                <a:cs typeface="ABeeZe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400" b="0" i="0">
                <a:solidFill>
                  <a:srgbClr val="72226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639027" y="2902549"/>
            <a:ext cx="6209030" cy="5161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0" i="0">
                <a:solidFill>
                  <a:srgbClr val="737373"/>
                </a:solidFill>
                <a:latin typeface="ABeeZee"/>
                <a:cs typeface="ABeeZee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DEDC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5044283" y="7429500"/>
            <a:ext cx="3244215" cy="2857500"/>
          </a:xfrm>
          <a:custGeom>
            <a:avLst/>
            <a:gdLst/>
            <a:ahLst/>
            <a:cxnLst/>
            <a:rect l="l" t="t" r="r" b="b"/>
            <a:pathLst>
              <a:path w="3244215" h="2857500">
                <a:moveTo>
                  <a:pt x="2678063" y="241300"/>
                </a:moveTo>
                <a:lnTo>
                  <a:pt x="884286" y="241300"/>
                </a:lnTo>
                <a:lnTo>
                  <a:pt x="828249" y="279400"/>
                </a:lnTo>
                <a:lnTo>
                  <a:pt x="773506" y="317500"/>
                </a:lnTo>
                <a:lnTo>
                  <a:pt x="720128" y="355600"/>
                </a:lnTo>
                <a:lnTo>
                  <a:pt x="685338" y="381000"/>
                </a:lnTo>
                <a:lnTo>
                  <a:pt x="651205" y="406400"/>
                </a:lnTo>
                <a:lnTo>
                  <a:pt x="617756" y="431800"/>
                </a:lnTo>
                <a:lnTo>
                  <a:pt x="601295" y="457200"/>
                </a:lnTo>
                <a:lnTo>
                  <a:pt x="585012" y="469900"/>
                </a:lnTo>
                <a:lnTo>
                  <a:pt x="552980" y="495300"/>
                </a:lnTo>
                <a:lnTo>
                  <a:pt x="521690" y="520700"/>
                </a:lnTo>
                <a:lnTo>
                  <a:pt x="506329" y="546100"/>
                </a:lnTo>
                <a:lnTo>
                  <a:pt x="491162" y="558800"/>
                </a:lnTo>
                <a:lnTo>
                  <a:pt x="476192" y="571500"/>
                </a:lnTo>
                <a:lnTo>
                  <a:pt x="461416" y="584200"/>
                </a:lnTo>
                <a:lnTo>
                  <a:pt x="446831" y="609600"/>
                </a:lnTo>
                <a:lnTo>
                  <a:pt x="432450" y="622300"/>
                </a:lnTo>
                <a:lnTo>
                  <a:pt x="418275" y="635000"/>
                </a:lnTo>
                <a:lnTo>
                  <a:pt x="404304" y="660400"/>
                </a:lnTo>
                <a:lnTo>
                  <a:pt x="390541" y="673100"/>
                </a:lnTo>
                <a:lnTo>
                  <a:pt x="376988" y="685800"/>
                </a:lnTo>
                <a:lnTo>
                  <a:pt x="363647" y="711200"/>
                </a:lnTo>
                <a:lnTo>
                  <a:pt x="350519" y="723900"/>
                </a:lnTo>
                <a:lnTo>
                  <a:pt x="337606" y="736600"/>
                </a:lnTo>
                <a:lnTo>
                  <a:pt x="324910" y="762000"/>
                </a:lnTo>
                <a:lnTo>
                  <a:pt x="312433" y="774700"/>
                </a:lnTo>
                <a:lnTo>
                  <a:pt x="300177" y="800100"/>
                </a:lnTo>
                <a:lnTo>
                  <a:pt x="288144" y="812800"/>
                </a:lnTo>
                <a:lnTo>
                  <a:pt x="276337" y="838200"/>
                </a:lnTo>
                <a:lnTo>
                  <a:pt x="264756" y="850900"/>
                </a:lnTo>
                <a:lnTo>
                  <a:pt x="253403" y="876300"/>
                </a:lnTo>
                <a:lnTo>
                  <a:pt x="242280" y="889000"/>
                </a:lnTo>
                <a:lnTo>
                  <a:pt x="231390" y="901700"/>
                </a:lnTo>
                <a:lnTo>
                  <a:pt x="220734" y="927100"/>
                </a:lnTo>
                <a:lnTo>
                  <a:pt x="210312" y="939800"/>
                </a:lnTo>
                <a:lnTo>
                  <a:pt x="200132" y="965200"/>
                </a:lnTo>
                <a:lnTo>
                  <a:pt x="190187" y="990600"/>
                </a:lnTo>
                <a:lnTo>
                  <a:pt x="180477" y="1003300"/>
                </a:lnTo>
                <a:lnTo>
                  <a:pt x="171005" y="1028700"/>
                </a:lnTo>
                <a:lnTo>
                  <a:pt x="161783" y="1041400"/>
                </a:lnTo>
                <a:lnTo>
                  <a:pt x="152804" y="1066800"/>
                </a:lnTo>
                <a:lnTo>
                  <a:pt x="144071" y="1079500"/>
                </a:lnTo>
                <a:lnTo>
                  <a:pt x="135585" y="1104900"/>
                </a:lnTo>
                <a:lnTo>
                  <a:pt x="127340" y="1130300"/>
                </a:lnTo>
                <a:lnTo>
                  <a:pt x="119349" y="1143000"/>
                </a:lnTo>
                <a:lnTo>
                  <a:pt x="111608" y="1168400"/>
                </a:lnTo>
                <a:lnTo>
                  <a:pt x="104114" y="1181100"/>
                </a:lnTo>
                <a:lnTo>
                  <a:pt x="96878" y="1206500"/>
                </a:lnTo>
                <a:lnTo>
                  <a:pt x="89895" y="1231900"/>
                </a:lnTo>
                <a:lnTo>
                  <a:pt x="83167" y="1244600"/>
                </a:lnTo>
                <a:lnTo>
                  <a:pt x="76695" y="1270000"/>
                </a:lnTo>
                <a:lnTo>
                  <a:pt x="70480" y="1295400"/>
                </a:lnTo>
                <a:lnTo>
                  <a:pt x="64522" y="1308100"/>
                </a:lnTo>
                <a:lnTo>
                  <a:pt x="58821" y="1333500"/>
                </a:lnTo>
                <a:lnTo>
                  <a:pt x="53378" y="1358900"/>
                </a:lnTo>
                <a:lnTo>
                  <a:pt x="48196" y="1371600"/>
                </a:lnTo>
                <a:lnTo>
                  <a:pt x="43278" y="1397000"/>
                </a:lnTo>
                <a:lnTo>
                  <a:pt x="38622" y="1422400"/>
                </a:lnTo>
                <a:lnTo>
                  <a:pt x="34226" y="1435100"/>
                </a:lnTo>
                <a:lnTo>
                  <a:pt x="30092" y="1460500"/>
                </a:lnTo>
                <a:lnTo>
                  <a:pt x="26223" y="1485900"/>
                </a:lnTo>
                <a:lnTo>
                  <a:pt x="22619" y="1498600"/>
                </a:lnTo>
                <a:lnTo>
                  <a:pt x="19278" y="1524000"/>
                </a:lnTo>
                <a:lnTo>
                  <a:pt x="16202" y="1549400"/>
                </a:lnTo>
                <a:lnTo>
                  <a:pt x="13392" y="1562100"/>
                </a:lnTo>
                <a:lnTo>
                  <a:pt x="10848" y="1587500"/>
                </a:lnTo>
                <a:lnTo>
                  <a:pt x="8572" y="1612900"/>
                </a:lnTo>
                <a:lnTo>
                  <a:pt x="6562" y="1638300"/>
                </a:lnTo>
                <a:lnTo>
                  <a:pt x="4821" y="1651000"/>
                </a:lnTo>
                <a:lnTo>
                  <a:pt x="3348" y="1676400"/>
                </a:lnTo>
                <a:lnTo>
                  <a:pt x="2146" y="1701800"/>
                </a:lnTo>
                <a:lnTo>
                  <a:pt x="1205" y="1714500"/>
                </a:lnTo>
                <a:lnTo>
                  <a:pt x="534" y="1739900"/>
                </a:lnTo>
                <a:lnTo>
                  <a:pt x="133" y="1765300"/>
                </a:lnTo>
                <a:lnTo>
                  <a:pt x="0" y="1790700"/>
                </a:lnTo>
                <a:lnTo>
                  <a:pt x="133" y="1803400"/>
                </a:lnTo>
                <a:lnTo>
                  <a:pt x="534" y="1828800"/>
                </a:lnTo>
                <a:lnTo>
                  <a:pt x="1205" y="1854200"/>
                </a:lnTo>
                <a:lnTo>
                  <a:pt x="2146" y="1866900"/>
                </a:lnTo>
                <a:lnTo>
                  <a:pt x="3348" y="1892300"/>
                </a:lnTo>
                <a:lnTo>
                  <a:pt x="4821" y="1917700"/>
                </a:lnTo>
                <a:lnTo>
                  <a:pt x="6562" y="1943100"/>
                </a:lnTo>
                <a:lnTo>
                  <a:pt x="8572" y="1955800"/>
                </a:lnTo>
                <a:lnTo>
                  <a:pt x="10848" y="1981200"/>
                </a:lnTo>
                <a:lnTo>
                  <a:pt x="13392" y="2006600"/>
                </a:lnTo>
                <a:lnTo>
                  <a:pt x="16202" y="2019300"/>
                </a:lnTo>
                <a:lnTo>
                  <a:pt x="19278" y="2044700"/>
                </a:lnTo>
                <a:lnTo>
                  <a:pt x="22619" y="2070100"/>
                </a:lnTo>
                <a:lnTo>
                  <a:pt x="26223" y="2095500"/>
                </a:lnTo>
                <a:lnTo>
                  <a:pt x="30092" y="2108200"/>
                </a:lnTo>
                <a:lnTo>
                  <a:pt x="34226" y="2133600"/>
                </a:lnTo>
                <a:lnTo>
                  <a:pt x="38622" y="2159000"/>
                </a:lnTo>
                <a:lnTo>
                  <a:pt x="43278" y="2171700"/>
                </a:lnTo>
                <a:lnTo>
                  <a:pt x="48196" y="2197100"/>
                </a:lnTo>
                <a:lnTo>
                  <a:pt x="53378" y="2222500"/>
                </a:lnTo>
                <a:lnTo>
                  <a:pt x="58821" y="2235200"/>
                </a:lnTo>
                <a:lnTo>
                  <a:pt x="64522" y="2260600"/>
                </a:lnTo>
                <a:lnTo>
                  <a:pt x="70480" y="2286000"/>
                </a:lnTo>
                <a:lnTo>
                  <a:pt x="76695" y="2298700"/>
                </a:lnTo>
                <a:lnTo>
                  <a:pt x="83167" y="2324100"/>
                </a:lnTo>
                <a:lnTo>
                  <a:pt x="89895" y="2349500"/>
                </a:lnTo>
                <a:lnTo>
                  <a:pt x="96878" y="2362200"/>
                </a:lnTo>
                <a:lnTo>
                  <a:pt x="104114" y="2387600"/>
                </a:lnTo>
                <a:lnTo>
                  <a:pt x="111608" y="2400300"/>
                </a:lnTo>
                <a:lnTo>
                  <a:pt x="119349" y="2425700"/>
                </a:lnTo>
                <a:lnTo>
                  <a:pt x="127340" y="2451100"/>
                </a:lnTo>
                <a:lnTo>
                  <a:pt x="135585" y="2463800"/>
                </a:lnTo>
                <a:lnTo>
                  <a:pt x="144071" y="2489200"/>
                </a:lnTo>
                <a:lnTo>
                  <a:pt x="152804" y="2501900"/>
                </a:lnTo>
                <a:lnTo>
                  <a:pt x="161783" y="2527300"/>
                </a:lnTo>
                <a:lnTo>
                  <a:pt x="171005" y="2552700"/>
                </a:lnTo>
                <a:lnTo>
                  <a:pt x="180477" y="2565400"/>
                </a:lnTo>
                <a:lnTo>
                  <a:pt x="190187" y="2590800"/>
                </a:lnTo>
                <a:lnTo>
                  <a:pt x="200132" y="2603500"/>
                </a:lnTo>
                <a:lnTo>
                  <a:pt x="210312" y="2628900"/>
                </a:lnTo>
                <a:lnTo>
                  <a:pt x="220734" y="2641600"/>
                </a:lnTo>
                <a:lnTo>
                  <a:pt x="231390" y="2667000"/>
                </a:lnTo>
                <a:lnTo>
                  <a:pt x="242280" y="2679700"/>
                </a:lnTo>
                <a:lnTo>
                  <a:pt x="253403" y="2705100"/>
                </a:lnTo>
                <a:lnTo>
                  <a:pt x="264756" y="2717800"/>
                </a:lnTo>
                <a:lnTo>
                  <a:pt x="276337" y="2743200"/>
                </a:lnTo>
                <a:lnTo>
                  <a:pt x="288144" y="2755900"/>
                </a:lnTo>
                <a:lnTo>
                  <a:pt x="300177" y="2781300"/>
                </a:lnTo>
                <a:lnTo>
                  <a:pt x="312433" y="2794000"/>
                </a:lnTo>
                <a:lnTo>
                  <a:pt x="324910" y="2806700"/>
                </a:lnTo>
                <a:lnTo>
                  <a:pt x="337606" y="2832100"/>
                </a:lnTo>
                <a:lnTo>
                  <a:pt x="363312" y="2857500"/>
                </a:lnTo>
                <a:lnTo>
                  <a:pt x="3199031" y="2857500"/>
                </a:lnTo>
                <a:lnTo>
                  <a:pt x="3224741" y="2832100"/>
                </a:lnTo>
                <a:lnTo>
                  <a:pt x="3237434" y="2806700"/>
                </a:lnTo>
                <a:lnTo>
                  <a:pt x="3243716" y="2806700"/>
                </a:lnTo>
                <a:lnTo>
                  <a:pt x="3243716" y="774700"/>
                </a:lnTo>
                <a:lnTo>
                  <a:pt x="3237434" y="762000"/>
                </a:lnTo>
                <a:lnTo>
                  <a:pt x="3224741" y="736600"/>
                </a:lnTo>
                <a:lnTo>
                  <a:pt x="3211830" y="723900"/>
                </a:lnTo>
                <a:lnTo>
                  <a:pt x="3198697" y="711200"/>
                </a:lnTo>
                <a:lnTo>
                  <a:pt x="3185356" y="685800"/>
                </a:lnTo>
                <a:lnTo>
                  <a:pt x="3171807" y="673100"/>
                </a:lnTo>
                <a:lnTo>
                  <a:pt x="3158045" y="660400"/>
                </a:lnTo>
                <a:lnTo>
                  <a:pt x="3144069" y="635000"/>
                </a:lnTo>
                <a:lnTo>
                  <a:pt x="3129894" y="622300"/>
                </a:lnTo>
                <a:lnTo>
                  <a:pt x="3115516" y="609600"/>
                </a:lnTo>
                <a:lnTo>
                  <a:pt x="3100933" y="584200"/>
                </a:lnTo>
                <a:lnTo>
                  <a:pt x="3086157" y="571500"/>
                </a:lnTo>
                <a:lnTo>
                  <a:pt x="3071187" y="558800"/>
                </a:lnTo>
                <a:lnTo>
                  <a:pt x="3056020" y="546100"/>
                </a:lnTo>
                <a:lnTo>
                  <a:pt x="3040659" y="520700"/>
                </a:lnTo>
                <a:lnTo>
                  <a:pt x="3009369" y="495300"/>
                </a:lnTo>
                <a:lnTo>
                  <a:pt x="2977337" y="469900"/>
                </a:lnTo>
                <a:lnTo>
                  <a:pt x="2961049" y="457200"/>
                </a:lnTo>
                <a:lnTo>
                  <a:pt x="2944588" y="431800"/>
                </a:lnTo>
                <a:lnTo>
                  <a:pt x="2911144" y="406400"/>
                </a:lnTo>
                <a:lnTo>
                  <a:pt x="2877007" y="381000"/>
                </a:lnTo>
                <a:lnTo>
                  <a:pt x="2842221" y="355600"/>
                </a:lnTo>
                <a:lnTo>
                  <a:pt x="2788843" y="317500"/>
                </a:lnTo>
                <a:lnTo>
                  <a:pt x="2734100" y="279400"/>
                </a:lnTo>
                <a:lnTo>
                  <a:pt x="2678063" y="241300"/>
                </a:lnTo>
                <a:close/>
              </a:path>
              <a:path w="3244215" h="2857500">
                <a:moveTo>
                  <a:pt x="2582006" y="190500"/>
                </a:moveTo>
                <a:lnTo>
                  <a:pt x="980336" y="190500"/>
                </a:lnTo>
                <a:lnTo>
                  <a:pt x="903236" y="241300"/>
                </a:lnTo>
                <a:lnTo>
                  <a:pt x="2659113" y="241300"/>
                </a:lnTo>
                <a:lnTo>
                  <a:pt x="2582006" y="190500"/>
                </a:lnTo>
                <a:close/>
              </a:path>
              <a:path w="3244215" h="2857500">
                <a:moveTo>
                  <a:pt x="2502981" y="152400"/>
                </a:moveTo>
                <a:lnTo>
                  <a:pt x="1059367" y="152400"/>
                </a:lnTo>
                <a:lnTo>
                  <a:pt x="999916" y="190500"/>
                </a:lnTo>
                <a:lnTo>
                  <a:pt x="2562422" y="190500"/>
                </a:lnTo>
                <a:lnTo>
                  <a:pt x="2502981" y="152400"/>
                </a:lnTo>
                <a:close/>
              </a:path>
              <a:path w="3244215" h="2857500">
                <a:moveTo>
                  <a:pt x="2442553" y="127000"/>
                </a:moveTo>
                <a:lnTo>
                  <a:pt x="1119796" y="127000"/>
                </a:lnTo>
                <a:lnTo>
                  <a:pt x="1079405" y="152400"/>
                </a:lnTo>
                <a:lnTo>
                  <a:pt x="2482944" y="152400"/>
                </a:lnTo>
                <a:lnTo>
                  <a:pt x="2442553" y="127000"/>
                </a:lnTo>
                <a:close/>
              </a:path>
              <a:path w="3244215" h="2857500">
                <a:moveTo>
                  <a:pt x="2401773" y="114300"/>
                </a:moveTo>
                <a:lnTo>
                  <a:pt x="1160576" y="114300"/>
                </a:lnTo>
                <a:lnTo>
                  <a:pt x="1140137" y="127000"/>
                </a:lnTo>
                <a:lnTo>
                  <a:pt x="2422212" y="127000"/>
                </a:lnTo>
                <a:lnTo>
                  <a:pt x="2401773" y="114300"/>
                </a:lnTo>
                <a:close/>
              </a:path>
              <a:path w="3244215" h="2857500">
                <a:moveTo>
                  <a:pt x="2339898" y="88900"/>
                </a:moveTo>
                <a:lnTo>
                  <a:pt x="1222449" y="88900"/>
                </a:lnTo>
                <a:lnTo>
                  <a:pt x="1181112" y="114300"/>
                </a:lnTo>
                <a:lnTo>
                  <a:pt x="2381237" y="114300"/>
                </a:lnTo>
                <a:lnTo>
                  <a:pt x="2339898" y="88900"/>
                </a:lnTo>
                <a:close/>
              </a:path>
              <a:path w="3244215" h="2857500">
                <a:moveTo>
                  <a:pt x="2298217" y="76200"/>
                </a:moveTo>
                <a:lnTo>
                  <a:pt x="1264119" y="76200"/>
                </a:lnTo>
                <a:lnTo>
                  <a:pt x="1243243" y="88900"/>
                </a:lnTo>
                <a:lnTo>
                  <a:pt x="2319100" y="88900"/>
                </a:lnTo>
                <a:lnTo>
                  <a:pt x="2298217" y="76200"/>
                </a:lnTo>
                <a:close/>
              </a:path>
              <a:path w="3244215" h="2857500">
                <a:moveTo>
                  <a:pt x="2256234" y="63500"/>
                </a:moveTo>
                <a:lnTo>
                  <a:pt x="1306109" y="63500"/>
                </a:lnTo>
                <a:lnTo>
                  <a:pt x="1285080" y="76200"/>
                </a:lnTo>
                <a:lnTo>
                  <a:pt x="2277262" y="76200"/>
                </a:lnTo>
                <a:lnTo>
                  <a:pt x="2256234" y="63500"/>
                </a:lnTo>
                <a:close/>
              </a:path>
              <a:path w="3244215" h="2857500">
                <a:moveTo>
                  <a:pt x="2192726" y="50800"/>
                </a:moveTo>
                <a:lnTo>
                  <a:pt x="1369617" y="50800"/>
                </a:lnTo>
                <a:lnTo>
                  <a:pt x="1348384" y="63500"/>
                </a:lnTo>
                <a:lnTo>
                  <a:pt x="2213965" y="63500"/>
                </a:lnTo>
                <a:lnTo>
                  <a:pt x="2192726" y="50800"/>
                </a:lnTo>
                <a:close/>
              </a:path>
              <a:path w="3244215" h="2857500">
                <a:moveTo>
                  <a:pt x="2150077" y="38100"/>
                </a:moveTo>
                <a:lnTo>
                  <a:pt x="1412265" y="38100"/>
                </a:lnTo>
                <a:lnTo>
                  <a:pt x="1390911" y="50800"/>
                </a:lnTo>
                <a:lnTo>
                  <a:pt x="2171431" y="50800"/>
                </a:lnTo>
                <a:lnTo>
                  <a:pt x="2150077" y="38100"/>
                </a:lnTo>
                <a:close/>
              </a:path>
              <a:path w="3244215" h="2857500">
                <a:moveTo>
                  <a:pt x="2085684" y="25400"/>
                </a:moveTo>
                <a:lnTo>
                  <a:pt x="1476663" y="25400"/>
                </a:lnTo>
                <a:lnTo>
                  <a:pt x="1455149" y="38100"/>
                </a:lnTo>
                <a:lnTo>
                  <a:pt x="2107195" y="38100"/>
                </a:lnTo>
                <a:lnTo>
                  <a:pt x="2085684" y="25400"/>
                </a:lnTo>
                <a:close/>
              </a:path>
              <a:path w="3244215" h="2857500">
                <a:moveTo>
                  <a:pt x="1999207" y="12700"/>
                </a:moveTo>
                <a:lnTo>
                  <a:pt x="1563138" y="12700"/>
                </a:lnTo>
                <a:lnTo>
                  <a:pt x="1541462" y="25400"/>
                </a:lnTo>
                <a:lnTo>
                  <a:pt x="2020882" y="25400"/>
                </a:lnTo>
                <a:lnTo>
                  <a:pt x="1999207" y="12700"/>
                </a:lnTo>
                <a:close/>
              </a:path>
              <a:path w="3244215" h="2857500">
                <a:moveTo>
                  <a:pt x="1846733" y="0"/>
                </a:moveTo>
                <a:lnTo>
                  <a:pt x="1715616" y="0"/>
                </a:lnTo>
                <a:lnTo>
                  <a:pt x="1693773" y="12700"/>
                </a:lnTo>
                <a:lnTo>
                  <a:pt x="1868576" y="12700"/>
                </a:lnTo>
                <a:lnTo>
                  <a:pt x="1846733" y="0"/>
                </a:lnTo>
                <a:close/>
              </a:path>
            </a:pathLst>
          </a:custGeom>
          <a:solidFill>
            <a:srgbClr val="6AA2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0"/>
            <a:ext cx="3040380" cy="2089150"/>
          </a:xfrm>
          <a:custGeom>
            <a:avLst/>
            <a:gdLst/>
            <a:ahLst/>
            <a:cxnLst/>
            <a:rect l="l" t="t" r="r" b="b"/>
            <a:pathLst>
              <a:path w="3040380" h="2089150">
                <a:moveTo>
                  <a:pt x="0" y="431203"/>
                </a:moveTo>
                <a:lnTo>
                  <a:pt x="0" y="1931890"/>
                </a:lnTo>
                <a:lnTo>
                  <a:pt x="40583" y="1947652"/>
                </a:lnTo>
                <a:lnTo>
                  <a:pt x="83623" y="1963348"/>
                </a:lnTo>
                <a:lnTo>
                  <a:pt x="127066" y="1978175"/>
                </a:lnTo>
                <a:lnTo>
                  <a:pt x="170901" y="1992122"/>
                </a:lnTo>
                <a:lnTo>
                  <a:pt x="215118" y="2005178"/>
                </a:lnTo>
                <a:lnTo>
                  <a:pt x="259707" y="2017332"/>
                </a:lnTo>
                <a:lnTo>
                  <a:pt x="304656" y="2028575"/>
                </a:lnTo>
                <a:lnTo>
                  <a:pt x="349956" y="2038895"/>
                </a:lnTo>
                <a:lnTo>
                  <a:pt x="395595" y="2048283"/>
                </a:lnTo>
                <a:lnTo>
                  <a:pt x="441564" y="2056727"/>
                </a:lnTo>
                <a:lnTo>
                  <a:pt x="487850" y="2064217"/>
                </a:lnTo>
                <a:lnTo>
                  <a:pt x="534445" y="2070743"/>
                </a:lnTo>
                <a:lnTo>
                  <a:pt x="581337" y="2076294"/>
                </a:lnTo>
                <a:lnTo>
                  <a:pt x="628516" y="2080859"/>
                </a:lnTo>
                <a:lnTo>
                  <a:pt x="675971" y="2084428"/>
                </a:lnTo>
                <a:lnTo>
                  <a:pt x="723691" y="2086990"/>
                </a:lnTo>
                <a:lnTo>
                  <a:pt x="771666" y="2088535"/>
                </a:lnTo>
                <a:lnTo>
                  <a:pt x="819886" y="2089053"/>
                </a:lnTo>
                <a:lnTo>
                  <a:pt x="868235" y="2088535"/>
                </a:lnTo>
                <a:lnTo>
                  <a:pt x="916336" y="2086990"/>
                </a:lnTo>
                <a:lnTo>
                  <a:pt x="964179" y="2084428"/>
                </a:lnTo>
                <a:lnTo>
                  <a:pt x="1011752" y="2080859"/>
                </a:lnTo>
                <a:lnTo>
                  <a:pt x="1059046" y="2076294"/>
                </a:lnTo>
                <a:lnTo>
                  <a:pt x="1106050" y="2070743"/>
                </a:lnTo>
                <a:lnTo>
                  <a:pt x="1152753" y="2064217"/>
                </a:lnTo>
                <a:lnTo>
                  <a:pt x="1199145" y="2056727"/>
                </a:lnTo>
                <a:lnTo>
                  <a:pt x="1245215" y="2048283"/>
                </a:lnTo>
                <a:lnTo>
                  <a:pt x="1290953" y="2038895"/>
                </a:lnTo>
                <a:lnTo>
                  <a:pt x="1336347" y="2028575"/>
                </a:lnTo>
                <a:lnTo>
                  <a:pt x="1381388" y="2017332"/>
                </a:lnTo>
                <a:lnTo>
                  <a:pt x="1426064" y="2005178"/>
                </a:lnTo>
                <a:lnTo>
                  <a:pt x="1470366" y="1992122"/>
                </a:lnTo>
                <a:lnTo>
                  <a:pt x="1514282" y="1978175"/>
                </a:lnTo>
                <a:lnTo>
                  <a:pt x="1557802" y="1963348"/>
                </a:lnTo>
                <a:lnTo>
                  <a:pt x="1600916" y="1947652"/>
                </a:lnTo>
                <a:lnTo>
                  <a:pt x="1643612" y="1931097"/>
                </a:lnTo>
                <a:lnTo>
                  <a:pt x="1685881" y="1913693"/>
                </a:lnTo>
                <a:lnTo>
                  <a:pt x="1727711" y="1895451"/>
                </a:lnTo>
                <a:lnTo>
                  <a:pt x="1769092" y="1876381"/>
                </a:lnTo>
                <a:lnTo>
                  <a:pt x="1810014" y="1856495"/>
                </a:lnTo>
                <a:lnTo>
                  <a:pt x="1850466" y="1835802"/>
                </a:lnTo>
                <a:lnTo>
                  <a:pt x="1890437" y="1814313"/>
                </a:lnTo>
                <a:lnTo>
                  <a:pt x="1929917" y="1792039"/>
                </a:lnTo>
                <a:lnTo>
                  <a:pt x="1968894" y="1768990"/>
                </a:lnTo>
                <a:lnTo>
                  <a:pt x="2007360" y="1745177"/>
                </a:lnTo>
                <a:lnTo>
                  <a:pt x="2045302" y="1720611"/>
                </a:lnTo>
                <a:lnTo>
                  <a:pt x="2082711" y="1695301"/>
                </a:lnTo>
                <a:lnTo>
                  <a:pt x="2119576" y="1669258"/>
                </a:lnTo>
                <a:lnTo>
                  <a:pt x="2155885" y="1642494"/>
                </a:lnTo>
                <a:lnTo>
                  <a:pt x="2191630" y="1615018"/>
                </a:lnTo>
                <a:lnTo>
                  <a:pt x="2226798" y="1586840"/>
                </a:lnTo>
                <a:lnTo>
                  <a:pt x="2261380" y="1557973"/>
                </a:lnTo>
                <a:lnTo>
                  <a:pt x="2295365" y="1528425"/>
                </a:lnTo>
                <a:lnTo>
                  <a:pt x="2328742" y="1498209"/>
                </a:lnTo>
                <a:lnTo>
                  <a:pt x="2361501" y="1467333"/>
                </a:lnTo>
                <a:lnTo>
                  <a:pt x="2393630" y="1435809"/>
                </a:lnTo>
                <a:lnTo>
                  <a:pt x="2425121" y="1403647"/>
                </a:lnTo>
                <a:lnTo>
                  <a:pt x="2455961" y="1370858"/>
                </a:lnTo>
                <a:lnTo>
                  <a:pt x="2486141" y="1337453"/>
                </a:lnTo>
                <a:lnTo>
                  <a:pt x="2515649" y="1303441"/>
                </a:lnTo>
                <a:lnTo>
                  <a:pt x="2544476" y="1268834"/>
                </a:lnTo>
                <a:lnTo>
                  <a:pt x="2572610" y="1233641"/>
                </a:lnTo>
                <a:lnTo>
                  <a:pt x="2600041" y="1197875"/>
                </a:lnTo>
                <a:lnTo>
                  <a:pt x="2626759" y="1161544"/>
                </a:lnTo>
                <a:lnTo>
                  <a:pt x="2652752" y="1124659"/>
                </a:lnTo>
                <a:lnTo>
                  <a:pt x="2678011" y="1087232"/>
                </a:lnTo>
                <a:lnTo>
                  <a:pt x="2702525" y="1049273"/>
                </a:lnTo>
                <a:lnTo>
                  <a:pt x="2726282" y="1010791"/>
                </a:lnTo>
                <a:lnTo>
                  <a:pt x="2749273" y="971799"/>
                </a:lnTo>
                <a:lnTo>
                  <a:pt x="2771487" y="932305"/>
                </a:lnTo>
                <a:lnTo>
                  <a:pt x="2792913" y="892322"/>
                </a:lnTo>
                <a:lnTo>
                  <a:pt x="2808797" y="861166"/>
                </a:lnTo>
                <a:lnTo>
                  <a:pt x="819886" y="861166"/>
                </a:lnTo>
                <a:lnTo>
                  <a:pt x="771676" y="860007"/>
                </a:lnTo>
                <a:lnTo>
                  <a:pt x="724035" y="856565"/>
                </a:lnTo>
                <a:lnTo>
                  <a:pt x="677016" y="850894"/>
                </a:lnTo>
                <a:lnTo>
                  <a:pt x="630673" y="843047"/>
                </a:lnTo>
                <a:lnTo>
                  <a:pt x="585060" y="833079"/>
                </a:lnTo>
                <a:lnTo>
                  <a:pt x="540230" y="821042"/>
                </a:lnTo>
                <a:lnTo>
                  <a:pt x="496237" y="806990"/>
                </a:lnTo>
                <a:lnTo>
                  <a:pt x="453134" y="790977"/>
                </a:lnTo>
                <a:lnTo>
                  <a:pt x="410974" y="773056"/>
                </a:lnTo>
                <a:lnTo>
                  <a:pt x="369812" y="753280"/>
                </a:lnTo>
                <a:lnTo>
                  <a:pt x="329701" y="731704"/>
                </a:lnTo>
                <a:lnTo>
                  <a:pt x="290695" y="708381"/>
                </a:lnTo>
                <a:lnTo>
                  <a:pt x="252846" y="683365"/>
                </a:lnTo>
                <a:lnTo>
                  <a:pt x="216209" y="656708"/>
                </a:lnTo>
                <a:lnTo>
                  <a:pt x="180837" y="628465"/>
                </a:lnTo>
                <a:lnTo>
                  <a:pt x="146784" y="598689"/>
                </a:lnTo>
                <a:lnTo>
                  <a:pt x="114103" y="567434"/>
                </a:lnTo>
                <a:lnTo>
                  <a:pt x="82847" y="534753"/>
                </a:lnTo>
                <a:lnTo>
                  <a:pt x="53071" y="500699"/>
                </a:lnTo>
                <a:lnTo>
                  <a:pt x="24828" y="465328"/>
                </a:lnTo>
                <a:lnTo>
                  <a:pt x="0" y="431203"/>
                </a:lnTo>
                <a:close/>
              </a:path>
              <a:path w="3040380" h="2089150">
                <a:moveTo>
                  <a:pt x="3040029" y="0"/>
                </a:moveTo>
                <a:lnTo>
                  <a:pt x="1809675" y="0"/>
                </a:lnTo>
                <a:lnTo>
                  <a:pt x="1809129" y="4520"/>
                </a:lnTo>
                <a:lnTo>
                  <a:pt x="1801283" y="50863"/>
                </a:lnTo>
                <a:lnTo>
                  <a:pt x="1791314" y="96476"/>
                </a:lnTo>
                <a:lnTo>
                  <a:pt x="1779277" y="141306"/>
                </a:lnTo>
                <a:lnTo>
                  <a:pt x="1765225" y="185300"/>
                </a:lnTo>
                <a:lnTo>
                  <a:pt x="1749212" y="228403"/>
                </a:lnTo>
                <a:lnTo>
                  <a:pt x="1731291" y="270562"/>
                </a:lnTo>
                <a:lnTo>
                  <a:pt x="1711516" y="311724"/>
                </a:lnTo>
                <a:lnTo>
                  <a:pt x="1689940" y="351835"/>
                </a:lnTo>
                <a:lnTo>
                  <a:pt x="1666617" y="390842"/>
                </a:lnTo>
                <a:lnTo>
                  <a:pt x="1641600" y="428690"/>
                </a:lnTo>
                <a:lnTo>
                  <a:pt x="1614944" y="465328"/>
                </a:lnTo>
                <a:lnTo>
                  <a:pt x="1586701" y="500699"/>
                </a:lnTo>
                <a:lnTo>
                  <a:pt x="1556925" y="534753"/>
                </a:lnTo>
                <a:lnTo>
                  <a:pt x="1525670" y="567434"/>
                </a:lnTo>
                <a:lnTo>
                  <a:pt x="1492988" y="598689"/>
                </a:lnTo>
                <a:lnTo>
                  <a:pt x="1458935" y="628465"/>
                </a:lnTo>
                <a:lnTo>
                  <a:pt x="1423563" y="656708"/>
                </a:lnTo>
                <a:lnTo>
                  <a:pt x="1386926" y="683365"/>
                </a:lnTo>
                <a:lnTo>
                  <a:pt x="1349077" y="708381"/>
                </a:lnTo>
                <a:lnTo>
                  <a:pt x="1310071" y="731704"/>
                </a:lnTo>
                <a:lnTo>
                  <a:pt x="1269960" y="753280"/>
                </a:lnTo>
                <a:lnTo>
                  <a:pt x="1228798" y="773056"/>
                </a:lnTo>
                <a:lnTo>
                  <a:pt x="1186638" y="790977"/>
                </a:lnTo>
                <a:lnTo>
                  <a:pt x="1143535" y="806990"/>
                </a:lnTo>
                <a:lnTo>
                  <a:pt x="1099542" y="821042"/>
                </a:lnTo>
                <a:lnTo>
                  <a:pt x="1054712" y="833079"/>
                </a:lnTo>
                <a:lnTo>
                  <a:pt x="1009099" y="843047"/>
                </a:lnTo>
                <a:lnTo>
                  <a:pt x="962756" y="850894"/>
                </a:lnTo>
                <a:lnTo>
                  <a:pt x="915737" y="856565"/>
                </a:lnTo>
                <a:lnTo>
                  <a:pt x="868096" y="860007"/>
                </a:lnTo>
                <a:lnTo>
                  <a:pt x="819886" y="861166"/>
                </a:lnTo>
                <a:lnTo>
                  <a:pt x="2808797" y="861166"/>
                </a:lnTo>
                <a:lnTo>
                  <a:pt x="2833360" y="810926"/>
                </a:lnTo>
                <a:lnTo>
                  <a:pt x="2852360" y="769536"/>
                </a:lnTo>
                <a:lnTo>
                  <a:pt x="2870530" y="727697"/>
                </a:lnTo>
                <a:lnTo>
                  <a:pt x="2887859" y="685420"/>
                </a:lnTo>
                <a:lnTo>
                  <a:pt x="2904337" y="642717"/>
                </a:lnTo>
                <a:lnTo>
                  <a:pt x="2919953" y="599597"/>
                </a:lnTo>
                <a:lnTo>
                  <a:pt x="2934697" y="556072"/>
                </a:lnTo>
                <a:lnTo>
                  <a:pt x="2948558" y="512151"/>
                </a:lnTo>
                <a:lnTo>
                  <a:pt x="2961525" y="467845"/>
                </a:lnTo>
                <a:lnTo>
                  <a:pt x="2973588" y="423165"/>
                </a:lnTo>
                <a:lnTo>
                  <a:pt x="2984737" y="378121"/>
                </a:lnTo>
                <a:lnTo>
                  <a:pt x="2994960" y="332724"/>
                </a:lnTo>
                <a:lnTo>
                  <a:pt x="3004248" y="286985"/>
                </a:lnTo>
                <a:lnTo>
                  <a:pt x="3012589" y="240913"/>
                </a:lnTo>
                <a:lnTo>
                  <a:pt x="3019972" y="194520"/>
                </a:lnTo>
                <a:lnTo>
                  <a:pt x="3026389" y="147816"/>
                </a:lnTo>
                <a:lnTo>
                  <a:pt x="3031827" y="100812"/>
                </a:lnTo>
                <a:lnTo>
                  <a:pt x="3036276" y="53517"/>
                </a:lnTo>
                <a:lnTo>
                  <a:pt x="3039726" y="5943"/>
                </a:lnTo>
                <a:lnTo>
                  <a:pt x="3040029" y="0"/>
                </a:lnTo>
                <a:close/>
              </a:path>
            </a:pathLst>
          </a:custGeom>
          <a:solidFill>
            <a:srgbClr val="0099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400" b="0" i="0">
                <a:solidFill>
                  <a:srgbClr val="72226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64932" y="3208690"/>
            <a:ext cx="10758134" cy="24707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400" b="0" i="0">
                <a:solidFill>
                  <a:srgbClr val="72226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435114" y="2508167"/>
            <a:ext cx="13417770" cy="57880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737373"/>
                </a:solidFill>
                <a:latin typeface="ABeeZee"/>
                <a:cs typeface="ABeeZe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12" Type="http://schemas.openxmlformats.org/officeDocument/2006/relationships/image" Target="../media/image47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11" Type="http://schemas.openxmlformats.org/officeDocument/2006/relationships/image" Target="../media/image46.png"/><Relationship Id="rId5" Type="http://schemas.openxmlformats.org/officeDocument/2006/relationships/image" Target="../media/image40.jpg"/><Relationship Id="rId10" Type="http://schemas.openxmlformats.org/officeDocument/2006/relationships/image" Target="../media/image45.png"/><Relationship Id="rId4" Type="http://schemas.openxmlformats.org/officeDocument/2006/relationships/image" Target="../media/image39.jpg"/><Relationship Id="rId9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99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9.png"/><Relationship Id="rId4" Type="http://schemas.openxmlformats.org/officeDocument/2006/relationships/image" Target="../media/image98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8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02953" y="2870963"/>
            <a:ext cx="11978167" cy="478153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5925299"/>
            <a:ext cx="18288000" cy="4361815"/>
            <a:chOff x="0" y="5925299"/>
            <a:chExt cx="18288000" cy="4361815"/>
          </a:xfrm>
        </p:grpSpPr>
        <p:sp>
          <p:nvSpPr>
            <p:cNvPr id="4" name="object 4"/>
            <p:cNvSpPr/>
            <p:nvPr/>
          </p:nvSpPr>
          <p:spPr>
            <a:xfrm>
              <a:off x="0" y="8902699"/>
              <a:ext cx="18288000" cy="1384300"/>
            </a:xfrm>
            <a:custGeom>
              <a:avLst/>
              <a:gdLst/>
              <a:ahLst/>
              <a:cxnLst/>
              <a:rect l="l" t="t" r="r" b="b"/>
              <a:pathLst>
                <a:path w="18288000" h="1384300">
                  <a:moveTo>
                    <a:pt x="713767" y="2399"/>
                  </a:moveTo>
                  <a:lnTo>
                    <a:pt x="35635" y="136561"/>
                  </a:lnTo>
                  <a:lnTo>
                    <a:pt x="0" y="171127"/>
                  </a:lnTo>
                  <a:lnTo>
                    <a:pt x="0" y="1384300"/>
                  </a:lnTo>
                  <a:lnTo>
                    <a:pt x="5546834" y="1384300"/>
                  </a:lnTo>
                  <a:lnTo>
                    <a:pt x="5521426" y="1376167"/>
                  </a:lnTo>
                  <a:lnTo>
                    <a:pt x="5478888" y="1362081"/>
                  </a:lnTo>
                  <a:lnTo>
                    <a:pt x="5436635" y="1347629"/>
                  </a:lnTo>
                  <a:lnTo>
                    <a:pt x="5394655" y="1332824"/>
                  </a:lnTo>
                  <a:lnTo>
                    <a:pt x="5352940" y="1317676"/>
                  </a:lnTo>
                  <a:lnTo>
                    <a:pt x="5270267" y="1286402"/>
                  </a:lnTo>
                  <a:lnTo>
                    <a:pt x="5188540" y="1253901"/>
                  </a:lnTo>
                  <a:lnTo>
                    <a:pt x="5107685" y="1220266"/>
                  </a:lnTo>
                  <a:lnTo>
                    <a:pt x="5027628" y="1185593"/>
                  </a:lnTo>
                  <a:lnTo>
                    <a:pt x="4948293" y="1149974"/>
                  </a:lnTo>
                  <a:lnTo>
                    <a:pt x="4869606" y="1113505"/>
                  </a:lnTo>
                  <a:lnTo>
                    <a:pt x="4752626" y="1057411"/>
                  </a:lnTo>
                  <a:lnTo>
                    <a:pt x="4598222" y="980518"/>
                  </a:lnTo>
                  <a:lnTo>
                    <a:pt x="3948668" y="643729"/>
                  </a:lnTo>
                  <a:lnTo>
                    <a:pt x="3794129" y="566248"/>
                  </a:lnTo>
                  <a:lnTo>
                    <a:pt x="3677013" y="509565"/>
                  </a:lnTo>
                  <a:lnTo>
                    <a:pt x="3598219" y="472633"/>
                  </a:lnTo>
                  <a:lnTo>
                    <a:pt x="3518765" y="436495"/>
                  </a:lnTo>
                  <a:lnTo>
                    <a:pt x="3438575" y="401247"/>
                  </a:lnTo>
                  <a:lnTo>
                    <a:pt x="3357575" y="366981"/>
                  </a:lnTo>
                  <a:lnTo>
                    <a:pt x="3275690" y="333793"/>
                  </a:lnTo>
                  <a:lnTo>
                    <a:pt x="3192846" y="301775"/>
                  </a:lnTo>
                  <a:lnTo>
                    <a:pt x="3151040" y="286235"/>
                  </a:lnTo>
                  <a:lnTo>
                    <a:pt x="3108967" y="271023"/>
                  </a:lnTo>
                  <a:lnTo>
                    <a:pt x="3066616" y="256151"/>
                  </a:lnTo>
                  <a:lnTo>
                    <a:pt x="3023979" y="241630"/>
                  </a:lnTo>
                  <a:lnTo>
                    <a:pt x="2981045" y="227472"/>
                  </a:lnTo>
                  <a:lnTo>
                    <a:pt x="2937807" y="213690"/>
                  </a:lnTo>
                  <a:lnTo>
                    <a:pt x="2894253" y="200294"/>
                  </a:lnTo>
                  <a:lnTo>
                    <a:pt x="2850376" y="187297"/>
                  </a:lnTo>
                  <a:lnTo>
                    <a:pt x="2806165" y="174710"/>
                  </a:lnTo>
                  <a:lnTo>
                    <a:pt x="2761612" y="162545"/>
                  </a:lnTo>
                  <a:lnTo>
                    <a:pt x="2716706" y="150815"/>
                  </a:lnTo>
                  <a:lnTo>
                    <a:pt x="2671439" y="139529"/>
                  </a:lnTo>
                  <a:lnTo>
                    <a:pt x="2625801" y="128701"/>
                  </a:lnTo>
                  <a:lnTo>
                    <a:pt x="2579784" y="118342"/>
                  </a:lnTo>
                  <a:lnTo>
                    <a:pt x="2533376" y="108465"/>
                  </a:lnTo>
                  <a:lnTo>
                    <a:pt x="2486570" y="99079"/>
                  </a:lnTo>
                  <a:lnTo>
                    <a:pt x="2439356" y="90198"/>
                  </a:lnTo>
                  <a:lnTo>
                    <a:pt x="2391724" y="81833"/>
                  </a:lnTo>
                  <a:lnTo>
                    <a:pt x="2343666" y="73996"/>
                  </a:lnTo>
                  <a:lnTo>
                    <a:pt x="2295171" y="66699"/>
                  </a:lnTo>
                  <a:lnTo>
                    <a:pt x="2246231" y="59953"/>
                  </a:lnTo>
                  <a:lnTo>
                    <a:pt x="2196836" y="53770"/>
                  </a:lnTo>
                  <a:lnTo>
                    <a:pt x="2146977" y="48162"/>
                  </a:lnTo>
                  <a:lnTo>
                    <a:pt x="2096644" y="43141"/>
                  </a:lnTo>
                  <a:lnTo>
                    <a:pt x="2045828" y="38718"/>
                  </a:lnTo>
                  <a:lnTo>
                    <a:pt x="1994521" y="34905"/>
                  </a:lnTo>
                  <a:lnTo>
                    <a:pt x="1942711" y="31715"/>
                  </a:lnTo>
                  <a:lnTo>
                    <a:pt x="1890391" y="29158"/>
                  </a:lnTo>
                  <a:lnTo>
                    <a:pt x="713767" y="2399"/>
                  </a:lnTo>
                  <a:close/>
                </a:path>
                <a:path w="18288000" h="1384300">
                  <a:moveTo>
                    <a:pt x="13065307" y="101600"/>
                  </a:moveTo>
                  <a:lnTo>
                    <a:pt x="11049857" y="101600"/>
                  </a:lnTo>
                  <a:lnTo>
                    <a:pt x="10832147" y="165100"/>
                  </a:lnTo>
                  <a:lnTo>
                    <a:pt x="10789334" y="165100"/>
                  </a:lnTo>
                  <a:lnTo>
                    <a:pt x="10454911" y="266700"/>
                  </a:lnTo>
                  <a:lnTo>
                    <a:pt x="10414058" y="292100"/>
                  </a:lnTo>
                  <a:lnTo>
                    <a:pt x="10212682" y="355600"/>
                  </a:lnTo>
                  <a:lnTo>
                    <a:pt x="10172957" y="381000"/>
                  </a:lnTo>
                  <a:lnTo>
                    <a:pt x="10054808" y="419100"/>
                  </a:lnTo>
                  <a:lnTo>
                    <a:pt x="10015755" y="444500"/>
                  </a:lnTo>
                  <a:lnTo>
                    <a:pt x="9899525" y="482600"/>
                  </a:lnTo>
                  <a:lnTo>
                    <a:pt x="9861080" y="508000"/>
                  </a:lnTo>
                  <a:lnTo>
                    <a:pt x="9784610" y="533400"/>
                  </a:lnTo>
                  <a:lnTo>
                    <a:pt x="9746579" y="558800"/>
                  </a:lnTo>
                  <a:lnTo>
                    <a:pt x="9670902" y="584200"/>
                  </a:lnTo>
                  <a:lnTo>
                    <a:pt x="9633248" y="609600"/>
                  </a:lnTo>
                  <a:lnTo>
                    <a:pt x="9595713" y="622300"/>
                  </a:lnTo>
                  <a:lnTo>
                    <a:pt x="9558292" y="647700"/>
                  </a:lnTo>
                  <a:lnTo>
                    <a:pt x="9483776" y="673100"/>
                  </a:lnTo>
                  <a:lnTo>
                    <a:pt x="9446673" y="698500"/>
                  </a:lnTo>
                  <a:lnTo>
                    <a:pt x="9409668" y="711200"/>
                  </a:lnTo>
                  <a:lnTo>
                    <a:pt x="9372758" y="736600"/>
                  </a:lnTo>
                  <a:lnTo>
                    <a:pt x="9299204" y="762000"/>
                  </a:lnTo>
                  <a:lnTo>
                    <a:pt x="9262552" y="787400"/>
                  </a:lnTo>
                  <a:lnTo>
                    <a:pt x="9225978" y="800100"/>
                  </a:lnTo>
                  <a:lnTo>
                    <a:pt x="9189479" y="825500"/>
                  </a:lnTo>
                  <a:lnTo>
                    <a:pt x="9007955" y="914400"/>
                  </a:lnTo>
                  <a:lnTo>
                    <a:pt x="8935726" y="939800"/>
                  </a:lnTo>
                  <a:lnTo>
                    <a:pt x="8899677" y="965200"/>
                  </a:lnTo>
                  <a:lnTo>
                    <a:pt x="8827689" y="990600"/>
                  </a:lnTo>
                  <a:lnTo>
                    <a:pt x="8791743" y="1016000"/>
                  </a:lnTo>
                  <a:lnTo>
                    <a:pt x="8755824" y="1028700"/>
                  </a:lnTo>
                  <a:lnTo>
                    <a:pt x="8719926" y="1054100"/>
                  </a:lnTo>
                  <a:lnTo>
                    <a:pt x="8648183" y="1079500"/>
                  </a:lnTo>
                  <a:lnTo>
                    <a:pt x="8612329" y="1104900"/>
                  </a:lnTo>
                  <a:lnTo>
                    <a:pt x="8504789" y="1143000"/>
                  </a:lnTo>
                  <a:lnTo>
                    <a:pt x="8468937" y="1168400"/>
                  </a:lnTo>
                  <a:lnTo>
                    <a:pt x="8361307" y="1206500"/>
                  </a:lnTo>
                  <a:lnTo>
                    <a:pt x="8325393" y="1231900"/>
                  </a:lnTo>
                  <a:lnTo>
                    <a:pt x="8073057" y="1320800"/>
                  </a:lnTo>
                  <a:lnTo>
                    <a:pt x="8036827" y="1346200"/>
                  </a:lnTo>
                  <a:lnTo>
                    <a:pt x="7927778" y="1384300"/>
                  </a:lnTo>
                  <a:lnTo>
                    <a:pt x="18287987" y="1384300"/>
                  </a:lnTo>
                  <a:lnTo>
                    <a:pt x="18287987" y="647700"/>
                  </a:lnTo>
                  <a:lnTo>
                    <a:pt x="15495735" y="647700"/>
                  </a:lnTo>
                  <a:lnTo>
                    <a:pt x="15467274" y="635000"/>
                  </a:lnTo>
                  <a:lnTo>
                    <a:pt x="15377713" y="635000"/>
                  </a:lnTo>
                  <a:lnTo>
                    <a:pt x="15346398" y="622300"/>
                  </a:lnTo>
                  <a:lnTo>
                    <a:pt x="15281458" y="622300"/>
                  </a:lnTo>
                  <a:lnTo>
                    <a:pt x="15247791" y="609600"/>
                  </a:lnTo>
                  <a:lnTo>
                    <a:pt x="15177963" y="609600"/>
                  </a:lnTo>
                  <a:lnTo>
                    <a:pt x="15141761" y="596900"/>
                  </a:lnTo>
                  <a:lnTo>
                    <a:pt x="15104673" y="596900"/>
                  </a:lnTo>
                  <a:lnTo>
                    <a:pt x="15066678" y="584200"/>
                  </a:lnTo>
                  <a:lnTo>
                    <a:pt x="15027758" y="584200"/>
                  </a:lnTo>
                  <a:lnTo>
                    <a:pt x="14987891" y="571500"/>
                  </a:lnTo>
                  <a:lnTo>
                    <a:pt x="14947056" y="571500"/>
                  </a:lnTo>
                  <a:lnTo>
                    <a:pt x="14862406" y="546100"/>
                  </a:lnTo>
                  <a:lnTo>
                    <a:pt x="14818548" y="546100"/>
                  </a:lnTo>
                  <a:lnTo>
                    <a:pt x="14680606" y="508000"/>
                  </a:lnTo>
                  <a:lnTo>
                    <a:pt x="14632434" y="495300"/>
                  </a:lnTo>
                  <a:lnTo>
                    <a:pt x="14583133" y="495300"/>
                  </a:lnTo>
                  <a:lnTo>
                    <a:pt x="14428249" y="457200"/>
                  </a:lnTo>
                  <a:lnTo>
                    <a:pt x="14262469" y="419100"/>
                  </a:lnTo>
                  <a:lnTo>
                    <a:pt x="14204693" y="393700"/>
                  </a:lnTo>
                  <a:lnTo>
                    <a:pt x="14023531" y="355600"/>
                  </a:lnTo>
                  <a:lnTo>
                    <a:pt x="13960466" y="330200"/>
                  </a:lnTo>
                  <a:lnTo>
                    <a:pt x="13830194" y="304800"/>
                  </a:lnTo>
                  <a:lnTo>
                    <a:pt x="13762948" y="279400"/>
                  </a:lnTo>
                  <a:lnTo>
                    <a:pt x="13694268" y="266700"/>
                  </a:lnTo>
                  <a:lnTo>
                    <a:pt x="13624133" y="241300"/>
                  </a:lnTo>
                  <a:lnTo>
                    <a:pt x="13552524" y="228600"/>
                  </a:lnTo>
                  <a:lnTo>
                    <a:pt x="13479420" y="203200"/>
                  </a:lnTo>
                  <a:lnTo>
                    <a:pt x="13240201" y="152400"/>
                  </a:lnTo>
                  <a:lnTo>
                    <a:pt x="13181479" y="127000"/>
                  </a:lnTo>
                  <a:lnTo>
                    <a:pt x="13065307" y="101600"/>
                  </a:lnTo>
                  <a:close/>
                </a:path>
                <a:path w="18288000" h="1384300">
                  <a:moveTo>
                    <a:pt x="17664591" y="203200"/>
                  </a:moveTo>
                  <a:lnTo>
                    <a:pt x="17617790" y="215900"/>
                  </a:lnTo>
                  <a:lnTo>
                    <a:pt x="17572074" y="215900"/>
                  </a:lnTo>
                  <a:lnTo>
                    <a:pt x="17527421" y="228600"/>
                  </a:lnTo>
                  <a:lnTo>
                    <a:pt x="17441226" y="228600"/>
                  </a:lnTo>
                  <a:lnTo>
                    <a:pt x="17399642" y="241300"/>
                  </a:lnTo>
                  <a:lnTo>
                    <a:pt x="17359041" y="241300"/>
                  </a:lnTo>
                  <a:lnTo>
                    <a:pt x="17319402" y="254000"/>
                  </a:lnTo>
                  <a:lnTo>
                    <a:pt x="17280705" y="254000"/>
                  </a:lnTo>
                  <a:lnTo>
                    <a:pt x="17242930" y="266700"/>
                  </a:lnTo>
                  <a:lnTo>
                    <a:pt x="17206055" y="266700"/>
                  </a:lnTo>
                  <a:lnTo>
                    <a:pt x="17170062" y="279400"/>
                  </a:lnTo>
                  <a:lnTo>
                    <a:pt x="17134929" y="279400"/>
                  </a:lnTo>
                  <a:lnTo>
                    <a:pt x="17100637" y="292100"/>
                  </a:lnTo>
                  <a:lnTo>
                    <a:pt x="17067164" y="292100"/>
                  </a:lnTo>
                  <a:lnTo>
                    <a:pt x="17034492" y="304800"/>
                  </a:lnTo>
                  <a:lnTo>
                    <a:pt x="17002598" y="304800"/>
                  </a:lnTo>
                  <a:lnTo>
                    <a:pt x="16941069" y="330200"/>
                  </a:lnTo>
                  <a:lnTo>
                    <a:pt x="16911392" y="330200"/>
                  </a:lnTo>
                  <a:lnTo>
                    <a:pt x="16882413" y="342900"/>
                  </a:lnTo>
                  <a:lnTo>
                    <a:pt x="16854112" y="342900"/>
                  </a:lnTo>
                  <a:lnTo>
                    <a:pt x="16826468" y="355600"/>
                  </a:lnTo>
                  <a:lnTo>
                    <a:pt x="16799462" y="355600"/>
                  </a:lnTo>
                  <a:lnTo>
                    <a:pt x="16773073" y="368300"/>
                  </a:lnTo>
                  <a:lnTo>
                    <a:pt x="16747280" y="368300"/>
                  </a:lnTo>
                  <a:lnTo>
                    <a:pt x="16722064" y="381000"/>
                  </a:lnTo>
                  <a:lnTo>
                    <a:pt x="16697403" y="393700"/>
                  </a:lnTo>
                  <a:lnTo>
                    <a:pt x="16673279" y="393700"/>
                  </a:lnTo>
                  <a:lnTo>
                    <a:pt x="16649669" y="406400"/>
                  </a:lnTo>
                  <a:lnTo>
                    <a:pt x="16626555" y="406400"/>
                  </a:lnTo>
                  <a:lnTo>
                    <a:pt x="16603916" y="419100"/>
                  </a:lnTo>
                  <a:lnTo>
                    <a:pt x="16581731" y="431800"/>
                  </a:lnTo>
                  <a:lnTo>
                    <a:pt x="16559980" y="431800"/>
                  </a:lnTo>
                  <a:lnTo>
                    <a:pt x="16538643" y="444500"/>
                  </a:lnTo>
                  <a:lnTo>
                    <a:pt x="16517700" y="444500"/>
                  </a:lnTo>
                  <a:lnTo>
                    <a:pt x="16497130" y="457200"/>
                  </a:lnTo>
                  <a:lnTo>
                    <a:pt x="16476913" y="457200"/>
                  </a:lnTo>
                  <a:lnTo>
                    <a:pt x="16457028" y="469900"/>
                  </a:lnTo>
                  <a:lnTo>
                    <a:pt x="16437456" y="469900"/>
                  </a:lnTo>
                  <a:lnTo>
                    <a:pt x="16399168" y="495300"/>
                  </a:lnTo>
                  <a:lnTo>
                    <a:pt x="16325445" y="520700"/>
                  </a:lnTo>
                  <a:lnTo>
                    <a:pt x="16307490" y="520700"/>
                  </a:lnTo>
                  <a:lnTo>
                    <a:pt x="16289686" y="533400"/>
                  </a:lnTo>
                  <a:lnTo>
                    <a:pt x="16272011" y="533400"/>
                  </a:lnTo>
                  <a:lnTo>
                    <a:pt x="16254445" y="546100"/>
                  </a:lnTo>
                  <a:lnTo>
                    <a:pt x="16236968" y="546100"/>
                  </a:lnTo>
                  <a:lnTo>
                    <a:pt x="16219560" y="558800"/>
                  </a:lnTo>
                  <a:lnTo>
                    <a:pt x="16202200" y="558800"/>
                  </a:lnTo>
                  <a:lnTo>
                    <a:pt x="16184868" y="571500"/>
                  </a:lnTo>
                  <a:lnTo>
                    <a:pt x="16150208" y="571500"/>
                  </a:lnTo>
                  <a:lnTo>
                    <a:pt x="16132838" y="584200"/>
                  </a:lnTo>
                  <a:lnTo>
                    <a:pt x="16115415" y="584200"/>
                  </a:lnTo>
                  <a:lnTo>
                    <a:pt x="16097919" y="596900"/>
                  </a:lnTo>
                  <a:lnTo>
                    <a:pt x="16062625" y="596900"/>
                  </a:lnTo>
                  <a:lnTo>
                    <a:pt x="16044786" y="609600"/>
                  </a:lnTo>
                  <a:lnTo>
                    <a:pt x="16008625" y="609600"/>
                  </a:lnTo>
                  <a:lnTo>
                    <a:pt x="15990261" y="622300"/>
                  </a:lnTo>
                  <a:lnTo>
                    <a:pt x="15933795" y="622300"/>
                  </a:lnTo>
                  <a:lnTo>
                    <a:pt x="15914446" y="635000"/>
                  </a:lnTo>
                  <a:lnTo>
                    <a:pt x="15833882" y="635000"/>
                  </a:lnTo>
                  <a:lnTo>
                    <a:pt x="15812846" y="647700"/>
                  </a:lnTo>
                  <a:lnTo>
                    <a:pt x="18287987" y="647700"/>
                  </a:lnTo>
                  <a:lnTo>
                    <a:pt x="18287987" y="393700"/>
                  </a:lnTo>
                  <a:lnTo>
                    <a:pt x="17664591" y="203200"/>
                  </a:lnTo>
                  <a:close/>
                </a:path>
                <a:path w="18288000" h="1384300">
                  <a:moveTo>
                    <a:pt x="12837936" y="63500"/>
                  </a:moveTo>
                  <a:lnTo>
                    <a:pt x="11274008" y="63500"/>
                  </a:lnTo>
                  <a:lnTo>
                    <a:pt x="11228638" y="76200"/>
                  </a:lnTo>
                  <a:lnTo>
                    <a:pt x="11183543" y="76200"/>
                  </a:lnTo>
                  <a:lnTo>
                    <a:pt x="11094156" y="101600"/>
                  </a:lnTo>
                  <a:lnTo>
                    <a:pt x="13007848" y="101600"/>
                  </a:lnTo>
                  <a:lnTo>
                    <a:pt x="12837936" y="63500"/>
                  </a:lnTo>
                  <a:close/>
                </a:path>
                <a:path w="18288000" h="1384300">
                  <a:moveTo>
                    <a:pt x="12671635" y="38100"/>
                  </a:moveTo>
                  <a:lnTo>
                    <a:pt x="11411798" y="38100"/>
                  </a:lnTo>
                  <a:lnTo>
                    <a:pt x="11319655" y="63500"/>
                  </a:lnTo>
                  <a:lnTo>
                    <a:pt x="12782106" y="63500"/>
                  </a:lnTo>
                  <a:lnTo>
                    <a:pt x="12671635" y="38100"/>
                  </a:lnTo>
                  <a:close/>
                </a:path>
                <a:path w="18288000" h="1384300">
                  <a:moveTo>
                    <a:pt x="12562720" y="25400"/>
                  </a:moveTo>
                  <a:lnTo>
                    <a:pt x="11552195" y="25400"/>
                  </a:lnTo>
                  <a:lnTo>
                    <a:pt x="11505100" y="38100"/>
                  </a:lnTo>
                  <a:lnTo>
                    <a:pt x="12616985" y="38100"/>
                  </a:lnTo>
                  <a:lnTo>
                    <a:pt x="12562720" y="25400"/>
                  </a:lnTo>
                  <a:close/>
                </a:path>
                <a:path w="18288000" h="1384300">
                  <a:moveTo>
                    <a:pt x="12402198" y="12700"/>
                  </a:moveTo>
                  <a:lnTo>
                    <a:pt x="11647293" y="12700"/>
                  </a:lnTo>
                  <a:lnTo>
                    <a:pt x="11599591" y="25400"/>
                  </a:lnTo>
                  <a:lnTo>
                    <a:pt x="12455331" y="25400"/>
                  </a:lnTo>
                  <a:lnTo>
                    <a:pt x="12402198" y="12700"/>
                  </a:lnTo>
                  <a:close/>
                </a:path>
                <a:path w="18288000" h="1384300">
                  <a:moveTo>
                    <a:pt x="12245000" y="0"/>
                  </a:moveTo>
                  <a:lnTo>
                    <a:pt x="11841236" y="0"/>
                  </a:lnTo>
                  <a:lnTo>
                    <a:pt x="11792272" y="12700"/>
                  </a:lnTo>
                  <a:lnTo>
                    <a:pt x="12297037" y="12700"/>
                  </a:lnTo>
                  <a:lnTo>
                    <a:pt x="12245000" y="0"/>
                  </a:lnTo>
                  <a:close/>
                </a:path>
              </a:pathLst>
            </a:custGeom>
            <a:solidFill>
              <a:srgbClr val="E86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5925299"/>
              <a:ext cx="2199640" cy="3454400"/>
            </a:xfrm>
            <a:custGeom>
              <a:avLst/>
              <a:gdLst/>
              <a:ahLst/>
              <a:cxnLst/>
              <a:rect l="l" t="t" r="r" b="b"/>
              <a:pathLst>
                <a:path w="2199640" h="3454400">
                  <a:moveTo>
                    <a:pt x="682044" y="3441700"/>
                  </a:moveTo>
                  <a:lnTo>
                    <a:pt x="258794" y="3441700"/>
                  </a:lnTo>
                  <a:lnTo>
                    <a:pt x="279862" y="3454400"/>
                  </a:lnTo>
                  <a:lnTo>
                    <a:pt x="660975" y="3454400"/>
                  </a:lnTo>
                  <a:lnTo>
                    <a:pt x="682044" y="3441700"/>
                  </a:lnTo>
                  <a:close/>
                </a:path>
                <a:path w="2199640" h="3454400">
                  <a:moveTo>
                    <a:pt x="765976" y="3429000"/>
                  </a:moveTo>
                  <a:lnTo>
                    <a:pt x="174861" y="3429000"/>
                  </a:lnTo>
                  <a:lnTo>
                    <a:pt x="195785" y="3441700"/>
                  </a:lnTo>
                  <a:lnTo>
                    <a:pt x="745053" y="3441700"/>
                  </a:lnTo>
                  <a:lnTo>
                    <a:pt x="765976" y="3429000"/>
                  </a:lnTo>
                  <a:close/>
                </a:path>
                <a:path w="2199640" h="3454400">
                  <a:moveTo>
                    <a:pt x="849203" y="3416300"/>
                  </a:moveTo>
                  <a:lnTo>
                    <a:pt x="91635" y="3416300"/>
                  </a:lnTo>
                  <a:lnTo>
                    <a:pt x="112361" y="3429000"/>
                  </a:lnTo>
                  <a:lnTo>
                    <a:pt x="828476" y="3429000"/>
                  </a:lnTo>
                  <a:lnTo>
                    <a:pt x="849203" y="3416300"/>
                  </a:lnTo>
                  <a:close/>
                </a:path>
                <a:path w="2199640" h="3454400">
                  <a:moveTo>
                    <a:pt x="890484" y="3403600"/>
                  </a:moveTo>
                  <a:lnTo>
                    <a:pt x="50354" y="3403600"/>
                  </a:lnTo>
                  <a:lnTo>
                    <a:pt x="70966" y="3416300"/>
                  </a:lnTo>
                  <a:lnTo>
                    <a:pt x="869872" y="3416300"/>
                  </a:lnTo>
                  <a:lnTo>
                    <a:pt x="890484" y="3403600"/>
                  </a:lnTo>
                  <a:close/>
                </a:path>
                <a:path w="2199640" h="3454400">
                  <a:moveTo>
                    <a:pt x="931510" y="63500"/>
                  </a:moveTo>
                  <a:lnTo>
                    <a:pt x="0" y="63500"/>
                  </a:lnTo>
                  <a:lnTo>
                    <a:pt x="0" y="3390900"/>
                  </a:lnTo>
                  <a:lnTo>
                    <a:pt x="9328" y="3403600"/>
                  </a:lnTo>
                  <a:lnTo>
                    <a:pt x="931510" y="3403600"/>
                  </a:lnTo>
                  <a:lnTo>
                    <a:pt x="951919" y="3390900"/>
                  </a:lnTo>
                  <a:lnTo>
                    <a:pt x="972259" y="3390900"/>
                  </a:lnTo>
                  <a:lnTo>
                    <a:pt x="992526" y="3378200"/>
                  </a:lnTo>
                  <a:lnTo>
                    <a:pt x="1012710" y="3378200"/>
                  </a:lnTo>
                  <a:lnTo>
                    <a:pt x="1032812" y="3365500"/>
                  </a:lnTo>
                  <a:lnTo>
                    <a:pt x="1052828" y="3365500"/>
                  </a:lnTo>
                  <a:lnTo>
                    <a:pt x="1092605" y="3340100"/>
                  </a:lnTo>
                  <a:lnTo>
                    <a:pt x="1112350" y="3340100"/>
                  </a:lnTo>
                  <a:lnTo>
                    <a:pt x="1151550" y="3314700"/>
                  </a:lnTo>
                  <a:lnTo>
                    <a:pt x="1170995" y="3314700"/>
                  </a:lnTo>
                  <a:lnTo>
                    <a:pt x="1209572" y="3289300"/>
                  </a:lnTo>
                  <a:lnTo>
                    <a:pt x="1228696" y="3289300"/>
                  </a:lnTo>
                  <a:lnTo>
                    <a:pt x="1285365" y="3251200"/>
                  </a:lnTo>
                  <a:lnTo>
                    <a:pt x="1304015" y="3251200"/>
                  </a:lnTo>
                  <a:lnTo>
                    <a:pt x="1377323" y="3200400"/>
                  </a:lnTo>
                  <a:lnTo>
                    <a:pt x="1413170" y="3175000"/>
                  </a:lnTo>
                  <a:lnTo>
                    <a:pt x="1430882" y="3175000"/>
                  </a:lnTo>
                  <a:lnTo>
                    <a:pt x="1483138" y="3136900"/>
                  </a:lnTo>
                  <a:lnTo>
                    <a:pt x="1517223" y="3111500"/>
                  </a:lnTo>
                  <a:lnTo>
                    <a:pt x="1550670" y="3086100"/>
                  </a:lnTo>
                  <a:lnTo>
                    <a:pt x="1583469" y="3060700"/>
                  </a:lnTo>
                  <a:lnTo>
                    <a:pt x="1599616" y="3035300"/>
                  </a:lnTo>
                  <a:lnTo>
                    <a:pt x="1631402" y="3009900"/>
                  </a:lnTo>
                  <a:lnTo>
                    <a:pt x="1662492" y="2984500"/>
                  </a:lnTo>
                  <a:lnTo>
                    <a:pt x="1692857" y="2959100"/>
                  </a:lnTo>
                  <a:lnTo>
                    <a:pt x="1707766" y="2933700"/>
                  </a:lnTo>
                  <a:lnTo>
                    <a:pt x="1722488" y="2921000"/>
                  </a:lnTo>
                  <a:lnTo>
                    <a:pt x="1737022" y="2908300"/>
                  </a:lnTo>
                  <a:lnTo>
                    <a:pt x="1751366" y="2895600"/>
                  </a:lnTo>
                  <a:lnTo>
                    <a:pt x="1765518" y="2882900"/>
                  </a:lnTo>
                  <a:lnTo>
                    <a:pt x="1779473" y="2857500"/>
                  </a:lnTo>
                  <a:lnTo>
                    <a:pt x="1793230" y="2844800"/>
                  </a:lnTo>
                  <a:lnTo>
                    <a:pt x="1806789" y="2832100"/>
                  </a:lnTo>
                  <a:lnTo>
                    <a:pt x="1820147" y="2806700"/>
                  </a:lnTo>
                  <a:lnTo>
                    <a:pt x="1833303" y="2794000"/>
                  </a:lnTo>
                  <a:lnTo>
                    <a:pt x="1846255" y="2781300"/>
                  </a:lnTo>
                  <a:lnTo>
                    <a:pt x="1858999" y="2755900"/>
                  </a:lnTo>
                  <a:lnTo>
                    <a:pt x="1871531" y="2743200"/>
                  </a:lnTo>
                  <a:lnTo>
                    <a:pt x="1883851" y="2730500"/>
                  </a:lnTo>
                  <a:lnTo>
                    <a:pt x="1895959" y="2705100"/>
                  </a:lnTo>
                  <a:lnTo>
                    <a:pt x="1907856" y="2692400"/>
                  </a:lnTo>
                  <a:lnTo>
                    <a:pt x="1919531" y="2679700"/>
                  </a:lnTo>
                  <a:lnTo>
                    <a:pt x="1930989" y="2654300"/>
                  </a:lnTo>
                  <a:lnTo>
                    <a:pt x="1942228" y="2641600"/>
                  </a:lnTo>
                  <a:lnTo>
                    <a:pt x="1953245" y="2616200"/>
                  </a:lnTo>
                  <a:lnTo>
                    <a:pt x="1964045" y="2603500"/>
                  </a:lnTo>
                  <a:lnTo>
                    <a:pt x="1974615" y="2578100"/>
                  </a:lnTo>
                  <a:lnTo>
                    <a:pt x="1984958" y="2565400"/>
                  </a:lnTo>
                  <a:lnTo>
                    <a:pt x="1995079" y="2552700"/>
                  </a:lnTo>
                  <a:lnTo>
                    <a:pt x="2004964" y="2527300"/>
                  </a:lnTo>
                  <a:lnTo>
                    <a:pt x="2014617" y="2514600"/>
                  </a:lnTo>
                  <a:lnTo>
                    <a:pt x="2024038" y="2489200"/>
                  </a:lnTo>
                  <a:lnTo>
                    <a:pt x="2033230" y="2476500"/>
                  </a:lnTo>
                  <a:lnTo>
                    <a:pt x="2042181" y="2451100"/>
                  </a:lnTo>
                  <a:lnTo>
                    <a:pt x="2050896" y="2438400"/>
                  </a:lnTo>
                  <a:lnTo>
                    <a:pt x="2059373" y="2413000"/>
                  </a:lnTo>
                  <a:lnTo>
                    <a:pt x="2067609" y="2387600"/>
                  </a:lnTo>
                  <a:lnTo>
                    <a:pt x="2075610" y="2374900"/>
                  </a:lnTo>
                  <a:lnTo>
                    <a:pt x="2083366" y="2349500"/>
                  </a:lnTo>
                  <a:lnTo>
                    <a:pt x="2090880" y="2336800"/>
                  </a:lnTo>
                  <a:lnTo>
                    <a:pt x="2098152" y="2311400"/>
                  </a:lnTo>
                  <a:lnTo>
                    <a:pt x="2105174" y="2298700"/>
                  </a:lnTo>
                  <a:lnTo>
                    <a:pt x="2111951" y="2273300"/>
                  </a:lnTo>
                  <a:lnTo>
                    <a:pt x="2118480" y="2247900"/>
                  </a:lnTo>
                  <a:lnTo>
                    <a:pt x="2124759" y="2235200"/>
                  </a:lnTo>
                  <a:lnTo>
                    <a:pt x="2130795" y="2209800"/>
                  </a:lnTo>
                  <a:lnTo>
                    <a:pt x="2136579" y="2197100"/>
                  </a:lnTo>
                  <a:lnTo>
                    <a:pt x="2142111" y="2171700"/>
                  </a:lnTo>
                  <a:lnTo>
                    <a:pt x="2147390" y="2146300"/>
                  </a:lnTo>
                  <a:lnTo>
                    <a:pt x="2152424" y="2133600"/>
                  </a:lnTo>
                  <a:lnTo>
                    <a:pt x="2157201" y="2108200"/>
                  </a:lnTo>
                  <a:lnTo>
                    <a:pt x="2161721" y="2095500"/>
                  </a:lnTo>
                  <a:lnTo>
                    <a:pt x="2165983" y="2070100"/>
                  </a:lnTo>
                  <a:lnTo>
                    <a:pt x="2169998" y="2044700"/>
                  </a:lnTo>
                  <a:lnTo>
                    <a:pt x="2173756" y="2032000"/>
                  </a:lnTo>
                  <a:lnTo>
                    <a:pt x="2177256" y="2006600"/>
                  </a:lnTo>
                  <a:lnTo>
                    <a:pt x="2180499" y="1981200"/>
                  </a:lnTo>
                  <a:lnTo>
                    <a:pt x="2183483" y="1968500"/>
                  </a:lnTo>
                  <a:lnTo>
                    <a:pt x="2186208" y="1943100"/>
                  </a:lnTo>
                  <a:lnTo>
                    <a:pt x="2188675" y="1917700"/>
                  </a:lnTo>
                  <a:lnTo>
                    <a:pt x="2190888" y="1905000"/>
                  </a:lnTo>
                  <a:lnTo>
                    <a:pt x="2192836" y="1879600"/>
                  </a:lnTo>
                  <a:lnTo>
                    <a:pt x="2194525" y="1854200"/>
                  </a:lnTo>
                  <a:lnTo>
                    <a:pt x="2195955" y="1841500"/>
                  </a:lnTo>
                  <a:lnTo>
                    <a:pt x="2197124" y="1816100"/>
                  </a:lnTo>
                  <a:lnTo>
                    <a:pt x="2198033" y="1790700"/>
                  </a:lnTo>
                  <a:lnTo>
                    <a:pt x="2198684" y="1778000"/>
                  </a:lnTo>
                  <a:lnTo>
                    <a:pt x="2199076" y="1752600"/>
                  </a:lnTo>
                  <a:lnTo>
                    <a:pt x="2199206" y="1727200"/>
                  </a:lnTo>
                  <a:lnTo>
                    <a:pt x="2199076" y="1714500"/>
                  </a:lnTo>
                  <a:lnTo>
                    <a:pt x="2198684" y="1689100"/>
                  </a:lnTo>
                  <a:lnTo>
                    <a:pt x="2198033" y="1663700"/>
                  </a:lnTo>
                  <a:lnTo>
                    <a:pt x="2197124" y="1651000"/>
                  </a:lnTo>
                  <a:lnTo>
                    <a:pt x="2195955" y="1625600"/>
                  </a:lnTo>
                  <a:lnTo>
                    <a:pt x="2194525" y="1600200"/>
                  </a:lnTo>
                  <a:lnTo>
                    <a:pt x="2192836" y="1587500"/>
                  </a:lnTo>
                  <a:lnTo>
                    <a:pt x="2190888" y="1562100"/>
                  </a:lnTo>
                  <a:lnTo>
                    <a:pt x="2188675" y="1536700"/>
                  </a:lnTo>
                  <a:lnTo>
                    <a:pt x="2186208" y="1524000"/>
                  </a:lnTo>
                  <a:lnTo>
                    <a:pt x="2183483" y="1498600"/>
                  </a:lnTo>
                  <a:lnTo>
                    <a:pt x="2180499" y="1473200"/>
                  </a:lnTo>
                  <a:lnTo>
                    <a:pt x="2177256" y="1460500"/>
                  </a:lnTo>
                  <a:lnTo>
                    <a:pt x="2173756" y="1435100"/>
                  </a:lnTo>
                  <a:lnTo>
                    <a:pt x="2169998" y="1409700"/>
                  </a:lnTo>
                  <a:lnTo>
                    <a:pt x="2165983" y="1397000"/>
                  </a:lnTo>
                  <a:lnTo>
                    <a:pt x="2161721" y="1371600"/>
                  </a:lnTo>
                  <a:lnTo>
                    <a:pt x="2157201" y="1358900"/>
                  </a:lnTo>
                  <a:lnTo>
                    <a:pt x="2152424" y="1333500"/>
                  </a:lnTo>
                  <a:lnTo>
                    <a:pt x="2147390" y="1308100"/>
                  </a:lnTo>
                  <a:lnTo>
                    <a:pt x="2142111" y="1295400"/>
                  </a:lnTo>
                  <a:lnTo>
                    <a:pt x="2136581" y="1270000"/>
                  </a:lnTo>
                  <a:lnTo>
                    <a:pt x="2130801" y="1244600"/>
                  </a:lnTo>
                  <a:lnTo>
                    <a:pt x="2124772" y="1231900"/>
                  </a:lnTo>
                  <a:lnTo>
                    <a:pt x="2118485" y="1206500"/>
                  </a:lnTo>
                  <a:lnTo>
                    <a:pt x="2111953" y="1193800"/>
                  </a:lnTo>
                  <a:lnTo>
                    <a:pt x="2105175" y="1168400"/>
                  </a:lnTo>
                  <a:lnTo>
                    <a:pt x="2098152" y="1155700"/>
                  </a:lnTo>
                  <a:lnTo>
                    <a:pt x="2090880" y="1130300"/>
                  </a:lnTo>
                  <a:lnTo>
                    <a:pt x="2083366" y="1104900"/>
                  </a:lnTo>
                  <a:lnTo>
                    <a:pt x="2075610" y="1092200"/>
                  </a:lnTo>
                  <a:lnTo>
                    <a:pt x="2067609" y="1066800"/>
                  </a:lnTo>
                  <a:lnTo>
                    <a:pt x="2059373" y="1054100"/>
                  </a:lnTo>
                  <a:lnTo>
                    <a:pt x="2050896" y="1028700"/>
                  </a:lnTo>
                  <a:lnTo>
                    <a:pt x="2042181" y="1016000"/>
                  </a:lnTo>
                  <a:lnTo>
                    <a:pt x="2033230" y="990600"/>
                  </a:lnTo>
                  <a:lnTo>
                    <a:pt x="2024038" y="977900"/>
                  </a:lnTo>
                  <a:lnTo>
                    <a:pt x="2014617" y="952500"/>
                  </a:lnTo>
                  <a:lnTo>
                    <a:pt x="2004964" y="939800"/>
                  </a:lnTo>
                  <a:lnTo>
                    <a:pt x="1995079" y="914400"/>
                  </a:lnTo>
                  <a:lnTo>
                    <a:pt x="1984958" y="901700"/>
                  </a:lnTo>
                  <a:lnTo>
                    <a:pt x="1974615" y="876300"/>
                  </a:lnTo>
                  <a:lnTo>
                    <a:pt x="1964045" y="863600"/>
                  </a:lnTo>
                  <a:lnTo>
                    <a:pt x="1953245" y="838200"/>
                  </a:lnTo>
                  <a:lnTo>
                    <a:pt x="1942228" y="825500"/>
                  </a:lnTo>
                  <a:lnTo>
                    <a:pt x="1930989" y="812800"/>
                  </a:lnTo>
                  <a:lnTo>
                    <a:pt x="1919531" y="787400"/>
                  </a:lnTo>
                  <a:lnTo>
                    <a:pt x="1907856" y="774700"/>
                  </a:lnTo>
                  <a:lnTo>
                    <a:pt x="1895959" y="749300"/>
                  </a:lnTo>
                  <a:lnTo>
                    <a:pt x="1883851" y="736600"/>
                  </a:lnTo>
                  <a:lnTo>
                    <a:pt x="1871531" y="723900"/>
                  </a:lnTo>
                  <a:lnTo>
                    <a:pt x="1858999" y="698500"/>
                  </a:lnTo>
                  <a:lnTo>
                    <a:pt x="1846255" y="685800"/>
                  </a:lnTo>
                  <a:lnTo>
                    <a:pt x="1833303" y="673100"/>
                  </a:lnTo>
                  <a:lnTo>
                    <a:pt x="1820147" y="647700"/>
                  </a:lnTo>
                  <a:lnTo>
                    <a:pt x="1806789" y="635000"/>
                  </a:lnTo>
                  <a:lnTo>
                    <a:pt x="1793230" y="622300"/>
                  </a:lnTo>
                  <a:lnTo>
                    <a:pt x="1779473" y="596900"/>
                  </a:lnTo>
                  <a:lnTo>
                    <a:pt x="1765518" y="584200"/>
                  </a:lnTo>
                  <a:lnTo>
                    <a:pt x="1751366" y="571500"/>
                  </a:lnTo>
                  <a:lnTo>
                    <a:pt x="1737022" y="558800"/>
                  </a:lnTo>
                  <a:lnTo>
                    <a:pt x="1722488" y="546100"/>
                  </a:lnTo>
                  <a:lnTo>
                    <a:pt x="1707766" y="520700"/>
                  </a:lnTo>
                  <a:lnTo>
                    <a:pt x="1692857" y="508000"/>
                  </a:lnTo>
                  <a:lnTo>
                    <a:pt x="1662492" y="482600"/>
                  </a:lnTo>
                  <a:lnTo>
                    <a:pt x="1631402" y="457200"/>
                  </a:lnTo>
                  <a:lnTo>
                    <a:pt x="1615593" y="431800"/>
                  </a:lnTo>
                  <a:lnTo>
                    <a:pt x="1583469" y="406400"/>
                  </a:lnTo>
                  <a:lnTo>
                    <a:pt x="1550670" y="381000"/>
                  </a:lnTo>
                  <a:lnTo>
                    <a:pt x="1517223" y="355600"/>
                  </a:lnTo>
                  <a:lnTo>
                    <a:pt x="1465867" y="317500"/>
                  </a:lnTo>
                  <a:lnTo>
                    <a:pt x="1413170" y="279400"/>
                  </a:lnTo>
                  <a:lnTo>
                    <a:pt x="1377323" y="254000"/>
                  </a:lnTo>
                  <a:lnTo>
                    <a:pt x="1359190" y="254000"/>
                  </a:lnTo>
                  <a:lnTo>
                    <a:pt x="1285365" y="203200"/>
                  </a:lnTo>
                  <a:lnTo>
                    <a:pt x="1266591" y="203200"/>
                  </a:lnTo>
                  <a:lnTo>
                    <a:pt x="1209572" y="165100"/>
                  </a:lnTo>
                  <a:lnTo>
                    <a:pt x="1190336" y="165100"/>
                  </a:lnTo>
                  <a:lnTo>
                    <a:pt x="1151550" y="139700"/>
                  </a:lnTo>
                  <a:lnTo>
                    <a:pt x="1132000" y="139700"/>
                  </a:lnTo>
                  <a:lnTo>
                    <a:pt x="1092605" y="114300"/>
                  </a:lnTo>
                  <a:lnTo>
                    <a:pt x="1072764" y="114300"/>
                  </a:lnTo>
                  <a:lnTo>
                    <a:pt x="1052828" y="101600"/>
                  </a:lnTo>
                  <a:lnTo>
                    <a:pt x="1032812" y="101600"/>
                  </a:lnTo>
                  <a:lnTo>
                    <a:pt x="1012710" y="88900"/>
                  </a:lnTo>
                  <a:lnTo>
                    <a:pt x="992526" y="88900"/>
                  </a:lnTo>
                  <a:lnTo>
                    <a:pt x="972259" y="76200"/>
                  </a:lnTo>
                  <a:lnTo>
                    <a:pt x="951919" y="76200"/>
                  </a:lnTo>
                  <a:lnTo>
                    <a:pt x="931510" y="63500"/>
                  </a:lnTo>
                  <a:close/>
                </a:path>
                <a:path w="2199640" h="3454400">
                  <a:moveTo>
                    <a:pt x="890484" y="50800"/>
                  </a:moveTo>
                  <a:lnTo>
                    <a:pt x="50354" y="50800"/>
                  </a:lnTo>
                  <a:lnTo>
                    <a:pt x="29806" y="63500"/>
                  </a:lnTo>
                  <a:lnTo>
                    <a:pt x="911032" y="63500"/>
                  </a:lnTo>
                  <a:lnTo>
                    <a:pt x="890484" y="50800"/>
                  </a:lnTo>
                  <a:close/>
                </a:path>
                <a:path w="2199640" h="3454400">
                  <a:moveTo>
                    <a:pt x="828476" y="38100"/>
                  </a:moveTo>
                  <a:lnTo>
                    <a:pt x="112361" y="38100"/>
                  </a:lnTo>
                  <a:lnTo>
                    <a:pt x="91635" y="50800"/>
                  </a:lnTo>
                  <a:lnTo>
                    <a:pt x="849203" y="50800"/>
                  </a:lnTo>
                  <a:lnTo>
                    <a:pt x="828476" y="38100"/>
                  </a:lnTo>
                  <a:close/>
                </a:path>
                <a:path w="2199640" h="3454400">
                  <a:moveTo>
                    <a:pt x="765976" y="25400"/>
                  </a:moveTo>
                  <a:lnTo>
                    <a:pt x="174861" y="25400"/>
                  </a:lnTo>
                  <a:lnTo>
                    <a:pt x="153980" y="38100"/>
                  </a:lnTo>
                  <a:lnTo>
                    <a:pt x="786857" y="38100"/>
                  </a:lnTo>
                  <a:lnTo>
                    <a:pt x="765976" y="25400"/>
                  </a:lnTo>
                  <a:close/>
                </a:path>
                <a:path w="2199640" h="3454400">
                  <a:moveTo>
                    <a:pt x="703081" y="12700"/>
                  </a:moveTo>
                  <a:lnTo>
                    <a:pt x="237757" y="12700"/>
                  </a:lnTo>
                  <a:lnTo>
                    <a:pt x="216749" y="25400"/>
                  </a:lnTo>
                  <a:lnTo>
                    <a:pt x="724089" y="25400"/>
                  </a:lnTo>
                  <a:lnTo>
                    <a:pt x="703081" y="12700"/>
                  </a:lnTo>
                  <a:close/>
                </a:path>
                <a:path w="2199640" h="3454400">
                  <a:moveTo>
                    <a:pt x="555242" y="0"/>
                  </a:moveTo>
                  <a:lnTo>
                    <a:pt x="385596" y="0"/>
                  </a:lnTo>
                  <a:lnTo>
                    <a:pt x="364412" y="12700"/>
                  </a:lnTo>
                  <a:lnTo>
                    <a:pt x="576428" y="12700"/>
                  </a:lnTo>
                  <a:lnTo>
                    <a:pt x="555242" y="0"/>
                  </a:lnTo>
                  <a:close/>
                </a:path>
              </a:pathLst>
            </a:custGeom>
            <a:solidFill>
              <a:srgbClr val="6AA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25120" y="7105573"/>
              <a:ext cx="1821814" cy="1214755"/>
            </a:xfrm>
            <a:custGeom>
              <a:avLst/>
              <a:gdLst/>
              <a:ahLst/>
              <a:cxnLst/>
              <a:rect l="l" t="t" r="r" b="b"/>
              <a:pathLst>
                <a:path w="1821814" h="1214754">
                  <a:moveTo>
                    <a:pt x="1821649" y="1012037"/>
                  </a:moveTo>
                  <a:lnTo>
                    <a:pt x="0" y="1012037"/>
                  </a:lnTo>
                  <a:lnTo>
                    <a:pt x="0" y="1214450"/>
                  </a:lnTo>
                  <a:lnTo>
                    <a:pt x="1821649" y="1214450"/>
                  </a:lnTo>
                  <a:lnTo>
                    <a:pt x="1821649" y="1012037"/>
                  </a:lnTo>
                  <a:close/>
                </a:path>
                <a:path w="1821814" h="1214754">
                  <a:moveTo>
                    <a:pt x="1821649" y="506018"/>
                  </a:moveTo>
                  <a:lnTo>
                    <a:pt x="0" y="506018"/>
                  </a:lnTo>
                  <a:lnTo>
                    <a:pt x="0" y="708431"/>
                  </a:lnTo>
                  <a:lnTo>
                    <a:pt x="1821649" y="708431"/>
                  </a:lnTo>
                  <a:lnTo>
                    <a:pt x="1821649" y="506018"/>
                  </a:lnTo>
                  <a:close/>
                </a:path>
                <a:path w="1821814" h="1214754">
                  <a:moveTo>
                    <a:pt x="1821649" y="0"/>
                  </a:moveTo>
                  <a:lnTo>
                    <a:pt x="0" y="0"/>
                  </a:lnTo>
                  <a:lnTo>
                    <a:pt x="0" y="202412"/>
                  </a:lnTo>
                  <a:lnTo>
                    <a:pt x="1821649" y="202412"/>
                  </a:lnTo>
                  <a:lnTo>
                    <a:pt x="1821649" y="0"/>
                  </a:lnTo>
                  <a:close/>
                </a:path>
              </a:pathLst>
            </a:custGeom>
            <a:solidFill>
              <a:srgbClr val="FCBD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898532" y="7655821"/>
              <a:ext cx="389890" cy="710565"/>
            </a:xfrm>
            <a:custGeom>
              <a:avLst/>
              <a:gdLst/>
              <a:ahLst/>
              <a:cxnLst/>
              <a:rect l="l" t="t" r="r" b="b"/>
              <a:pathLst>
                <a:path w="389890" h="710565">
                  <a:moveTo>
                    <a:pt x="389454" y="451469"/>
                  </a:moveTo>
                  <a:lnTo>
                    <a:pt x="233172" y="451469"/>
                  </a:lnTo>
                  <a:lnTo>
                    <a:pt x="279343" y="452860"/>
                  </a:lnTo>
                  <a:lnTo>
                    <a:pt x="323189" y="459003"/>
                  </a:lnTo>
                  <a:lnTo>
                    <a:pt x="295490" y="506743"/>
                  </a:lnTo>
                  <a:lnTo>
                    <a:pt x="232589" y="593581"/>
                  </a:lnTo>
                  <a:lnTo>
                    <a:pt x="207444" y="637917"/>
                  </a:lnTo>
                  <a:lnTo>
                    <a:pt x="193205" y="686358"/>
                  </a:lnTo>
                  <a:lnTo>
                    <a:pt x="206987" y="693774"/>
                  </a:lnTo>
                  <a:lnTo>
                    <a:pt x="219389" y="701470"/>
                  </a:lnTo>
                  <a:lnTo>
                    <a:pt x="233452" y="707506"/>
                  </a:lnTo>
                  <a:lnTo>
                    <a:pt x="252222" y="709942"/>
                  </a:lnTo>
                  <a:lnTo>
                    <a:pt x="283076" y="677656"/>
                  </a:lnTo>
                  <a:lnTo>
                    <a:pt x="312496" y="642131"/>
                  </a:lnTo>
                  <a:lnTo>
                    <a:pt x="341014" y="604556"/>
                  </a:lnTo>
                  <a:lnTo>
                    <a:pt x="369163" y="566121"/>
                  </a:lnTo>
                  <a:lnTo>
                    <a:pt x="389454" y="538813"/>
                  </a:lnTo>
                  <a:lnTo>
                    <a:pt x="389454" y="451469"/>
                  </a:lnTo>
                  <a:close/>
                </a:path>
                <a:path w="389890" h="710565">
                  <a:moveTo>
                    <a:pt x="74375" y="358954"/>
                  </a:moveTo>
                  <a:lnTo>
                    <a:pt x="36484" y="365895"/>
                  </a:lnTo>
                  <a:lnTo>
                    <a:pt x="9984" y="383736"/>
                  </a:lnTo>
                  <a:lnTo>
                    <a:pt x="0" y="416369"/>
                  </a:lnTo>
                  <a:lnTo>
                    <a:pt x="43841" y="436610"/>
                  </a:lnTo>
                  <a:lnTo>
                    <a:pt x="90009" y="447400"/>
                  </a:lnTo>
                  <a:lnTo>
                    <a:pt x="137574" y="451580"/>
                  </a:lnTo>
                  <a:lnTo>
                    <a:pt x="185605" y="451989"/>
                  </a:lnTo>
                  <a:lnTo>
                    <a:pt x="233172" y="451469"/>
                  </a:lnTo>
                  <a:lnTo>
                    <a:pt x="389454" y="451469"/>
                  </a:lnTo>
                  <a:lnTo>
                    <a:pt x="389454" y="370420"/>
                  </a:lnTo>
                  <a:lnTo>
                    <a:pt x="348788" y="370347"/>
                  </a:lnTo>
                  <a:lnTo>
                    <a:pt x="205168" y="364604"/>
                  </a:lnTo>
                  <a:lnTo>
                    <a:pt x="163841" y="362200"/>
                  </a:lnTo>
                  <a:lnTo>
                    <a:pt x="118536" y="359020"/>
                  </a:lnTo>
                  <a:lnTo>
                    <a:pt x="74375" y="358954"/>
                  </a:lnTo>
                  <a:close/>
                </a:path>
                <a:path w="389890" h="710565">
                  <a:moveTo>
                    <a:pt x="327863" y="0"/>
                  </a:moveTo>
                  <a:lnTo>
                    <a:pt x="321780" y="48794"/>
                  </a:lnTo>
                  <a:lnTo>
                    <a:pt x="324190" y="95870"/>
                  </a:lnTo>
                  <a:lnTo>
                    <a:pt x="332793" y="141732"/>
                  </a:lnTo>
                  <a:lnTo>
                    <a:pt x="345289" y="186882"/>
                  </a:lnTo>
                  <a:lnTo>
                    <a:pt x="359375" y="231822"/>
                  </a:lnTo>
                  <a:lnTo>
                    <a:pt x="372752" y="277057"/>
                  </a:lnTo>
                  <a:lnTo>
                    <a:pt x="383119" y="323089"/>
                  </a:lnTo>
                  <a:lnTo>
                    <a:pt x="388175" y="370420"/>
                  </a:lnTo>
                  <a:lnTo>
                    <a:pt x="389454" y="370420"/>
                  </a:lnTo>
                  <a:lnTo>
                    <a:pt x="389454" y="124808"/>
                  </a:lnTo>
                  <a:lnTo>
                    <a:pt x="377557" y="89078"/>
                  </a:lnTo>
                  <a:lnTo>
                    <a:pt x="356687" y="42487"/>
                  </a:lnTo>
                  <a:lnTo>
                    <a:pt x="327863" y="0"/>
                  </a:lnTo>
                  <a:close/>
                </a:path>
              </a:pathLst>
            </a:custGeom>
            <a:solidFill>
              <a:srgbClr val="1111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013923" y="8245255"/>
              <a:ext cx="1699260" cy="1593215"/>
            </a:xfrm>
            <a:custGeom>
              <a:avLst/>
              <a:gdLst/>
              <a:ahLst/>
              <a:cxnLst/>
              <a:rect l="l" t="t" r="r" b="b"/>
              <a:pathLst>
                <a:path w="1699259" h="1593215">
                  <a:moveTo>
                    <a:pt x="1139204" y="0"/>
                  </a:moveTo>
                  <a:lnTo>
                    <a:pt x="1090263" y="33644"/>
                  </a:lnTo>
                  <a:lnTo>
                    <a:pt x="1045941" y="69376"/>
                  </a:lnTo>
                  <a:lnTo>
                    <a:pt x="1005861" y="106888"/>
                  </a:lnTo>
                  <a:lnTo>
                    <a:pt x="969645" y="145869"/>
                  </a:lnTo>
                  <a:lnTo>
                    <a:pt x="936915" y="186010"/>
                  </a:lnTo>
                  <a:lnTo>
                    <a:pt x="907294" y="227003"/>
                  </a:lnTo>
                  <a:lnTo>
                    <a:pt x="880404" y="268537"/>
                  </a:lnTo>
                  <a:lnTo>
                    <a:pt x="855867" y="310303"/>
                  </a:lnTo>
                  <a:lnTo>
                    <a:pt x="833306" y="351992"/>
                  </a:lnTo>
                  <a:lnTo>
                    <a:pt x="812342" y="393295"/>
                  </a:lnTo>
                  <a:lnTo>
                    <a:pt x="792599" y="433902"/>
                  </a:lnTo>
                  <a:lnTo>
                    <a:pt x="755263" y="511791"/>
                  </a:lnTo>
                  <a:lnTo>
                    <a:pt x="736914" y="548454"/>
                  </a:lnTo>
                  <a:lnTo>
                    <a:pt x="718275" y="583184"/>
                  </a:lnTo>
                  <a:lnTo>
                    <a:pt x="688671" y="547051"/>
                  </a:lnTo>
                  <a:lnTo>
                    <a:pt x="660548" y="507614"/>
                  </a:lnTo>
                  <a:lnTo>
                    <a:pt x="633346" y="466087"/>
                  </a:lnTo>
                  <a:lnTo>
                    <a:pt x="606507" y="423683"/>
                  </a:lnTo>
                  <a:lnTo>
                    <a:pt x="579472" y="381615"/>
                  </a:lnTo>
                  <a:lnTo>
                    <a:pt x="551683" y="341098"/>
                  </a:lnTo>
                  <a:lnTo>
                    <a:pt x="522582" y="303344"/>
                  </a:lnTo>
                  <a:lnTo>
                    <a:pt x="491610" y="269566"/>
                  </a:lnTo>
                  <a:lnTo>
                    <a:pt x="458208" y="240979"/>
                  </a:lnTo>
                  <a:lnTo>
                    <a:pt x="421819" y="218795"/>
                  </a:lnTo>
                  <a:lnTo>
                    <a:pt x="404527" y="260308"/>
                  </a:lnTo>
                  <a:lnTo>
                    <a:pt x="397505" y="302143"/>
                  </a:lnTo>
                  <a:lnTo>
                    <a:pt x="399338" y="344261"/>
                  </a:lnTo>
                  <a:lnTo>
                    <a:pt x="408612" y="386620"/>
                  </a:lnTo>
                  <a:lnTo>
                    <a:pt x="423912" y="429181"/>
                  </a:lnTo>
                  <a:lnTo>
                    <a:pt x="443825" y="471903"/>
                  </a:lnTo>
                  <a:lnTo>
                    <a:pt x="466935" y="514746"/>
                  </a:lnTo>
                  <a:lnTo>
                    <a:pt x="491829" y="557671"/>
                  </a:lnTo>
                  <a:lnTo>
                    <a:pt x="517091" y="600636"/>
                  </a:lnTo>
                  <a:lnTo>
                    <a:pt x="541309" y="643601"/>
                  </a:lnTo>
                  <a:lnTo>
                    <a:pt x="563066" y="686527"/>
                  </a:lnTo>
                  <a:lnTo>
                    <a:pt x="580950" y="729373"/>
                  </a:lnTo>
                  <a:lnTo>
                    <a:pt x="546843" y="734060"/>
                  </a:lnTo>
                  <a:lnTo>
                    <a:pt x="509301" y="738063"/>
                  </a:lnTo>
                  <a:lnTo>
                    <a:pt x="382918" y="749413"/>
                  </a:lnTo>
                  <a:lnTo>
                    <a:pt x="338489" y="754124"/>
                  </a:lnTo>
                  <a:lnTo>
                    <a:pt x="294051" y="759873"/>
                  </a:lnTo>
                  <a:lnTo>
                    <a:pt x="250290" y="767004"/>
                  </a:lnTo>
                  <a:lnTo>
                    <a:pt x="207892" y="775862"/>
                  </a:lnTo>
                  <a:lnTo>
                    <a:pt x="167542" y="786791"/>
                  </a:lnTo>
                  <a:lnTo>
                    <a:pt x="129924" y="800136"/>
                  </a:lnTo>
                  <a:lnTo>
                    <a:pt x="65631" y="835448"/>
                  </a:lnTo>
                  <a:lnTo>
                    <a:pt x="20495" y="884553"/>
                  </a:lnTo>
                  <a:lnTo>
                    <a:pt x="0" y="950207"/>
                  </a:lnTo>
                  <a:lnTo>
                    <a:pt x="705" y="990100"/>
                  </a:lnTo>
                  <a:lnTo>
                    <a:pt x="9628" y="1035164"/>
                  </a:lnTo>
                  <a:lnTo>
                    <a:pt x="55584" y="1035904"/>
                  </a:lnTo>
                  <a:lnTo>
                    <a:pt x="101661" y="1032439"/>
                  </a:lnTo>
                  <a:lnTo>
                    <a:pt x="147833" y="1025834"/>
                  </a:lnTo>
                  <a:lnTo>
                    <a:pt x="194072" y="1017153"/>
                  </a:lnTo>
                  <a:lnTo>
                    <a:pt x="286643" y="997821"/>
                  </a:lnTo>
                  <a:lnTo>
                    <a:pt x="332921" y="989300"/>
                  </a:lnTo>
                  <a:lnTo>
                    <a:pt x="379158" y="982960"/>
                  </a:lnTo>
                  <a:lnTo>
                    <a:pt x="425326" y="979867"/>
                  </a:lnTo>
                  <a:lnTo>
                    <a:pt x="471398" y="981085"/>
                  </a:lnTo>
                  <a:lnTo>
                    <a:pt x="517348" y="987679"/>
                  </a:lnTo>
                  <a:lnTo>
                    <a:pt x="470517" y="1070738"/>
                  </a:lnTo>
                  <a:lnTo>
                    <a:pt x="446455" y="1114465"/>
                  </a:lnTo>
                  <a:lnTo>
                    <a:pt x="423063" y="1159379"/>
                  </a:lnTo>
                  <a:lnTo>
                    <a:pt x="401169" y="1205273"/>
                  </a:lnTo>
                  <a:lnTo>
                    <a:pt x="381598" y="1251939"/>
                  </a:lnTo>
                  <a:lnTo>
                    <a:pt x="365177" y="1299171"/>
                  </a:lnTo>
                  <a:lnTo>
                    <a:pt x="354108" y="1336312"/>
                  </a:lnTo>
                  <a:lnTo>
                    <a:pt x="343435" y="1376825"/>
                  </a:lnTo>
                  <a:lnTo>
                    <a:pt x="335356" y="1418962"/>
                  </a:lnTo>
                  <a:lnTo>
                    <a:pt x="332068" y="1460977"/>
                  </a:lnTo>
                  <a:lnTo>
                    <a:pt x="335769" y="1501121"/>
                  </a:lnTo>
                  <a:lnTo>
                    <a:pt x="348657" y="1537646"/>
                  </a:lnTo>
                  <a:lnTo>
                    <a:pt x="372929" y="1568804"/>
                  </a:lnTo>
                  <a:lnTo>
                    <a:pt x="410782" y="1592846"/>
                  </a:lnTo>
                  <a:lnTo>
                    <a:pt x="432748" y="1556121"/>
                  </a:lnTo>
                  <a:lnTo>
                    <a:pt x="453941" y="1517602"/>
                  </a:lnTo>
                  <a:lnTo>
                    <a:pt x="474715" y="1477528"/>
                  </a:lnTo>
                  <a:lnTo>
                    <a:pt x="538075" y="1350359"/>
                  </a:lnTo>
                  <a:lnTo>
                    <a:pt x="560723" y="1306450"/>
                  </a:lnTo>
                  <a:lnTo>
                    <a:pt x="584728" y="1262179"/>
                  </a:lnTo>
                  <a:lnTo>
                    <a:pt x="610443" y="1217784"/>
                  </a:lnTo>
                  <a:lnTo>
                    <a:pt x="638224" y="1173504"/>
                  </a:lnTo>
                  <a:lnTo>
                    <a:pt x="668426" y="1129578"/>
                  </a:lnTo>
                  <a:lnTo>
                    <a:pt x="701402" y="1086245"/>
                  </a:lnTo>
                  <a:lnTo>
                    <a:pt x="737509" y="1043742"/>
                  </a:lnTo>
                  <a:lnTo>
                    <a:pt x="777101" y="1002309"/>
                  </a:lnTo>
                  <a:lnTo>
                    <a:pt x="806578" y="1044127"/>
                  </a:lnTo>
                  <a:lnTo>
                    <a:pt x="833671" y="1087624"/>
                  </a:lnTo>
                  <a:lnTo>
                    <a:pt x="859294" y="1131767"/>
                  </a:lnTo>
                  <a:lnTo>
                    <a:pt x="884358" y="1175524"/>
                  </a:lnTo>
                  <a:lnTo>
                    <a:pt x="909776" y="1217865"/>
                  </a:lnTo>
                  <a:lnTo>
                    <a:pt x="936459" y="1257757"/>
                  </a:lnTo>
                  <a:lnTo>
                    <a:pt x="965319" y="1294168"/>
                  </a:lnTo>
                  <a:lnTo>
                    <a:pt x="997269" y="1326067"/>
                  </a:lnTo>
                  <a:lnTo>
                    <a:pt x="1033220" y="1352423"/>
                  </a:lnTo>
                  <a:lnTo>
                    <a:pt x="1074085" y="1372203"/>
                  </a:lnTo>
                  <a:lnTo>
                    <a:pt x="1120776" y="1384376"/>
                  </a:lnTo>
                  <a:lnTo>
                    <a:pt x="1124460" y="1341233"/>
                  </a:lnTo>
                  <a:lnTo>
                    <a:pt x="1120905" y="1297962"/>
                  </a:lnTo>
                  <a:lnTo>
                    <a:pt x="1111216" y="1254574"/>
                  </a:lnTo>
                  <a:lnTo>
                    <a:pt x="1096497" y="1211083"/>
                  </a:lnTo>
                  <a:lnTo>
                    <a:pt x="1077852" y="1167500"/>
                  </a:lnTo>
                  <a:lnTo>
                    <a:pt x="1056386" y="1123840"/>
                  </a:lnTo>
                  <a:lnTo>
                    <a:pt x="1033204" y="1080114"/>
                  </a:lnTo>
                  <a:lnTo>
                    <a:pt x="1009410" y="1036336"/>
                  </a:lnTo>
                  <a:lnTo>
                    <a:pt x="986109" y="992517"/>
                  </a:lnTo>
                  <a:lnTo>
                    <a:pt x="964404" y="948671"/>
                  </a:lnTo>
                  <a:lnTo>
                    <a:pt x="945402" y="904811"/>
                  </a:lnTo>
                  <a:lnTo>
                    <a:pt x="994076" y="892755"/>
                  </a:lnTo>
                  <a:lnTo>
                    <a:pt x="1042689" y="882795"/>
                  </a:lnTo>
                  <a:lnTo>
                    <a:pt x="1091256" y="874318"/>
                  </a:lnTo>
                  <a:lnTo>
                    <a:pt x="1188302" y="859366"/>
                  </a:lnTo>
                  <a:lnTo>
                    <a:pt x="1236809" y="851667"/>
                  </a:lnTo>
                  <a:lnTo>
                    <a:pt x="1285324" y="843003"/>
                  </a:lnTo>
                  <a:lnTo>
                    <a:pt x="1333859" y="832762"/>
                  </a:lnTo>
                  <a:lnTo>
                    <a:pt x="1382430" y="820333"/>
                  </a:lnTo>
                  <a:lnTo>
                    <a:pt x="1431048" y="805103"/>
                  </a:lnTo>
                  <a:lnTo>
                    <a:pt x="1479729" y="786460"/>
                  </a:lnTo>
                  <a:lnTo>
                    <a:pt x="1512992" y="794239"/>
                  </a:lnTo>
                  <a:lnTo>
                    <a:pt x="1589867" y="789300"/>
                  </a:lnTo>
                  <a:lnTo>
                    <a:pt x="1627333" y="776999"/>
                  </a:lnTo>
                  <a:lnTo>
                    <a:pt x="1684952" y="733772"/>
                  </a:lnTo>
                  <a:lnTo>
                    <a:pt x="1699000" y="667097"/>
                  </a:lnTo>
                  <a:lnTo>
                    <a:pt x="1682002" y="625487"/>
                  </a:lnTo>
                  <a:lnTo>
                    <a:pt x="1632993" y="617300"/>
                  </a:lnTo>
                  <a:lnTo>
                    <a:pt x="1583926" y="612827"/>
                  </a:lnTo>
                  <a:lnTo>
                    <a:pt x="1534814" y="611562"/>
                  </a:lnTo>
                  <a:lnTo>
                    <a:pt x="1485671" y="612999"/>
                  </a:lnTo>
                  <a:lnTo>
                    <a:pt x="1436509" y="616633"/>
                  </a:lnTo>
                  <a:lnTo>
                    <a:pt x="1387342" y="621958"/>
                  </a:lnTo>
                  <a:lnTo>
                    <a:pt x="1338183" y="628467"/>
                  </a:lnTo>
                  <a:lnTo>
                    <a:pt x="1239941" y="643016"/>
                  </a:lnTo>
                  <a:lnTo>
                    <a:pt x="1190886" y="650043"/>
                  </a:lnTo>
                  <a:lnTo>
                    <a:pt x="1141891" y="656232"/>
                  </a:lnTo>
                  <a:lnTo>
                    <a:pt x="1092971" y="661076"/>
                  </a:lnTo>
                  <a:lnTo>
                    <a:pt x="1044138" y="664068"/>
                  </a:lnTo>
                  <a:lnTo>
                    <a:pt x="995406" y="664704"/>
                  </a:lnTo>
                  <a:lnTo>
                    <a:pt x="946788" y="662477"/>
                  </a:lnTo>
                  <a:lnTo>
                    <a:pt x="898297" y="656882"/>
                  </a:lnTo>
                  <a:lnTo>
                    <a:pt x="906889" y="620306"/>
                  </a:lnTo>
                  <a:lnTo>
                    <a:pt x="920725" y="583867"/>
                  </a:lnTo>
                  <a:lnTo>
                    <a:pt x="938927" y="547541"/>
                  </a:lnTo>
                  <a:lnTo>
                    <a:pt x="960619" y="511304"/>
                  </a:lnTo>
                  <a:lnTo>
                    <a:pt x="984922" y="475132"/>
                  </a:lnTo>
                  <a:lnTo>
                    <a:pt x="1010959" y="439002"/>
                  </a:lnTo>
                  <a:lnTo>
                    <a:pt x="1064724" y="366771"/>
                  </a:lnTo>
                  <a:lnTo>
                    <a:pt x="1090698" y="330622"/>
                  </a:lnTo>
                  <a:lnTo>
                    <a:pt x="1114894" y="294419"/>
                  </a:lnTo>
                  <a:lnTo>
                    <a:pt x="1136437" y="258139"/>
                  </a:lnTo>
                  <a:lnTo>
                    <a:pt x="1154448" y="221757"/>
                  </a:lnTo>
                  <a:lnTo>
                    <a:pt x="1168050" y="185250"/>
                  </a:lnTo>
                  <a:lnTo>
                    <a:pt x="1178515" y="111764"/>
                  </a:lnTo>
                  <a:lnTo>
                    <a:pt x="1173623" y="74738"/>
                  </a:lnTo>
                  <a:lnTo>
                    <a:pt x="1160812" y="37491"/>
                  </a:lnTo>
                  <a:lnTo>
                    <a:pt x="1139204" y="0"/>
                  </a:lnTo>
                  <a:close/>
                </a:path>
              </a:pathLst>
            </a:custGeom>
            <a:solidFill>
              <a:srgbClr val="FFE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984434" y="7332814"/>
              <a:ext cx="1129665" cy="2466975"/>
            </a:xfrm>
            <a:custGeom>
              <a:avLst/>
              <a:gdLst/>
              <a:ahLst/>
              <a:cxnLst/>
              <a:rect l="l" t="t" r="r" b="b"/>
              <a:pathLst>
                <a:path w="1129665" h="2466975">
                  <a:moveTo>
                    <a:pt x="353212" y="126453"/>
                  </a:moveTo>
                  <a:lnTo>
                    <a:pt x="333476" y="71170"/>
                  </a:lnTo>
                  <a:lnTo>
                    <a:pt x="284429" y="35928"/>
                  </a:lnTo>
                  <a:lnTo>
                    <a:pt x="284429" y="107327"/>
                  </a:lnTo>
                  <a:lnTo>
                    <a:pt x="281457" y="114122"/>
                  </a:lnTo>
                  <a:lnTo>
                    <a:pt x="276542" y="121208"/>
                  </a:lnTo>
                  <a:lnTo>
                    <a:pt x="270929" y="128701"/>
                  </a:lnTo>
                  <a:lnTo>
                    <a:pt x="257517" y="114731"/>
                  </a:lnTo>
                  <a:lnTo>
                    <a:pt x="242862" y="94881"/>
                  </a:lnTo>
                  <a:lnTo>
                    <a:pt x="242862" y="177419"/>
                  </a:lnTo>
                  <a:lnTo>
                    <a:pt x="242112" y="190106"/>
                  </a:lnTo>
                  <a:lnTo>
                    <a:pt x="239153" y="201409"/>
                  </a:lnTo>
                  <a:lnTo>
                    <a:pt x="232879" y="211048"/>
                  </a:lnTo>
                  <a:lnTo>
                    <a:pt x="222186" y="218757"/>
                  </a:lnTo>
                  <a:lnTo>
                    <a:pt x="219468" y="205524"/>
                  </a:lnTo>
                  <a:lnTo>
                    <a:pt x="218135" y="192570"/>
                  </a:lnTo>
                  <a:lnTo>
                    <a:pt x="215138" y="180162"/>
                  </a:lnTo>
                  <a:lnTo>
                    <a:pt x="207441" y="168579"/>
                  </a:lnTo>
                  <a:lnTo>
                    <a:pt x="214845" y="163944"/>
                  </a:lnTo>
                  <a:lnTo>
                    <a:pt x="223494" y="165811"/>
                  </a:lnTo>
                  <a:lnTo>
                    <a:pt x="232968" y="171272"/>
                  </a:lnTo>
                  <a:lnTo>
                    <a:pt x="242862" y="177419"/>
                  </a:lnTo>
                  <a:lnTo>
                    <a:pt x="242862" y="94881"/>
                  </a:lnTo>
                  <a:lnTo>
                    <a:pt x="235673" y="85140"/>
                  </a:lnTo>
                  <a:lnTo>
                    <a:pt x="230263" y="79502"/>
                  </a:lnTo>
                  <a:lnTo>
                    <a:pt x="222262" y="71170"/>
                  </a:lnTo>
                  <a:lnTo>
                    <a:pt x="235889" y="71412"/>
                  </a:lnTo>
                  <a:lnTo>
                    <a:pt x="251587" y="79832"/>
                  </a:lnTo>
                  <a:lnTo>
                    <a:pt x="268109" y="91274"/>
                  </a:lnTo>
                  <a:lnTo>
                    <a:pt x="284226" y="100660"/>
                  </a:lnTo>
                  <a:lnTo>
                    <a:pt x="284429" y="107327"/>
                  </a:lnTo>
                  <a:lnTo>
                    <a:pt x="284429" y="35928"/>
                  </a:lnTo>
                  <a:lnTo>
                    <a:pt x="278726" y="32397"/>
                  </a:lnTo>
                  <a:lnTo>
                    <a:pt x="247650" y="15900"/>
                  </a:lnTo>
                  <a:lnTo>
                    <a:pt x="219341" y="3276"/>
                  </a:lnTo>
                  <a:lnTo>
                    <a:pt x="188595" y="0"/>
                  </a:lnTo>
                  <a:lnTo>
                    <a:pt x="176504" y="2120"/>
                  </a:lnTo>
                  <a:lnTo>
                    <a:pt x="176504" y="72669"/>
                  </a:lnTo>
                  <a:lnTo>
                    <a:pt x="167157" y="78511"/>
                  </a:lnTo>
                  <a:lnTo>
                    <a:pt x="157124" y="79502"/>
                  </a:lnTo>
                  <a:lnTo>
                    <a:pt x="146824" y="77457"/>
                  </a:lnTo>
                  <a:lnTo>
                    <a:pt x="136652" y="74168"/>
                  </a:lnTo>
                  <a:lnTo>
                    <a:pt x="145580" y="67919"/>
                  </a:lnTo>
                  <a:lnTo>
                    <a:pt x="157137" y="64008"/>
                  </a:lnTo>
                  <a:lnTo>
                    <a:pt x="168414" y="64808"/>
                  </a:lnTo>
                  <a:lnTo>
                    <a:pt x="176504" y="72669"/>
                  </a:lnTo>
                  <a:lnTo>
                    <a:pt x="176504" y="2120"/>
                  </a:lnTo>
                  <a:lnTo>
                    <a:pt x="111620" y="18910"/>
                  </a:lnTo>
                  <a:lnTo>
                    <a:pt x="58559" y="54927"/>
                  </a:lnTo>
                  <a:lnTo>
                    <a:pt x="27749" y="97294"/>
                  </a:lnTo>
                  <a:lnTo>
                    <a:pt x="8039" y="141947"/>
                  </a:lnTo>
                  <a:lnTo>
                    <a:pt x="0" y="185483"/>
                  </a:lnTo>
                  <a:lnTo>
                    <a:pt x="7950" y="221221"/>
                  </a:lnTo>
                  <a:lnTo>
                    <a:pt x="36207" y="242468"/>
                  </a:lnTo>
                  <a:lnTo>
                    <a:pt x="48717" y="281774"/>
                  </a:lnTo>
                  <a:lnTo>
                    <a:pt x="72212" y="303441"/>
                  </a:lnTo>
                  <a:lnTo>
                    <a:pt x="103860" y="310896"/>
                  </a:lnTo>
                  <a:lnTo>
                    <a:pt x="140779" y="307543"/>
                  </a:lnTo>
                  <a:lnTo>
                    <a:pt x="180124" y="296773"/>
                  </a:lnTo>
                  <a:lnTo>
                    <a:pt x="219036" y="282016"/>
                  </a:lnTo>
                  <a:lnTo>
                    <a:pt x="284149" y="254152"/>
                  </a:lnTo>
                  <a:lnTo>
                    <a:pt x="316814" y="222211"/>
                  </a:lnTo>
                  <a:lnTo>
                    <a:pt x="319773" y="218757"/>
                  </a:lnTo>
                  <a:lnTo>
                    <a:pt x="330873" y="205765"/>
                  </a:lnTo>
                  <a:lnTo>
                    <a:pt x="346163" y="198031"/>
                  </a:lnTo>
                  <a:lnTo>
                    <a:pt x="348970" y="163944"/>
                  </a:lnTo>
                  <a:lnTo>
                    <a:pt x="349275" y="160299"/>
                  </a:lnTo>
                  <a:lnTo>
                    <a:pt x="352945" y="128701"/>
                  </a:lnTo>
                  <a:lnTo>
                    <a:pt x="353212" y="126453"/>
                  </a:lnTo>
                  <a:close/>
                </a:path>
                <a:path w="1129665" h="2466975">
                  <a:moveTo>
                    <a:pt x="1129639" y="2383205"/>
                  </a:moveTo>
                  <a:lnTo>
                    <a:pt x="1129080" y="2371687"/>
                  </a:lnTo>
                  <a:lnTo>
                    <a:pt x="1128801" y="2365895"/>
                  </a:lnTo>
                  <a:lnTo>
                    <a:pt x="1128750" y="2365260"/>
                  </a:lnTo>
                  <a:lnTo>
                    <a:pt x="1128598" y="2363355"/>
                  </a:lnTo>
                  <a:lnTo>
                    <a:pt x="1125435" y="2322919"/>
                  </a:lnTo>
                  <a:lnTo>
                    <a:pt x="1124788" y="2315514"/>
                  </a:lnTo>
                  <a:lnTo>
                    <a:pt x="1123784" y="2303881"/>
                  </a:lnTo>
                  <a:lnTo>
                    <a:pt x="1122819" y="2298903"/>
                  </a:lnTo>
                  <a:lnTo>
                    <a:pt x="1122819" y="2383396"/>
                  </a:lnTo>
                  <a:lnTo>
                    <a:pt x="1122095" y="2394343"/>
                  </a:lnTo>
                  <a:lnTo>
                    <a:pt x="1117092" y="2404618"/>
                  </a:lnTo>
                  <a:lnTo>
                    <a:pt x="1110145" y="2413495"/>
                  </a:lnTo>
                  <a:lnTo>
                    <a:pt x="1103617" y="2420315"/>
                  </a:lnTo>
                  <a:lnTo>
                    <a:pt x="1105585" y="2412263"/>
                  </a:lnTo>
                  <a:lnTo>
                    <a:pt x="1111554" y="2403513"/>
                  </a:lnTo>
                  <a:lnTo>
                    <a:pt x="1118362" y="2393937"/>
                  </a:lnTo>
                  <a:lnTo>
                    <a:pt x="1122819" y="2383396"/>
                  </a:lnTo>
                  <a:lnTo>
                    <a:pt x="1122819" y="2298903"/>
                  </a:lnTo>
                  <a:lnTo>
                    <a:pt x="1120025" y="2284450"/>
                  </a:lnTo>
                  <a:lnTo>
                    <a:pt x="1115682" y="2274201"/>
                  </a:lnTo>
                  <a:lnTo>
                    <a:pt x="1114552" y="2271547"/>
                  </a:lnTo>
                  <a:lnTo>
                    <a:pt x="1114552" y="2305735"/>
                  </a:lnTo>
                  <a:lnTo>
                    <a:pt x="1111046" y="2315514"/>
                  </a:lnTo>
                  <a:lnTo>
                    <a:pt x="1100023" y="2307399"/>
                  </a:lnTo>
                  <a:lnTo>
                    <a:pt x="1096327" y="2299297"/>
                  </a:lnTo>
                  <a:lnTo>
                    <a:pt x="1096225" y="2299081"/>
                  </a:lnTo>
                  <a:lnTo>
                    <a:pt x="1096225" y="2424734"/>
                  </a:lnTo>
                  <a:lnTo>
                    <a:pt x="1091793" y="2432126"/>
                  </a:lnTo>
                  <a:lnTo>
                    <a:pt x="1077036" y="2435085"/>
                  </a:lnTo>
                  <a:lnTo>
                    <a:pt x="1076299" y="2435542"/>
                  </a:lnTo>
                  <a:lnTo>
                    <a:pt x="1076744" y="2435123"/>
                  </a:lnTo>
                  <a:lnTo>
                    <a:pt x="1081100" y="2431021"/>
                  </a:lnTo>
                  <a:lnTo>
                    <a:pt x="1088656" y="2425941"/>
                  </a:lnTo>
                  <a:lnTo>
                    <a:pt x="1096225" y="2424734"/>
                  </a:lnTo>
                  <a:lnTo>
                    <a:pt x="1096225" y="2299081"/>
                  </a:lnTo>
                  <a:lnTo>
                    <a:pt x="1094816" y="2295969"/>
                  </a:lnTo>
                  <a:lnTo>
                    <a:pt x="1094041" y="2283980"/>
                  </a:lnTo>
                  <a:lnTo>
                    <a:pt x="1096302" y="2274201"/>
                  </a:lnTo>
                  <a:lnTo>
                    <a:pt x="1107744" y="2282304"/>
                  </a:lnTo>
                  <a:lnTo>
                    <a:pt x="1113637" y="2293734"/>
                  </a:lnTo>
                  <a:lnTo>
                    <a:pt x="1114552" y="2305735"/>
                  </a:lnTo>
                  <a:lnTo>
                    <a:pt x="1114552" y="2271547"/>
                  </a:lnTo>
                  <a:lnTo>
                    <a:pt x="1088910" y="2246363"/>
                  </a:lnTo>
                  <a:lnTo>
                    <a:pt x="1088910" y="2299297"/>
                  </a:lnTo>
                  <a:lnTo>
                    <a:pt x="1088898" y="2334717"/>
                  </a:lnTo>
                  <a:lnTo>
                    <a:pt x="1086027" y="2345918"/>
                  </a:lnTo>
                  <a:lnTo>
                    <a:pt x="1082611" y="2356853"/>
                  </a:lnTo>
                  <a:lnTo>
                    <a:pt x="1076439" y="2363355"/>
                  </a:lnTo>
                  <a:lnTo>
                    <a:pt x="1065276" y="2361298"/>
                  </a:lnTo>
                  <a:lnTo>
                    <a:pt x="1067269" y="2351938"/>
                  </a:lnTo>
                  <a:lnTo>
                    <a:pt x="1067384" y="2349487"/>
                  </a:lnTo>
                  <a:lnTo>
                    <a:pt x="1067447" y="2345067"/>
                  </a:lnTo>
                  <a:lnTo>
                    <a:pt x="1067498" y="2342108"/>
                  </a:lnTo>
                  <a:lnTo>
                    <a:pt x="1066533" y="2332647"/>
                  </a:lnTo>
                  <a:lnTo>
                    <a:pt x="1066228" y="2330310"/>
                  </a:lnTo>
                  <a:lnTo>
                    <a:pt x="1065288" y="2322919"/>
                  </a:lnTo>
                  <a:lnTo>
                    <a:pt x="1071676" y="2323719"/>
                  </a:lnTo>
                  <a:lnTo>
                    <a:pt x="1077645" y="2326043"/>
                  </a:lnTo>
                  <a:lnTo>
                    <a:pt x="1083335" y="2329751"/>
                  </a:lnTo>
                  <a:lnTo>
                    <a:pt x="1088898" y="2334717"/>
                  </a:lnTo>
                  <a:lnTo>
                    <a:pt x="1088898" y="2299297"/>
                  </a:lnTo>
                  <a:lnTo>
                    <a:pt x="1082319" y="2298230"/>
                  </a:lnTo>
                  <a:lnTo>
                    <a:pt x="1077112" y="2294128"/>
                  </a:lnTo>
                  <a:lnTo>
                    <a:pt x="1071905" y="2288921"/>
                  </a:lnTo>
                  <a:lnTo>
                    <a:pt x="1065669" y="2284780"/>
                  </a:lnTo>
                  <a:lnTo>
                    <a:pt x="1065314" y="2284552"/>
                  </a:lnTo>
                  <a:lnTo>
                    <a:pt x="1054989" y="2282367"/>
                  </a:lnTo>
                  <a:lnTo>
                    <a:pt x="1054989" y="2355113"/>
                  </a:lnTo>
                  <a:lnTo>
                    <a:pt x="1054569" y="2361298"/>
                  </a:lnTo>
                  <a:lnTo>
                    <a:pt x="1051382" y="2365260"/>
                  </a:lnTo>
                  <a:lnTo>
                    <a:pt x="1044600" y="2364257"/>
                  </a:lnTo>
                  <a:lnTo>
                    <a:pt x="1047559" y="2358352"/>
                  </a:lnTo>
                  <a:lnTo>
                    <a:pt x="1053465" y="2358352"/>
                  </a:lnTo>
                  <a:lnTo>
                    <a:pt x="1053465" y="2349487"/>
                  </a:lnTo>
                  <a:lnTo>
                    <a:pt x="1054989" y="2355113"/>
                  </a:lnTo>
                  <a:lnTo>
                    <a:pt x="1054989" y="2282367"/>
                  </a:lnTo>
                  <a:lnTo>
                    <a:pt x="1053477" y="2282050"/>
                  </a:lnTo>
                  <a:lnTo>
                    <a:pt x="1053477" y="2331783"/>
                  </a:lnTo>
                  <a:lnTo>
                    <a:pt x="1051991" y="2339162"/>
                  </a:lnTo>
                  <a:lnTo>
                    <a:pt x="1049045" y="2345067"/>
                  </a:lnTo>
                  <a:lnTo>
                    <a:pt x="1041666" y="2343594"/>
                  </a:lnTo>
                  <a:lnTo>
                    <a:pt x="1042504" y="2337739"/>
                  </a:lnTo>
                  <a:lnTo>
                    <a:pt x="1043139" y="2333269"/>
                  </a:lnTo>
                  <a:lnTo>
                    <a:pt x="1049045" y="2330310"/>
                  </a:lnTo>
                  <a:lnTo>
                    <a:pt x="1053477" y="2331783"/>
                  </a:lnTo>
                  <a:lnTo>
                    <a:pt x="1053477" y="2282050"/>
                  </a:lnTo>
                  <a:lnTo>
                    <a:pt x="1044765" y="2280196"/>
                  </a:lnTo>
                  <a:lnTo>
                    <a:pt x="1023797" y="2281796"/>
                  </a:lnTo>
                  <a:lnTo>
                    <a:pt x="1003668" y="2284780"/>
                  </a:lnTo>
                  <a:lnTo>
                    <a:pt x="1001776" y="2284768"/>
                  </a:lnTo>
                  <a:lnTo>
                    <a:pt x="1001776" y="2430691"/>
                  </a:lnTo>
                  <a:lnTo>
                    <a:pt x="998816" y="2433650"/>
                  </a:lnTo>
                  <a:lnTo>
                    <a:pt x="995870" y="2433650"/>
                  </a:lnTo>
                  <a:lnTo>
                    <a:pt x="1000290" y="2435123"/>
                  </a:lnTo>
                  <a:lnTo>
                    <a:pt x="995591" y="2434704"/>
                  </a:lnTo>
                  <a:lnTo>
                    <a:pt x="990320" y="2430691"/>
                  </a:lnTo>
                  <a:lnTo>
                    <a:pt x="984529" y="2425585"/>
                  </a:lnTo>
                  <a:lnTo>
                    <a:pt x="978166" y="2421852"/>
                  </a:lnTo>
                  <a:lnTo>
                    <a:pt x="984554" y="2420531"/>
                  </a:lnTo>
                  <a:lnTo>
                    <a:pt x="990523" y="2423503"/>
                  </a:lnTo>
                  <a:lnTo>
                    <a:pt x="996213" y="2427859"/>
                  </a:lnTo>
                  <a:lnTo>
                    <a:pt x="1001776" y="2430691"/>
                  </a:lnTo>
                  <a:lnTo>
                    <a:pt x="1001776" y="2284768"/>
                  </a:lnTo>
                  <a:lnTo>
                    <a:pt x="985608" y="2284590"/>
                  </a:lnTo>
                  <a:lnTo>
                    <a:pt x="987056" y="2283129"/>
                  </a:lnTo>
                  <a:lnTo>
                    <a:pt x="1010488" y="2259482"/>
                  </a:lnTo>
                  <a:lnTo>
                    <a:pt x="1045032" y="2254300"/>
                  </a:lnTo>
                  <a:lnTo>
                    <a:pt x="1075690" y="2267940"/>
                  </a:lnTo>
                  <a:lnTo>
                    <a:pt x="1088910" y="2299297"/>
                  </a:lnTo>
                  <a:lnTo>
                    <a:pt x="1088910" y="2246363"/>
                  </a:lnTo>
                  <a:lnTo>
                    <a:pt x="1077899" y="2239226"/>
                  </a:lnTo>
                  <a:lnTo>
                    <a:pt x="1065339" y="2231415"/>
                  </a:lnTo>
                  <a:lnTo>
                    <a:pt x="1056944" y="2224062"/>
                  </a:lnTo>
                  <a:lnTo>
                    <a:pt x="1054138" y="2221598"/>
                  </a:lnTo>
                  <a:lnTo>
                    <a:pt x="1044321" y="2212606"/>
                  </a:lnTo>
                  <a:lnTo>
                    <a:pt x="1035050" y="2205278"/>
                  </a:lnTo>
                  <a:lnTo>
                    <a:pt x="1028357" y="2201888"/>
                  </a:lnTo>
                  <a:lnTo>
                    <a:pt x="1028357" y="2224125"/>
                  </a:lnTo>
                  <a:lnTo>
                    <a:pt x="989685" y="2250262"/>
                  </a:lnTo>
                  <a:lnTo>
                    <a:pt x="968235" y="2266010"/>
                  </a:lnTo>
                  <a:lnTo>
                    <a:pt x="948715" y="2283129"/>
                  </a:lnTo>
                  <a:lnTo>
                    <a:pt x="962431" y="2258123"/>
                  </a:lnTo>
                  <a:lnTo>
                    <a:pt x="981951" y="2236990"/>
                  </a:lnTo>
                  <a:lnTo>
                    <a:pt x="1004785" y="2224163"/>
                  </a:lnTo>
                  <a:lnTo>
                    <a:pt x="1028357" y="2224125"/>
                  </a:lnTo>
                  <a:lnTo>
                    <a:pt x="1028357" y="2201888"/>
                  </a:lnTo>
                  <a:lnTo>
                    <a:pt x="1025499" y="2200440"/>
                  </a:lnTo>
                  <a:lnTo>
                    <a:pt x="988745" y="2202942"/>
                  </a:lnTo>
                  <a:lnTo>
                    <a:pt x="956373" y="2227846"/>
                  </a:lnTo>
                  <a:lnTo>
                    <a:pt x="948664" y="2239657"/>
                  </a:lnTo>
                  <a:lnTo>
                    <a:pt x="948664" y="2371687"/>
                  </a:lnTo>
                  <a:lnTo>
                    <a:pt x="943940" y="2367838"/>
                  </a:lnTo>
                  <a:lnTo>
                    <a:pt x="941857" y="2358580"/>
                  </a:lnTo>
                  <a:lnTo>
                    <a:pt x="940587" y="2347404"/>
                  </a:lnTo>
                  <a:lnTo>
                    <a:pt x="938352" y="2337739"/>
                  </a:lnTo>
                  <a:lnTo>
                    <a:pt x="942251" y="2342413"/>
                  </a:lnTo>
                  <a:lnTo>
                    <a:pt x="944067" y="2351938"/>
                  </a:lnTo>
                  <a:lnTo>
                    <a:pt x="945603" y="2362847"/>
                  </a:lnTo>
                  <a:lnTo>
                    <a:pt x="948664" y="2371687"/>
                  </a:lnTo>
                  <a:lnTo>
                    <a:pt x="948664" y="2239657"/>
                  </a:lnTo>
                  <a:lnTo>
                    <a:pt x="930998" y="2266696"/>
                  </a:lnTo>
                  <a:lnTo>
                    <a:pt x="915263" y="2311057"/>
                  </a:lnTo>
                  <a:lnTo>
                    <a:pt x="911783" y="2352522"/>
                  </a:lnTo>
                  <a:lnTo>
                    <a:pt x="918489" y="2375738"/>
                  </a:lnTo>
                  <a:lnTo>
                    <a:pt x="943508" y="2428252"/>
                  </a:lnTo>
                  <a:lnTo>
                    <a:pt x="1002360" y="2466200"/>
                  </a:lnTo>
                  <a:lnTo>
                    <a:pt x="1050086" y="2466822"/>
                  </a:lnTo>
                  <a:lnTo>
                    <a:pt x="1091742" y="2449741"/>
                  </a:lnTo>
                  <a:lnTo>
                    <a:pt x="1104646" y="2435542"/>
                  </a:lnTo>
                  <a:lnTo>
                    <a:pt x="1114475" y="2424734"/>
                  </a:lnTo>
                  <a:lnTo>
                    <a:pt x="1118298" y="2420531"/>
                  </a:lnTo>
                  <a:lnTo>
                    <a:pt x="1118501" y="2420315"/>
                  </a:lnTo>
                  <a:lnTo>
                    <a:pt x="1119847" y="2418829"/>
                  </a:lnTo>
                  <a:lnTo>
                    <a:pt x="1127442" y="2400249"/>
                  </a:lnTo>
                  <a:lnTo>
                    <a:pt x="1129614" y="2383396"/>
                  </a:lnTo>
                  <a:lnTo>
                    <a:pt x="1129639" y="2383205"/>
                  </a:lnTo>
                  <a:close/>
                </a:path>
              </a:pathLst>
            </a:custGeom>
            <a:solidFill>
              <a:srgbClr val="1111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534249" y="5865715"/>
            <a:ext cx="851725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spc="200" dirty="0">
                <a:solidFill>
                  <a:srgbClr val="6A5FA9"/>
                </a:solidFill>
                <a:latin typeface="Arial"/>
                <a:cs typeface="Arial"/>
              </a:rPr>
              <a:t>(LM</a:t>
            </a:r>
            <a:r>
              <a:rPr sz="4200" spc="90" dirty="0">
                <a:solidFill>
                  <a:srgbClr val="6A5FA9"/>
                </a:solidFill>
                <a:latin typeface="Arial"/>
                <a:cs typeface="Arial"/>
              </a:rPr>
              <a:t> </a:t>
            </a:r>
            <a:r>
              <a:rPr sz="4200" spc="380" dirty="0">
                <a:solidFill>
                  <a:srgbClr val="6A5FA9"/>
                </a:solidFill>
                <a:latin typeface="Arial"/>
                <a:cs typeface="Arial"/>
              </a:rPr>
              <a:t>Brady</a:t>
            </a:r>
            <a:r>
              <a:rPr sz="4200" spc="90" dirty="0">
                <a:solidFill>
                  <a:srgbClr val="6A5FA9"/>
                </a:solidFill>
                <a:latin typeface="Arial"/>
                <a:cs typeface="Arial"/>
              </a:rPr>
              <a:t> </a:t>
            </a:r>
            <a:r>
              <a:rPr sz="4200" spc="180" dirty="0">
                <a:solidFill>
                  <a:srgbClr val="6A5FA9"/>
                </a:solidFill>
                <a:latin typeface="Arial"/>
                <a:cs typeface="Arial"/>
              </a:rPr>
              <a:t>and</a:t>
            </a:r>
            <a:r>
              <a:rPr sz="4200" spc="95" dirty="0">
                <a:solidFill>
                  <a:srgbClr val="6A5FA9"/>
                </a:solidFill>
                <a:latin typeface="Arial"/>
                <a:cs typeface="Arial"/>
              </a:rPr>
              <a:t> </a:t>
            </a:r>
            <a:r>
              <a:rPr sz="4200" dirty="0">
                <a:solidFill>
                  <a:srgbClr val="6A5FA9"/>
                </a:solidFill>
                <a:latin typeface="Arial"/>
                <a:cs typeface="Arial"/>
              </a:rPr>
              <a:t>B</a:t>
            </a:r>
            <a:r>
              <a:rPr sz="4200" spc="90" dirty="0">
                <a:solidFill>
                  <a:srgbClr val="6A5FA9"/>
                </a:solidFill>
                <a:latin typeface="Arial"/>
                <a:cs typeface="Arial"/>
              </a:rPr>
              <a:t> </a:t>
            </a:r>
            <a:r>
              <a:rPr sz="4200" spc="150" dirty="0">
                <a:solidFill>
                  <a:srgbClr val="6A5FA9"/>
                </a:solidFill>
                <a:latin typeface="Arial"/>
                <a:cs typeface="Arial"/>
              </a:rPr>
              <a:t>Graham,</a:t>
            </a:r>
            <a:r>
              <a:rPr sz="4200" spc="90" dirty="0">
                <a:solidFill>
                  <a:srgbClr val="6A5FA9"/>
                </a:solidFill>
                <a:latin typeface="Arial"/>
                <a:cs typeface="Arial"/>
              </a:rPr>
              <a:t> </a:t>
            </a:r>
            <a:r>
              <a:rPr sz="4200" spc="254" dirty="0">
                <a:solidFill>
                  <a:srgbClr val="6A5FA9"/>
                </a:solidFill>
                <a:latin typeface="Arial"/>
                <a:cs typeface="Arial"/>
              </a:rPr>
              <a:t>2021)</a:t>
            </a:r>
            <a:endParaRPr sz="42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2126442" y="0"/>
            <a:ext cx="6162040" cy="2365375"/>
            <a:chOff x="12126442" y="0"/>
            <a:chExt cx="6162040" cy="2365375"/>
          </a:xfrm>
        </p:grpSpPr>
        <p:sp>
          <p:nvSpPr>
            <p:cNvPr id="13" name="object 13"/>
            <p:cNvSpPr/>
            <p:nvPr/>
          </p:nvSpPr>
          <p:spPr>
            <a:xfrm>
              <a:off x="12126442" y="0"/>
              <a:ext cx="2607310" cy="1504950"/>
            </a:xfrm>
            <a:custGeom>
              <a:avLst/>
              <a:gdLst/>
              <a:ahLst/>
              <a:cxnLst/>
              <a:rect l="l" t="t" r="r" b="b"/>
              <a:pathLst>
                <a:path w="2607309" h="1504950">
                  <a:moveTo>
                    <a:pt x="2607067" y="0"/>
                  </a:moveTo>
                  <a:lnTo>
                    <a:pt x="723300" y="0"/>
                  </a:lnTo>
                  <a:lnTo>
                    <a:pt x="722538" y="379"/>
                  </a:lnTo>
                  <a:lnTo>
                    <a:pt x="681235" y="19545"/>
                  </a:lnTo>
                  <a:lnTo>
                    <a:pt x="639331" y="37609"/>
                  </a:lnTo>
                  <a:lnTo>
                    <a:pt x="596845" y="54553"/>
                  </a:lnTo>
                  <a:lnTo>
                    <a:pt x="553795" y="70358"/>
                  </a:lnTo>
                  <a:lnTo>
                    <a:pt x="510200" y="85004"/>
                  </a:lnTo>
                  <a:lnTo>
                    <a:pt x="466078" y="98475"/>
                  </a:lnTo>
                  <a:lnTo>
                    <a:pt x="421448" y="110751"/>
                  </a:lnTo>
                  <a:lnTo>
                    <a:pt x="376329" y="121813"/>
                  </a:lnTo>
                  <a:lnTo>
                    <a:pt x="330739" y="131644"/>
                  </a:lnTo>
                  <a:lnTo>
                    <a:pt x="284697" y="140224"/>
                  </a:lnTo>
                  <a:lnTo>
                    <a:pt x="238221" y="147535"/>
                  </a:lnTo>
                  <a:lnTo>
                    <a:pt x="191330" y="153558"/>
                  </a:lnTo>
                  <a:lnTo>
                    <a:pt x="144042" y="158275"/>
                  </a:lnTo>
                  <a:lnTo>
                    <a:pt x="96376" y="161667"/>
                  </a:lnTo>
                  <a:lnTo>
                    <a:pt x="48351" y="163716"/>
                  </a:lnTo>
                  <a:lnTo>
                    <a:pt x="0" y="164403"/>
                  </a:lnTo>
                  <a:lnTo>
                    <a:pt x="0" y="1504698"/>
                  </a:lnTo>
                  <a:lnTo>
                    <a:pt x="48312" y="1504318"/>
                  </a:lnTo>
                  <a:lnTo>
                    <a:pt x="96455" y="1503181"/>
                  </a:lnTo>
                  <a:lnTo>
                    <a:pt x="144410" y="1501294"/>
                  </a:lnTo>
                  <a:lnTo>
                    <a:pt x="192169" y="1498661"/>
                  </a:lnTo>
                  <a:lnTo>
                    <a:pt x="239728" y="1495290"/>
                  </a:lnTo>
                  <a:lnTo>
                    <a:pt x="287080" y="1491184"/>
                  </a:lnTo>
                  <a:lnTo>
                    <a:pt x="334220" y="1486350"/>
                  </a:lnTo>
                  <a:lnTo>
                    <a:pt x="381142" y="1480794"/>
                  </a:lnTo>
                  <a:lnTo>
                    <a:pt x="427842" y="1474521"/>
                  </a:lnTo>
                  <a:lnTo>
                    <a:pt x="474312" y="1467537"/>
                  </a:lnTo>
                  <a:lnTo>
                    <a:pt x="520547" y="1459848"/>
                  </a:lnTo>
                  <a:lnTo>
                    <a:pt x="566542" y="1451458"/>
                  </a:lnTo>
                  <a:lnTo>
                    <a:pt x="612291" y="1442375"/>
                  </a:lnTo>
                  <a:lnTo>
                    <a:pt x="657788" y="1432603"/>
                  </a:lnTo>
                  <a:lnTo>
                    <a:pt x="703028" y="1422149"/>
                  </a:lnTo>
                  <a:lnTo>
                    <a:pt x="748004" y="1411018"/>
                  </a:lnTo>
                  <a:lnTo>
                    <a:pt x="792712" y="1399215"/>
                  </a:lnTo>
                  <a:lnTo>
                    <a:pt x="837146" y="1386746"/>
                  </a:lnTo>
                  <a:lnTo>
                    <a:pt x="881299" y="1373618"/>
                  </a:lnTo>
                  <a:lnTo>
                    <a:pt x="925167" y="1359835"/>
                  </a:lnTo>
                  <a:lnTo>
                    <a:pt x="968743" y="1345403"/>
                  </a:lnTo>
                  <a:lnTo>
                    <a:pt x="1012022" y="1330328"/>
                  </a:lnTo>
                  <a:lnTo>
                    <a:pt x="1054998" y="1314616"/>
                  </a:lnTo>
                  <a:lnTo>
                    <a:pt x="1097666" y="1298272"/>
                  </a:lnTo>
                  <a:lnTo>
                    <a:pt x="1140020" y="1281303"/>
                  </a:lnTo>
                  <a:lnTo>
                    <a:pt x="1182054" y="1263713"/>
                  </a:lnTo>
                  <a:lnTo>
                    <a:pt x="1223763" y="1245508"/>
                  </a:lnTo>
                  <a:lnTo>
                    <a:pt x="1265140" y="1226694"/>
                  </a:lnTo>
                  <a:lnTo>
                    <a:pt x="1306180" y="1207277"/>
                  </a:lnTo>
                  <a:lnTo>
                    <a:pt x="1346879" y="1187262"/>
                  </a:lnTo>
                  <a:lnTo>
                    <a:pt x="1387229" y="1166655"/>
                  </a:lnTo>
                  <a:lnTo>
                    <a:pt x="1427225" y="1145462"/>
                  </a:lnTo>
                  <a:lnTo>
                    <a:pt x="1466861" y="1123688"/>
                  </a:lnTo>
                  <a:lnTo>
                    <a:pt x="1506133" y="1101339"/>
                  </a:lnTo>
                  <a:lnTo>
                    <a:pt x="1545034" y="1078421"/>
                  </a:lnTo>
                  <a:lnTo>
                    <a:pt x="1583558" y="1054940"/>
                  </a:lnTo>
                  <a:lnTo>
                    <a:pt x="1621700" y="1030900"/>
                  </a:lnTo>
                  <a:lnTo>
                    <a:pt x="1659454" y="1006308"/>
                  </a:lnTo>
                  <a:lnTo>
                    <a:pt x="1696815" y="981169"/>
                  </a:lnTo>
                  <a:lnTo>
                    <a:pt x="1733776" y="955490"/>
                  </a:lnTo>
                  <a:lnTo>
                    <a:pt x="1770333" y="929275"/>
                  </a:lnTo>
                  <a:lnTo>
                    <a:pt x="1806479" y="902530"/>
                  </a:lnTo>
                  <a:lnTo>
                    <a:pt x="1842209" y="875262"/>
                  </a:lnTo>
                  <a:lnTo>
                    <a:pt x="1877517" y="847475"/>
                  </a:lnTo>
                  <a:lnTo>
                    <a:pt x="1912397" y="819176"/>
                  </a:lnTo>
                  <a:lnTo>
                    <a:pt x="1946844" y="790370"/>
                  </a:lnTo>
                  <a:lnTo>
                    <a:pt x="1980853" y="761062"/>
                  </a:lnTo>
                  <a:lnTo>
                    <a:pt x="2014417" y="731259"/>
                  </a:lnTo>
                  <a:lnTo>
                    <a:pt x="2047530" y="700966"/>
                  </a:lnTo>
                  <a:lnTo>
                    <a:pt x="2080188" y="670189"/>
                  </a:lnTo>
                  <a:lnTo>
                    <a:pt x="2112384" y="638933"/>
                  </a:lnTo>
                  <a:lnTo>
                    <a:pt x="2144113" y="607204"/>
                  </a:lnTo>
                  <a:lnTo>
                    <a:pt x="2175369" y="575008"/>
                  </a:lnTo>
                  <a:lnTo>
                    <a:pt x="2206146" y="542351"/>
                  </a:lnTo>
                  <a:lnTo>
                    <a:pt x="2236440" y="509237"/>
                  </a:lnTo>
                  <a:lnTo>
                    <a:pt x="2266243" y="475674"/>
                  </a:lnTo>
                  <a:lnTo>
                    <a:pt x="2295551" y="441665"/>
                  </a:lnTo>
                  <a:lnTo>
                    <a:pt x="2324357" y="407218"/>
                  </a:lnTo>
                  <a:lnTo>
                    <a:pt x="2352657" y="372338"/>
                  </a:lnTo>
                  <a:lnTo>
                    <a:pt x="2380443" y="337030"/>
                  </a:lnTo>
                  <a:lnTo>
                    <a:pt x="2407712" y="301301"/>
                  </a:lnTo>
                  <a:lnTo>
                    <a:pt x="2434457" y="265155"/>
                  </a:lnTo>
                  <a:lnTo>
                    <a:pt x="2460672" y="228598"/>
                  </a:lnTo>
                  <a:lnTo>
                    <a:pt x="2486351" y="191637"/>
                  </a:lnTo>
                  <a:lnTo>
                    <a:pt x="2511490" y="154276"/>
                  </a:lnTo>
                  <a:lnTo>
                    <a:pt x="2536082" y="116522"/>
                  </a:lnTo>
                  <a:lnTo>
                    <a:pt x="2560122" y="78381"/>
                  </a:lnTo>
                  <a:lnTo>
                    <a:pt x="2583604" y="39857"/>
                  </a:lnTo>
                  <a:lnTo>
                    <a:pt x="2606522" y="956"/>
                  </a:lnTo>
                  <a:lnTo>
                    <a:pt x="2607067" y="0"/>
                  </a:lnTo>
                  <a:close/>
                </a:path>
              </a:pathLst>
            </a:custGeom>
            <a:solidFill>
              <a:srgbClr val="6D2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4670774" y="0"/>
              <a:ext cx="3617595" cy="2365375"/>
            </a:xfrm>
            <a:custGeom>
              <a:avLst/>
              <a:gdLst/>
              <a:ahLst/>
              <a:cxnLst/>
              <a:rect l="l" t="t" r="r" b="b"/>
              <a:pathLst>
                <a:path w="3617594" h="2365375">
                  <a:moveTo>
                    <a:pt x="2501678" y="0"/>
                  </a:moveTo>
                  <a:lnTo>
                    <a:pt x="1095472" y="0"/>
                  </a:lnTo>
                  <a:lnTo>
                    <a:pt x="1056048" y="16193"/>
                  </a:lnTo>
                  <a:lnTo>
                    <a:pt x="1014978" y="34202"/>
                  </a:lnTo>
                  <a:lnTo>
                    <a:pt x="974350" y="53166"/>
                  </a:lnTo>
                  <a:lnTo>
                    <a:pt x="934183" y="73077"/>
                  </a:lnTo>
                  <a:lnTo>
                    <a:pt x="894495" y="93925"/>
                  </a:lnTo>
                  <a:lnTo>
                    <a:pt x="855304" y="115702"/>
                  </a:lnTo>
                  <a:lnTo>
                    <a:pt x="816628" y="138398"/>
                  </a:lnTo>
                  <a:lnTo>
                    <a:pt x="778485" y="162006"/>
                  </a:lnTo>
                  <a:lnTo>
                    <a:pt x="740892" y="186515"/>
                  </a:lnTo>
                  <a:lnTo>
                    <a:pt x="703869" y="211917"/>
                  </a:lnTo>
                  <a:lnTo>
                    <a:pt x="667433" y="238202"/>
                  </a:lnTo>
                  <a:lnTo>
                    <a:pt x="631602" y="265363"/>
                  </a:lnTo>
                  <a:lnTo>
                    <a:pt x="596393" y="293390"/>
                  </a:lnTo>
                  <a:lnTo>
                    <a:pt x="561826" y="322274"/>
                  </a:lnTo>
                  <a:lnTo>
                    <a:pt x="527918" y="352007"/>
                  </a:lnTo>
                  <a:lnTo>
                    <a:pt x="494687" y="382578"/>
                  </a:lnTo>
                  <a:lnTo>
                    <a:pt x="462151" y="413980"/>
                  </a:lnTo>
                  <a:lnTo>
                    <a:pt x="430329" y="446204"/>
                  </a:lnTo>
                  <a:lnTo>
                    <a:pt x="399237" y="479240"/>
                  </a:lnTo>
                  <a:lnTo>
                    <a:pt x="368894" y="513079"/>
                  </a:lnTo>
                  <a:lnTo>
                    <a:pt x="339319" y="547714"/>
                  </a:lnTo>
                  <a:lnTo>
                    <a:pt x="310529" y="583133"/>
                  </a:lnTo>
                  <a:lnTo>
                    <a:pt x="282542" y="619330"/>
                  </a:lnTo>
                  <a:lnTo>
                    <a:pt x="255376" y="656295"/>
                  </a:lnTo>
                  <a:lnTo>
                    <a:pt x="229050" y="694018"/>
                  </a:lnTo>
                  <a:lnTo>
                    <a:pt x="203580" y="732492"/>
                  </a:lnTo>
                  <a:lnTo>
                    <a:pt x="178986" y="771706"/>
                  </a:lnTo>
                  <a:lnTo>
                    <a:pt x="155286" y="811653"/>
                  </a:lnTo>
                  <a:lnTo>
                    <a:pt x="132496" y="852323"/>
                  </a:lnTo>
                  <a:lnTo>
                    <a:pt x="110636" y="893707"/>
                  </a:lnTo>
                  <a:lnTo>
                    <a:pt x="89723" y="935797"/>
                  </a:lnTo>
                  <a:lnTo>
                    <a:pt x="69776" y="978583"/>
                  </a:lnTo>
                  <a:lnTo>
                    <a:pt x="50812" y="1022056"/>
                  </a:lnTo>
                  <a:lnTo>
                    <a:pt x="32849" y="1066208"/>
                  </a:lnTo>
                  <a:lnTo>
                    <a:pt x="15905" y="1111030"/>
                  </a:lnTo>
                  <a:lnTo>
                    <a:pt x="0" y="1156512"/>
                  </a:lnTo>
                  <a:lnTo>
                    <a:pt x="3599764" y="2365196"/>
                  </a:lnTo>
                  <a:lnTo>
                    <a:pt x="3614531" y="2319332"/>
                  </a:lnTo>
                  <a:lnTo>
                    <a:pt x="3617213" y="2310234"/>
                  </a:lnTo>
                  <a:lnTo>
                    <a:pt x="3617213" y="1212308"/>
                  </a:lnTo>
                  <a:lnTo>
                    <a:pt x="3595532" y="1145010"/>
                  </a:lnTo>
                  <a:lnTo>
                    <a:pt x="3580417" y="1102803"/>
                  </a:lnTo>
                  <a:lnTo>
                    <a:pt x="3564319" y="1060984"/>
                  </a:lnTo>
                  <a:lnTo>
                    <a:pt x="3547247" y="1019569"/>
                  </a:lnTo>
                  <a:lnTo>
                    <a:pt x="3529210" y="978577"/>
                  </a:lnTo>
                  <a:lnTo>
                    <a:pt x="3510217" y="938025"/>
                  </a:lnTo>
                  <a:lnTo>
                    <a:pt x="3490275" y="897932"/>
                  </a:lnTo>
                  <a:lnTo>
                    <a:pt x="3469396" y="858315"/>
                  </a:lnTo>
                  <a:lnTo>
                    <a:pt x="3447586" y="819193"/>
                  </a:lnTo>
                  <a:lnTo>
                    <a:pt x="3424855" y="780584"/>
                  </a:lnTo>
                  <a:lnTo>
                    <a:pt x="3401212" y="742504"/>
                  </a:lnTo>
                  <a:lnTo>
                    <a:pt x="3376665" y="704973"/>
                  </a:lnTo>
                  <a:lnTo>
                    <a:pt x="3351224" y="668009"/>
                  </a:lnTo>
                  <a:lnTo>
                    <a:pt x="3324898" y="631628"/>
                  </a:lnTo>
                  <a:lnTo>
                    <a:pt x="3297694" y="595850"/>
                  </a:lnTo>
                  <a:lnTo>
                    <a:pt x="3269622" y="560691"/>
                  </a:lnTo>
                  <a:lnTo>
                    <a:pt x="3240692" y="526171"/>
                  </a:lnTo>
                  <a:lnTo>
                    <a:pt x="3210911" y="492307"/>
                  </a:lnTo>
                  <a:lnTo>
                    <a:pt x="3180288" y="459116"/>
                  </a:lnTo>
                  <a:lnTo>
                    <a:pt x="3148833" y="426618"/>
                  </a:lnTo>
                  <a:lnTo>
                    <a:pt x="3116554" y="394829"/>
                  </a:lnTo>
                  <a:lnTo>
                    <a:pt x="3083460" y="363768"/>
                  </a:lnTo>
                  <a:lnTo>
                    <a:pt x="3049560" y="333453"/>
                  </a:lnTo>
                  <a:lnTo>
                    <a:pt x="3014863" y="303902"/>
                  </a:lnTo>
                  <a:lnTo>
                    <a:pt x="2979377" y="275132"/>
                  </a:lnTo>
                  <a:lnTo>
                    <a:pt x="2943112" y="247162"/>
                  </a:lnTo>
                  <a:lnTo>
                    <a:pt x="2906076" y="220009"/>
                  </a:lnTo>
                  <a:lnTo>
                    <a:pt x="2868278" y="193692"/>
                  </a:lnTo>
                  <a:lnTo>
                    <a:pt x="2829727" y="168228"/>
                  </a:lnTo>
                  <a:lnTo>
                    <a:pt x="2790432" y="143636"/>
                  </a:lnTo>
                  <a:lnTo>
                    <a:pt x="2750401" y="119933"/>
                  </a:lnTo>
                  <a:lnTo>
                    <a:pt x="2709644" y="97137"/>
                  </a:lnTo>
                  <a:lnTo>
                    <a:pt x="2668169" y="75266"/>
                  </a:lnTo>
                  <a:lnTo>
                    <a:pt x="2625986" y="54339"/>
                  </a:lnTo>
                  <a:lnTo>
                    <a:pt x="2583102" y="34372"/>
                  </a:lnTo>
                  <a:lnTo>
                    <a:pt x="2539527" y="15385"/>
                  </a:lnTo>
                  <a:lnTo>
                    <a:pt x="2501678" y="0"/>
                  </a:lnTo>
                  <a:close/>
                </a:path>
              </a:pathLst>
            </a:custGeom>
            <a:solidFill>
              <a:srgbClr val="CC00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6384296" y="1054467"/>
              <a:ext cx="781050" cy="1171575"/>
            </a:xfrm>
            <a:custGeom>
              <a:avLst/>
              <a:gdLst/>
              <a:ahLst/>
              <a:cxnLst/>
              <a:rect l="l" t="t" r="r" b="b"/>
              <a:pathLst>
                <a:path w="781050" h="1171575">
                  <a:moveTo>
                    <a:pt x="130175" y="0"/>
                  </a:moveTo>
                  <a:lnTo>
                    <a:pt x="0" y="0"/>
                  </a:lnTo>
                  <a:lnTo>
                    <a:pt x="0" y="1171575"/>
                  </a:lnTo>
                  <a:lnTo>
                    <a:pt x="130175" y="1171575"/>
                  </a:lnTo>
                  <a:lnTo>
                    <a:pt x="130175" y="0"/>
                  </a:lnTo>
                  <a:close/>
                </a:path>
                <a:path w="781050" h="1171575">
                  <a:moveTo>
                    <a:pt x="455612" y="0"/>
                  </a:moveTo>
                  <a:lnTo>
                    <a:pt x="325437" y="0"/>
                  </a:lnTo>
                  <a:lnTo>
                    <a:pt x="325437" y="1171575"/>
                  </a:lnTo>
                  <a:lnTo>
                    <a:pt x="455612" y="1171575"/>
                  </a:lnTo>
                  <a:lnTo>
                    <a:pt x="455612" y="0"/>
                  </a:lnTo>
                  <a:close/>
                </a:path>
                <a:path w="781050" h="1171575">
                  <a:moveTo>
                    <a:pt x="781050" y="0"/>
                  </a:moveTo>
                  <a:lnTo>
                    <a:pt x="650875" y="0"/>
                  </a:lnTo>
                  <a:lnTo>
                    <a:pt x="650875" y="1171575"/>
                  </a:lnTo>
                  <a:lnTo>
                    <a:pt x="781050" y="1171575"/>
                  </a:lnTo>
                  <a:lnTo>
                    <a:pt x="781050" y="0"/>
                  </a:lnTo>
                  <a:close/>
                </a:path>
              </a:pathLst>
            </a:custGeom>
            <a:solidFill>
              <a:srgbClr val="F5F5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0" y="0"/>
            <a:ext cx="3605529" cy="1979930"/>
            <a:chOff x="0" y="0"/>
            <a:chExt cx="3605529" cy="1979930"/>
          </a:xfrm>
        </p:grpSpPr>
        <p:sp>
          <p:nvSpPr>
            <p:cNvPr id="17" name="object 17"/>
            <p:cNvSpPr/>
            <p:nvPr/>
          </p:nvSpPr>
          <p:spPr>
            <a:xfrm>
              <a:off x="0" y="0"/>
              <a:ext cx="2581275" cy="1656080"/>
            </a:xfrm>
            <a:custGeom>
              <a:avLst/>
              <a:gdLst/>
              <a:ahLst/>
              <a:cxnLst/>
              <a:rect l="l" t="t" r="r" b="b"/>
              <a:pathLst>
                <a:path w="2581275" h="1656080">
                  <a:moveTo>
                    <a:pt x="0" y="313991"/>
                  </a:moveTo>
                  <a:lnTo>
                    <a:pt x="0" y="1562973"/>
                  </a:lnTo>
                  <a:lnTo>
                    <a:pt x="5028" y="1564615"/>
                  </a:lnTo>
                  <a:lnTo>
                    <a:pt x="48893" y="1577836"/>
                  </a:lnTo>
                  <a:lnTo>
                    <a:pt x="93167" y="1590071"/>
                  </a:lnTo>
                  <a:lnTo>
                    <a:pt x="137838" y="1601309"/>
                  </a:lnTo>
                  <a:lnTo>
                    <a:pt x="182892" y="1611538"/>
                  </a:lnTo>
                  <a:lnTo>
                    <a:pt x="228318" y="1620744"/>
                  </a:lnTo>
                  <a:lnTo>
                    <a:pt x="274101" y="1628914"/>
                  </a:lnTo>
                  <a:lnTo>
                    <a:pt x="320230" y="1636036"/>
                  </a:lnTo>
                  <a:lnTo>
                    <a:pt x="366692" y="1642097"/>
                  </a:lnTo>
                  <a:lnTo>
                    <a:pt x="413474" y="1647085"/>
                  </a:lnTo>
                  <a:lnTo>
                    <a:pt x="460562" y="1650987"/>
                  </a:lnTo>
                  <a:lnTo>
                    <a:pt x="507945" y="1653789"/>
                  </a:lnTo>
                  <a:lnTo>
                    <a:pt x="555610" y="1655480"/>
                  </a:lnTo>
                  <a:lnTo>
                    <a:pt x="603543" y="1656046"/>
                  </a:lnTo>
                  <a:lnTo>
                    <a:pt x="651603" y="1655480"/>
                  </a:lnTo>
                  <a:lnTo>
                    <a:pt x="699391" y="1653789"/>
                  </a:lnTo>
                  <a:lnTo>
                    <a:pt x="746893" y="1650987"/>
                  </a:lnTo>
                  <a:lnTo>
                    <a:pt x="794097" y="1647085"/>
                  </a:lnTo>
                  <a:lnTo>
                    <a:pt x="840990" y="1642097"/>
                  </a:lnTo>
                  <a:lnTo>
                    <a:pt x="887560" y="1636036"/>
                  </a:lnTo>
                  <a:lnTo>
                    <a:pt x="933794" y="1628914"/>
                  </a:lnTo>
                  <a:lnTo>
                    <a:pt x="979678" y="1620744"/>
                  </a:lnTo>
                  <a:lnTo>
                    <a:pt x="1025200" y="1611538"/>
                  </a:lnTo>
                  <a:lnTo>
                    <a:pt x="1070348" y="1601309"/>
                  </a:lnTo>
                  <a:lnTo>
                    <a:pt x="1115108" y="1590071"/>
                  </a:lnTo>
                  <a:lnTo>
                    <a:pt x="1159469" y="1577836"/>
                  </a:lnTo>
                  <a:lnTo>
                    <a:pt x="1203416" y="1564615"/>
                  </a:lnTo>
                  <a:lnTo>
                    <a:pt x="1246937" y="1550423"/>
                  </a:lnTo>
                  <a:lnTo>
                    <a:pt x="1290020" y="1535272"/>
                  </a:lnTo>
                  <a:lnTo>
                    <a:pt x="1332651" y="1519175"/>
                  </a:lnTo>
                  <a:lnTo>
                    <a:pt x="1374819" y="1502144"/>
                  </a:lnTo>
                  <a:lnTo>
                    <a:pt x="1416509" y="1484192"/>
                  </a:lnTo>
                  <a:lnTo>
                    <a:pt x="1457710" y="1465331"/>
                  </a:lnTo>
                  <a:lnTo>
                    <a:pt x="1498409" y="1445575"/>
                  </a:lnTo>
                  <a:lnTo>
                    <a:pt x="1538593" y="1424937"/>
                  </a:lnTo>
                  <a:lnTo>
                    <a:pt x="1578248" y="1403428"/>
                  </a:lnTo>
                  <a:lnTo>
                    <a:pt x="1617363" y="1381062"/>
                  </a:lnTo>
                  <a:lnTo>
                    <a:pt x="1655925" y="1357851"/>
                  </a:lnTo>
                  <a:lnTo>
                    <a:pt x="1693920" y="1333808"/>
                  </a:lnTo>
                  <a:lnTo>
                    <a:pt x="1731336" y="1308946"/>
                  </a:lnTo>
                  <a:lnTo>
                    <a:pt x="1768161" y="1283278"/>
                  </a:lnTo>
                  <a:lnTo>
                    <a:pt x="1804381" y="1256815"/>
                  </a:lnTo>
                  <a:lnTo>
                    <a:pt x="1839983" y="1229572"/>
                  </a:lnTo>
                  <a:lnTo>
                    <a:pt x="1874956" y="1201560"/>
                  </a:lnTo>
                  <a:lnTo>
                    <a:pt x="1909286" y="1172793"/>
                  </a:lnTo>
                  <a:lnTo>
                    <a:pt x="1942960" y="1143282"/>
                  </a:lnTo>
                  <a:lnTo>
                    <a:pt x="1975966" y="1113042"/>
                  </a:lnTo>
                  <a:lnTo>
                    <a:pt x="2008291" y="1082084"/>
                  </a:lnTo>
                  <a:lnTo>
                    <a:pt x="2039921" y="1050421"/>
                  </a:lnTo>
                  <a:lnTo>
                    <a:pt x="2070845" y="1018066"/>
                  </a:lnTo>
                  <a:lnTo>
                    <a:pt x="2101050" y="985031"/>
                  </a:lnTo>
                  <a:lnTo>
                    <a:pt x="2130522" y="951330"/>
                  </a:lnTo>
                  <a:lnTo>
                    <a:pt x="2159250" y="916975"/>
                  </a:lnTo>
                  <a:lnTo>
                    <a:pt x="2187219" y="881979"/>
                  </a:lnTo>
                  <a:lnTo>
                    <a:pt x="2214418" y="846355"/>
                  </a:lnTo>
                  <a:lnTo>
                    <a:pt x="2240834" y="810114"/>
                  </a:lnTo>
                  <a:lnTo>
                    <a:pt x="2266454" y="773271"/>
                  </a:lnTo>
                  <a:lnTo>
                    <a:pt x="2291265" y="735837"/>
                  </a:lnTo>
                  <a:lnTo>
                    <a:pt x="2315254" y="697825"/>
                  </a:lnTo>
                  <a:lnTo>
                    <a:pt x="2338409" y="659249"/>
                  </a:lnTo>
                  <a:lnTo>
                    <a:pt x="2360717" y="620120"/>
                  </a:lnTo>
                  <a:lnTo>
                    <a:pt x="2382165" y="580452"/>
                  </a:lnTo>
                  <a:lnTo>
                    <a:pt x="2398992" y="547578"/>
                  </a:lnTo>
                  <a:lnTo>
                    <a:pt x="603543" y="547578"/>
                  </a:lnTo>
                  <a:lnTo>
                    <a:pt x="555838" y="546320"/>
                  </a:lnTo>
                  <a:lnTo>
                    <a:pt x="508757" y="542589"/>
                  </a:lnTo>
                  <a:lnTo>
                    <a:pt x="462362" y="536449"/>
                  </a:lnTo>
                  <a:lnTo>
                    <a:pt x="416718" y="527964"/>
                  </a:lnTo>
                  <a:lnTo>
                    <a:pt x="371889" y="517196"/>
                  </a:lnTo>
                  <a:lnTo>
                    <a:pt x="327938" y="504211"/>
                  </a:lnTo>
                  <a:lnTo>
                    <a:pt x="284929" y="489072"/>
                  </a:lnTo>
                  <a:lnTo>
                    <a:pt x="242926" y="471843"/>
                  </a:lnTo>
                  <a:lnTo>
                    <a:pt x="201993" y="452586"/>
                  </a:lnTo>
                  <a:lnTo>
                    <a:pt x="162193" y="431368"/>
                  </a:lnTo>
                  <a:lnTo>
                    <a:pt x="123591" y="408250"/>
                  </a:lnTo>
                  <a:lnTo>
                    <a:pt x="86250" y="383296"/>
                  </a:lnTo>
                  <a:lnTo>
                    <a:pt x="50233" y="356572"/>
                  </a:lnTo>
                  <a:lnTo>
                    <a:pt x="15606" y="328140"/>
                  </a:lnTo>
                  <a:lnTo>
                    <a:pt x="0" y="313991"/>
                  </a:lnTo>
                  <a:close/>
                </a:path>
                <a:path w="2581275" h="1656080">
                  <a:moveTo>
                    <a:pt x="2580696" y="0"/>
                  </a:moveTo>
                  <a:lnTo>
                    <a:pt x="1432541" y="0"/>
                  </a:lnTo>
                  <a:lnTo>
                    <a:pt x="1430109" y="5927"/>
                  </a:lnTo>
                  <a:lnTo>
                    <a:pt x="1410851" y="46859"/>
                  </a:lnTo>
                  <a:lnTo>
                    <a:pt x="1389630" y="86656"/>
                  </a:lnTo>
                  <a:lnTo>
                    <a:pt x="1366510" y="125256"/>
                  </a:lnTo>
                  <a:lnTo>
                    <a:pt x="1341554" y="162595"/>
                  </a:lnTo>
                  <a:lnTo>
                    <a:pt x="1314827" y="198609"/>
                  </a:lnTo>
                  <a:lnTo>
                    <a:pt x="1286393" y="233234"/>
                  </a:lnTo>
                  <a:lnTo>
                    <a:pt x="1256314" y="266407"/>
                  </a:lnTo>
                  <a:lnTo>
                    <a:pt x="1224655" y="298063"/>
                  </a:lnTo>
                  <a:lnTo>
                    <a:pt x="1191480" y="328140"/>
                  </a:lnTo>
                  <a:lnTo>
                    <a:pt x="1156853" y="356572"/>
                  </a:lnTo>
                  <a:lnTo>
                    <a:pt x="1120836" y="383296"/>
                  </a:lnTo>
                  <a:lnTo>
                    <a:pt x="1083495" y="408250"/>
                  </a:lnTo>
                  <a:lnTo>
                    <a:pt x="1044893" y="431368"/>
                  </a:lnTo>
                  <a:lnTo>
                    <a:pt x="1005093" y="452586"/>
                  </a:lnTo>
                  <a:lnTo>
                    <a:pt x="964160" y="471843"/>
                  </a:lnTo>
                  <a:lnTo>
                    <a:pt x="922157" y="489072"/>
                  </a:lnTo>
                  <a:lnTo>
                    <a:pt x="879148" y="504211"/>
                  </a:lnTo>
                  <a:lnTo>
                    <a:pt x="835197" y="517196"/>
                  </a:lnTo>
                  <a:lnTo>
                    <a:pt x="790367" y="527964"/>
                  </a:lnTo>
                  <a:lnTo>
                    <a:pt x="744724" y="536449"/>
                  </a:lnTo>
                  <a:lnTo>
                    <a:pt x="698329" y="542589"/>
                  </a:lnTo>
                  <a:lnTo>
                    <a:pt x="651248" y="546320"/>
                  </a:lnTo>
                  <a:lnTo>
                    <a:pt x="603543" y="547578"/>
                  </a:lnTo>
                  <a:lnTo>
                    <a:pt x="2398992" y="547578"/>
                  </a:lnTo>
                  <a:lnTo>
                    <a:pt x="2422429" y="499548"/>
                  </a:lnTo>
                  <a:lnTo>
                    <a:pt x="2441221" y="458338"/>
                  </a:lnTo>
                  <a:lnTo>
                    <a:pt x="2459101" y="416639"/>
                  </a:lnTo>
                  <a:lnTo>
                    <a:pt x="2476058" y="374464"/>
                  </a:lnTo>
                  <a:lnTo>
                    <a:pt x="2492078" y="331826"/>
                  </a:lnTo>
                  <a:lnTo>
                    <a:pt x="2507149" y="288738"/>
                  </a:lnTo>
                  <a:lnTo>
                    <a:pt x="2521257" y="245211"/>
                  </a:lnTo>
                  <a:lnTo>
                    <a:pt x="2534391" y="201260"/>
                  </a:lnTo>
                  <a:lnTo>
                    <a:pt x="2546538" y="156897"/>
                  </a:lnTo>
                  <a:lnTo>
                    <a:pt x="2557683" y="112133"/>
                  </a:lnTo>
                  <a:lnTo>
                    <a:pt x="2567816" y="66983"/>
                  </a:lnTo>
                  <a:lnTo>
                    <a:pt x="2576923" y="21459"/>
                  </a:lnTo>
                  <a:lnTo>
                    <a:pt x="2580696" y="0"/>
                  </a:lnTo>
                  <a:close/>
                </a:path>
              </a:pathLst>
            </a:custGeom>
            <a:solidFill>
              <a:srgbClr val="0099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3874" y="684440"/>
              <a:ext cx="2581300" cy="12954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3874" y="684440"/>
              <a:ext cx="1299552" cy="92737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12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2126430" y="0"/>
            <a:ext cx="6162040" cy="2372995"/>
            <a:chOff x="12126430" y="0"/>
            <a:chExt cx="6162040" cy="2372995"/>
          </a:xfrm>
        </p:grpSpPr>
        <p:sp>
          <p:nvSpPr>
            <p:cNvPr id="5" name="object 5"/>
            <p:cNvSpPr/>
            <p:nvPr/>
          </p:nvSpPr>
          <p:spPr>
            <a:xfrm>
              <a:off x="14780133" y="1821433"/>
              <a:ext cx="238760" cy="551180"/>
            </a:xfrm>
            <a:custGeom>
              <a:avLst/>
              <a:gdLst/>
              <a:ahLst/>
              <a:cxnLst/>
              <a:rect l="l" t="t" r="r" b="b"/>
              <a:pathLst>
                <a:path w="238759" h="551180">
                  <a:moveTo>
                    <a:pt x="130581" y="59690"/>
                  </a:moveTo>
                  <a:lnTo>
                    <a:pt x="107975" y="59690"/>
                  </a:lnTo>
                  <a:lnTo>
                    <a:pt x="110337" y="62230"/>
                  </a:lnTo>
                  <a:lnTo>
                    <a:pt x="116903" y="62230"/>
                  </a:lnTo>
                  <a:lnTo>
                    <a:pt x="120929" y="63500"/>
                  </a:lnTo>
                  <a:lnTo>
                    <a:pt x="128727" y="64770"/>
                  </a:lnTo>
                  <a:lnTo>
                    <a:pt x="132181" y="66040"/>
                  </a:lnTo>
                  <a:lnTo>
                    <a:pt x="135496" y="69850"/>
                  </a:lnTo>
                  <a:lnTo>
                    <a:pt x="142354" y="72390"/>
                  </a:lnTo>
                  <a:lnTo>
                    <a:pt x="148183" y="78740"/>
                  </a:lnTo>
                  <a:lnTo>
                    <a:pt x="153060" y="85090"/>
                  </a:lnTo>
                  <a:lnTo>
                    <a:pt x="157949" y="95250"/>
                  </a:lnTo>
                  <a:lnTo>
                    <a:pt x="160426" y="101600"/>
                  </a:lnTo>
                  <a:lnTo>
                    <a:pt x="162940" y="106680"/>
                  </a:lnTo>
                  <a:lnTo>
                    <a:pt x="164934" y="110490"/>
                  </a:lnTo>
                  <a:lnTo>
                    <a:pt x="166370" y="116840"/>
                  </a:lnTo>
                  <a:lnTo>
                    <a:pt x="170194" y="133350"/>
                  </a:lnTo>
                  <a:lnTo>
                    <a:pt x="172924" y="152400"/>
                  </a:lnTo>
                  <a:lnTo>
                    <a:pt x="174562" y="167640"/>
                  </a:lnTo>
                  <a:lnTo>
                    <a:pt x="175107" y="184150"/>
                  </a:lnTo>
                  <a:lnTo>
                    <a:pt x="175031" y="191770"/>
                  </a:lnTo>
                  <a:lnTo>
                    <a:pt x="174955" y="195580"/>
                  </a:lnTo>
                  <a:lnTo>
                    <a:pt x="174663" y="199390"/>
                  </a:lnTo>
                  <a:lnTo>
                    <a:pt x="174663" y="203200"/>
                  </a:lnTo>
                  <a:lnTo>
                    <a:pt x="174434" y="203200"/>
                  </a:lnTo>
                  <a:lnTo>
                    <a:pt x="173012" y="209550"/>
                  </a:lnTo>
                  <a:lnTo>
                    <a:pt x="172529" y="210820"/>
                  </a:lnTo>
                  <a:lnTo>
                    <a:pt x="171589" y="214630"/>
                  </a:lnTo>
                  <a:lnTo>
                    <a:pt x="170357" y="217170"/>
                  </a:lnTo>
                  <a:lnTo>
                    <a:pt x="168795" y="220980"/>
                  </a:lnTo>
                  <a:lnTo>
                    <a:pt x="167271" y="222250"/>
                  </a:lnTo>
                  <a:lnTo>
                    <a:pt x="166001" y="227330"/>
                  </a:lnTo>
                  <a:lnTo>
                    <a:pt x="164985" y="228600"/>
                  </a:lnTo>
                  <a:lnTo>
                    <a:pt x="139140" y="260350"/>
                  </a:lnTo>
                  <a:lnTo>
                    <a:pt x="111836" y="280670"/>
                  </a:lnTo>
                  <a:lnTo>
                    <a:pt x="107823" y="284480"/>
                  </a:lnTo>
                  <a:lnTo>
                    <a:pt x="105600" y="285750"/>
                  </a:lnTo>
                  <a:lnTo>
                    <a:pt x="103682" y="287020"/>
                  </a:lnTo>
                  <a:lnTo>
                    <a:pt x="102057" y="290830"/>
                  </a:lnTo>
                  <a:lnTo>
                    <a:pt x="94533" y="300990"/>
                  </a:lnTo>
                  <a:lnTo>
                    <a:pt x="89138" y="313690"/>
                  </a:lnTo>
                  <a:lnTo>
                    <a:pt x="85890" y="326390"/>
                  </a:lnTo>
                  <a:lnTo>
                    <a:pt x="84918" y="337820"/>
                  </a:lnTo>
                  <a:lnTo>
                    <a:pt x="84810" y="368300"/>
                  </a:lnTo>
                  <a:lnTo>
                    <a:pt x="85356" y="369570"/>
                  </a:lnTo>
                  <a:lnTo>
                    <a:pt x="85712" y="373380"/>
                  </a:lnTo>
                  <a:lnTo>
                    <a:pt x="86194" y="374650"/>
                  </a:lnTo>
                  <a:lnTo>
                    <a:pt x="86563" y="377190"/>
                  </a:lnTo>
                  <a:lnTo>
                    <a:pt x="87033" y="379730"/>
                  </a:lnTo>
                  <a:lnTo>
                    <a:pt x="100393" y="388620"/>
                  </a:lnTo>
                  <a:lnTo>
                    <a:pt x="105689" y="389890"/>
                  </a:lnTo>
                  <a:lnTo>
                    <a:pt x="114401" y="389890"/>
                  </a:lnTo>
                  <a:lnTo>
                    <a:pt x="122605" y="388620"/>
                  </a:lnTo>
                  <a:lnTo>
                    <a:pt x="128968" y="386080"/>
                  </a:lnTo>
                  <a:lnTo>
                    <a:pt x="106768" y="386080"/>
                  </a:lnTo>
                  <a:lnTo>
                    <a:pt x="101980" y="383540"/>
                  </a:lnTo>
                  <a:lnTo>
                    <a:pt x="93903" y="381000"/>
                  </a:lnTo>
                  <a:lnTo>
                    <a:pt x="92875" y="381000"/>
                  </a:lnTo>
                  <a:lnTo>
                    <a:pt x="92278" y="377190"/>
                  </a:lnTo>
                  <a:lnTo>
                    <a:pt x="91706" y="375920"/>
                  </a:lnTo>
                  <a:lnTo>
                    <a:pt x="91363" y="374650"/>
                  </a:lnTo>
                  <a:lnTo>
                    <a:pt x="90893" y="370840"/>
                  </a:lnTo>
                  <a:lnTo>
                    <a:pt x="90525" y="368300"/>
                  </a:lnTo>
                  <a:lnTo>
                    <a:pt x="90043" y="368300"/>
                  </a:lnTo>
                  <a:lnTo>
                    <a:pt x="90144" y="337820"/>
                  </a:lnTo>
                  <a:lnTo>
                    <a:pt x="91054" y="326390"/>
                  </a:lnTo>
                  <a:lnTo>
                    <a:pt x="94083" y="316230"/>
                  </a:lnTo>
                  <a:lnTo>
                    <a:pt x="99153" y="304800"/>
                  </a:lnTo>
                  <a:lnTo>
                    <a:pt x="106311" y="292100"/>
                  </a:lnTo>
                  <a:lnTo>
                    <a:pt x="107645" y="292100"/>
                  </a:lnTo>
                  <a:lnTo>
                    <a:pt x="109194" y="290830"/>
                  </a:lnTo>
                  <a:lnTo>
                    <a:pt x="110947" y="287020"/>
                  </a:lnTo>
                  <a:lnTo>
                    <a:pt x="115265" y="285750"/>
                  </a:lnTo>
                  <a:lnTo>
                    <a:pt x="117411" y="281940"/>
                  </a:lnTo>
                  <a:lnTo>
                    <a:pt x="142471" y="262890"/>
                  </a:lnTo>
                  <a:lnTo>
                    <a:pt x="150825" y="255270"/>
                  </a:lnTo>
                  <a:lnTo>
                    <a:pt x="156739" y="250190"/>
                  </a:lnTo>
                  <a:lnTo>
                    <a:pt x="172046" y="224790"/>
                  </a:lnTo>
                  <a:lnTo>
                    <a:pt x="173469" y="222250"/>
                  </a:lnTo>
                  <a:lnTo>
                    <a:pt x="175145" y="218440"/>
                  </a:lnTo>
                  <a:lnTo>
                    <a:pt x="176491" y="215900"/>
                  </a:lnTo>
                  <a:lnTo>
                    <a:pt x="177596" y="212090"/>
                  </a:lnTo>
                  <a:lnTo>
                    <a:pt x="179070" y="205740"/>
                  </a:lnTo>
                  <a:lnTo>
                    <a:pt x="179616" y="204470"/>
                  </a:lnTo>
                  <a:lnTo>
                    <a:pt x="179895" y="203200"/>
                  </a:lnTo>
                  <a:lnTo>
                    <a:pt x="179895" y="199390"/>
                  </a:lnTo>
                  <a:lnTo>
                    <a:pt x="180200" y="195580"/>
                  </a:lnTo>
                  <a:lnTo>
                    <a:pt x="180270" y="191770"/>
                  </a:lnTo>
                  <a:lnTo>
                    <a:pt x="178114" y="151130"/>
                  </a:lnTo>
                  <a:lnTo>
                    <a:pt x="169913" y="109220"/>
                  </a:lnTo>
                  <a:lnTo>
                    <a:pt x="165138" y="97790"/>
                  </a:lnTo>
                  <a:lnTo>
                    <a:pt x="157683" y="82550"/>
                  </a:lnTo>
                  <a:lnTo>
                    <a:pt x="157467" y="82550"/>
                  </a:lnTo>
                  <a:lnTo>
                    <a:pt x="153316" y="77470"/>
                  </a:lnTo>
                  <a:lnTo>
                    <a:pt x="148753" y="72390"/>
                  </a:lnTo>
                  <a:lnTo>
                    <a:pt x="143778" y="68580"/>
                  </a:lnTo>
                  <a:lnTo>
                    <a:pt x="134670" y="62230"/>
                  </a:lnTo>
                  <a:lnTo>
                    <a:pt x="130581" y="59690"/>
                  </a:lnTo>
                  <a:close/>
                </a:path>
                <a:path w="238759" h="551180">
                  <a:moveTo>
                    <a:pt x="136880" y="1270"/>
                  </a:moveTo>
                  <a:lnTo>
                    <a:pt x="109334" y="1270"/>
                  </a:lnTo>
                  <a:lnTo>
                    <a:pt x="112318" y="2540"/>
                  </a:lnTo>
                  <a:lnTo>
                    <a:pt x="121272" y="2540"/>
                  </a:lnTo>
                  <a:lnTo>
                    <a:pt x="124256" y="5080"/>
                  </a:lnTo>
                  <a:lnTo>
                    <a:pt x="127253" y="5080"/>
                  </a:lnTo>
                  <a:lnTo>
                    <a:pt x="142125" y="7620"/>
                  </a:lnTo>
                  <a:lnTo>
                    <a:pt x="149148" y="11430"/>
                  </a:lnTo>
                  <a:lnTo>
                    <a:pt x="155955" y="12700"/>
                  </a:lnTo>
                  <a:lnTo>
                    <a:pt x="162547" y="15240"/>
                  </a:lnTo>
                  <a:lnTo>
                    <a:pt x="169036" y="20320"/>
                  </a:lnTo>
                  <a:lnTo>
                    <a:pt x="178844" y="26670"/>
                  </a:lnTo>
                  <a:lnTo>
                    <a:pt x="194822" y="44450"/>
                  </a:lnTo>
                  <a:lnTo>
                    <a:pt x="201015" y="53340"/>
                  </a:lnTo>
                  <a:lnTo>
                    <a:pt x="204520" y="59690"/>
                  </a:lnTo>
                  <a:lnTo>
                    <a:pt x="207568" y="64770"/>
                  </a:lnTo>
                  <a:lnTo>
                    <a:pt x="210273" y="71120"/>
                  </a:lnTo>
                  <a:lnTo>
                    <a:pt x="213131" y="76200"/>
                  </a:lnTo>
                  <a:lnTo>
                    <a:pt x="216115" y="82550"/>
                  </a:lnTo>
                  <a:lnTo>
                    <a:pt x="219405" y="88900"/>
                  </a:lnTo>
                  <a:lnTo>
                    <a:pt x="220090" y="90170"/>
                  </a:lnTo>
                  <a:lnTo>
                    <a:pt x="221132" y="91440"/>
                  </a:lnTo>
                  <a:lnTo>
                    <a:pt x="222034" y="95250"/>
                  </a:lnTo>
                  <a:lnTo>
                    <a:pt x="231376" y="133350"/>
                  </a:lnTo>
                  <a:lnTo>
                    <a:pt x="232778" y="153670"/>
                  </a:lnTo>
                  <a:lnTo>
                    <a:pt x="233083" y="158750"/>
                  </a:lnTo>
                  <a:lnTo>
                    <a:pt x="234569" y="171450"/>
                  </a:lnTo>
                  <a:lnTo>
                    <a:pt x="235178" y="177800"/>
                  </a:lnTo>
                  <a:lnTo>
                    <a:pt x="235673" y="184150"/>
                  </a:lnTo>
                  <a:lnTo>
                    <a:pt x="235178" y="191770"/>
                  </a:lnTo>
                  <a:lnTo>
                    <a:pt x="229590" y="229870"/>
                  </a:lnTo>
                  <a:lnTo>
                    <a:pt x="221537" y="250190"/>
                  </a:lnTo>
                  <a:lnTo>
                    <a:pt x="217043" y="259080"/>
                  </a:lnTo>
                  <a:lnTo>
                    <a:pt x="215963" y="260350"/>
                  </a:lnTo>
                  <a:lnTo>
                    <a:pt x="214820" y="261620"/>
                  </a:lnTo>
                  <a:lnTo>
                    <a:pt x="213601" y="262890"/>
                  </a:lnTo>
                  <a:lnTo>
                    <a:pt x="212369" y="266700"/>
                  </a:lnTo>
                  <a:lnTo>
                    <a:pt x="208191" y="271780"/>
                  </a:lnTo>
                  <a:lnTo>
                    <a:pt x="201637" y="279400"/>
                  </a:lnTo>
                  <a:lnTo>
                    <a:pt x="199186" y="281940"/>
                  </a:lnTo>
                  <a:lnTo>
                    <a:pt x="196380" y="285750"/>
                  </a:lnTo>
                  <a:lnTo>
                    <a:pt x="191515" y="287020"/>
                  </a:lnTo>
                  <a:lnTo>
                    <a:pt x="187896" y="292100"/>
                  </a:lnTo>
                  <a:lnTo>
                    <a:pt x="185712" y="298450"/>
                  </a:lnTo>
                  <a:lnTo>
                    <a:pt x="184772" y="298450"/>
                  </a:lnTo>
                  <a:lnTo>
                    <a:pt x="183502" y="299720"/>
                  </a:lnTo>
                  <a:lnTo>
                    <a:pt x="181787" y="300990"/>
                  </a:lnTo>
                  <a:lnTo>
                    <a:pt x="179730" y="303530"/>
                  </a:lnTo>
                  <a:lnTo>
                    <a:pt x="177634" y="304800"/>
                  </a:lnTo>
                  <a:lnTo>
                    <a:pt x="175425" y="306070"/>
                  </a:lnTo>
                  <a:lnTo>
                    <a:pt x="164757" y="317500"/>
                  </a:lnTo>
                  <a:lnTo>
                    <a:pt x="161899" y="320040"/>
                  </a:lnTo>
                  <a:lnTo>
                    <a:pt x="158775" y="323850"/>
                  </a:lnTo>
                  <a:lnTo>
                    <a:pt x="154489" y="326390"/>
                  </a:lnTo>
                  <a:lnTo>
                    <a:pt x="150318" y="331470"/>
                  </a:lnTo>
                  <a:lnTo>
                    <a:pt x="146264" y="336550"/>
                  </a:lnTo>
                  <a:lnTo>
                    <a:pt x="142240" y="342900"/>
                  </a:lnTo>
                  <a:lnTo>
                    <a:pt x="140665" y="347980"/>
                  </a:lnTo>
                  <a:lnTo>
                    <a:pt x="139217" y="349250"/>
                  </a:lnTo>
                  <a:lnTo>
                    <a:pt x="137807" y="354330"/>
                  </a:lnTo>
                  <a:lnTo>
                    <a:pt x="136601" y="355600"/>
                  </a:lnTo>
                  <a:lnTo>
                    <a:pt x="135267" y="360680"/>
                  </a:lnTo>
                  <a:lnTo>
                    <a:pt x="133807" y="361950"/>
                  </a:lnTo>
                  <a:lnTo>
                    <a:pt x="130771" y="369570"/>
                  </a:lnTo>
                  <a:lnTo>
                    <a:pt x="127647" y="377190"/>
                  </a:lnTo>
                  <a:lnTo>
                    <a:pt x="125069" y="381000"/>
                  </a:lnTo>
                  <a:lnTo>
                    <a:pt x="120776" y="383540"/>
                  </a:lnTo>
                  <a:lnTo>
                    <a:pt x="113665" y="386080"/>
                  </a:lnTo>
                  <a:lnTo>
                    <a:pt x="128968" y="386080"/>
                  </a:lnTo>
                  <a:lnTo>
                    <a:pt x="132435" y="379730"/>
                  </a:lnTo>
                  <a:lnTo>
                    <a:pt x="134594" y="374650"/>
                  </a:lnTo>
                  <a:lnTo>
                    <a:pt x="135610" y="373380"/>
                  </a:lnTo>
                  <a:lnTo>
                    <a:pt x="140068" y="361950"/>
                  </a:lnTo>
                  <a:lnTo>
                    <a:pt x="141439" y="358140"/>
                  </a:lnTo>
                  <a:lnTo>
                    <a:pt x="142697" y="355600"/>
                  </a:lnTo>
                  <a:lnTo>
                    <a:pt x="144018" y="351790"/>
                  </a:lnTo>
                  <a:lnTo>
                    <a:pt x="145402" y="349250"/>
                  </a:lnTo>
                  <a:lnTo>
                    <a:pt x="146837" y="345440"/>
                  </a:lnTo>
                  <a:lnTo>
                    <a:pt x="168351" y="322580"/>
                  </a:lnTo>
                  <a:lnTo>
                    <a:pt x="179133" y="311150"/>
                  </a:lnTo>
                  <a:lnTo>
                    <a:pt x="181152" y="309880"/>
                  </a:lnTo>
                  <a:lnTo>
                    <a:pt x="185077" y="304800"/>
                  </a:lnTo>
                  <a:lnTo>
                    <a:pt x="187274" y="304800"/>
                  </a:lnTo>
                  <a:lnTo>
                    <a:pt x="189064" y="300990"/>
                  </a:lnTo>
                  <a:lnTo>
                    <a:pt x="190423" y="298450"/>
                  </a:lnTo>
                  <a:lnTo>
                    <a:pt x="192252" y="294640"/>
                  </a:lnTo>
                  <a:lnTo>
                    <a:pt x="195160" y="292100"/>
                  </a:lnTo>
                  <a:lnTo>
                    <a:pt x="199618" y="288290"/>
                  </a:lnTo>
                  <a:lnTo>
                    <a:pt x="202704" y="285750"/>
                  </a:lnTo>
                  <a:lnTo>
                    <a:pt x="205422" y="284480"/>
                  </a:lnTo>
                  <a:lnTo>
                    <a:pt x="207772" y="280670"/>
                  </a:lnTo>
                  <a:lnTo>
                    <a:pt x="210172" y="278130"/>
                  </a:lnTo>
                  <a:lnTo>
                    <a:pt x="212458" y="274320"/>
                  </a:lnTo>
                  <a:lnTo>
                    <a:pt x="216687" y="267970"/>
                  </a:lnTo>
                  <a:lnTo>
                    <a:pt x="219227" y="265430"/>
                  </a:lnTo>
                  <a:lnTo>
                    <a:pt x="220421" y="262890"/>
                  </a:lnTo>
                  <a:lnTo>
                    <a:pt x="221564" y="260350"/>
                  </a:lnTo>
                  <a:lnTo>
                    <a:pt x="226148" y="254000"/>
                  </a:lnTo>
                  <a:lnTo>
                    <a:pt x="229876" y="246380"/>
                  </a:lnTo>
                  <a:lnTo>
                    <a:pt x="232737" y="237490"/>
                  </a:lnTo>
                  <a:lnTo>
                    <a:pt x="234721" y="229870"/>
                  </a:lnTo>
                  <a:lnTo>
                    <a:pt x="237502" y="220980"/>
                  </a:lnTo>
                  <a:lnTo>
                    <a:pt x="238328" y="214630"/>
                  </a:lnTo>
                  <a:lnTo>
                    <a:pt x="238243" y="157480"/>
                  </a:lnTo>
                  <a:lnTo>
                    <a:pt x="238074" y="153670"/>
                  </a:lnTo>
                  <a:lnTo>
                    <a:pt x="237953" y="148590"/>
                  </a:lnTo>
                  <a:lnTo>
                    <a:pt x="232406" y="114300"/>
                  </a:lnTo>
                  <a:lnTo>
                    <a:pt x="230738" y="106680"/>
                  </a:lnTo>
                  <a:lnTo>
                    <a:pt x="228953" y="100330"/>
                  </a:lnTo>
                  <a:lnTo>
                    <a:pt x="227025" y="93980"/>
                  </a:lnTo>
                  <a:lnTo>
                    <a:pt x="226021" y="90170"/>
                  </a:lnTo>
                  <a:lnTo>
                    <a:pt x="225120" y="88900"/>
                  </a:lnTo>
                  <a:lnTo>
                    <a:pt x="223735" y="87630"/>
                  </a:lnTo>
                  <a:lnTo>
                    <a:pt x="220700" y="81280"/>
                  </a:lnTo>
                  <a:lnTo>
                    <a:pt x="217792" y="74930"/>
                  </a:lnTo>
                  <a:lnTo>
                    <a:pt x="214998" y="69850"/>
                  </a:lnTo>
                  <a:lnTo>
                    <a:pt x="212229" y="63500"/>
                  </a:lnTo>
                  <a:lnTo>
                    <a:pt x="182118" y="24130"/>
                  </a:lnTo>
                  <a:lnTo>
                    <a:pt x="171805" y="15240"/>
                  </a:lnTo>
                  <a:lnTo>
                    <a:pt x="165061" y="12700"/>
                  </a:lnTo>
                  <a:lnTo>
                    <a:pt x="158013" y="7620"/>
                  </a:lnTo>
                  <a:lnTo>
                    <a:pt x="150723" y="6350"/>
                  </a:lnTo>
                  <a:lnTo>
                    <a:pt x="143954" y="5080"/>
                  </a:lnTo>
                  <a:lnTo>
                    <a:pt x="136880" y="1270"/>
                  </a:lnTo>
                  <a:close/>
                </a:path>
                <a:path w="238759" h="551180">
                  <a:moveTo>
                    <a:pt x="129552" y="0"/>
                  </a:moveTo>
                  <a:lnTo>
                    <a:pt x="80162" y="0"/>
                  </a:lnTo>
                  <a:lnTo>
                    <a:pt x="55409" y="11430"/>
                  </a:lnTo>
                  <a:lnTo>
                    <a:pt x="43572" y="19050"/>
                  </a:lnTo>
                  <a:lnTo>
                    <a:pt x="33608" y="27940"/>
                  </a:lnTo>
                  <a:lnTo>
                    <a:pt x="25565" y="40640"/>
                  </a:lnTo>
                  <a:lnTo>
                    <a:pt x="21448" y="49530"/>
                  </a:lnTo>
                  <a:lnTo>
                    <a:pt x="17518" y="57150"/>
                  </a:lnTo>
                  <a:lnTo>
                    <a:pt x="2077" y="96520"/>
                  </a:lnTo>
                  <a:lnTo>
                    <a:pt x="0" y="104140"/>
                  </a:lnTo>
                  <a:lnTo>
                    <a:pt x="0" y="139700"/>
                  </a:lnTo>
                  <a:lnTo>
                    <a:pt x="685" y="139700"/>
                  </a:lnTo>
                  <a:lnTo>
                    <a:pt x="1435" y="142240"/>
                  </a:lnTo>
                  <a:lnTo>
                    <a:pt x="2260" y="144780"/>
                  </a:lnTo>
                  <a:lnTo>
                    <a:pt x="3822" y="147320"/>
                  </a:lnTo>
                  <a:lnTo>
                    <a:pt x="6019" y="151130"/>
                  </a:lnTo>
                  <a:lnTo>
                    <a:pt x="8775" y="152400"/>
                  </a:lnTo>
                  <a:lnTo>
                    <a:pt x="9118" y="152400"/>
                  </a:lnTo>
                  <a:lnTo>
                    <a:pt x="16840" y="157480"/>
                  </a:lnTo>
                  <a:lnTo>
                    <a:pt x="24841" y="158750"/>
                  </a:lnTo>
                  <a:lnTo>
                    <a:pt x="41541" y="158750"/>
                  </a:lnTo>
                  <a:lnTo>
                    <a:pt x="42252" y="157480"/>
                  </a:lnTo>
                  <a:lnTo>
                    <a:pt x="44818" y="153670"/>
                  </a:lnTo>
                  <a:lnTo>
                    <a:pt x="25869" y="153670"/>
                  </a:lnTo>
                  <a:lnTo>
                    <a:pt x="18872" y="152400"/>
                  </a:lnTo>
                  <a:lnTo>
                    <a:pt x="11887" y="147320"/>
                  </a:lnTo>
                  <a:lnTo>
                    <a:pt x="9778" y="146050"/>
                  </a:lnTo>
                  <a:lnTo>
                    <a:pt x="8178" y="144780"/>
                  </a:lnTo>
                  <a:lnTo>
                    <a:pt x="7035" y="142240"/>
                  </a:lnTo>
                  <a:lnTo>
                    <a:pt x="5842" y="139700"/>
                  </a:lnTo>
                  <a:lnTo>
                    <a:pt x="4762" y="135890"/>
                  </a:lnTo>
                  <a:lnTo>
                    <a:pt x="3809" y="133350"/>
                  </a:lnTo>
                  <a:lnTo>
                    <a:pt x="2997" y="129540"/>
                  </a:lnTo>
                  <a:lnTo>
                    <a:pt x="2578" y="127000"/>
                  </a:lnTo>
                  <a:lnTo>
                    <a:pt x="2578" y="119380"/>
                  </a:lnTo>
                  <a:lnTo>
                    <a:pt x="3238" y="114300"/>
                  </a:lnTo>
                  <a:lnTo>
                    <a:pt x="4597" y="107950"/>
                  </a:lnTo>
                  <a:lnTo>
                    <a:pt x="6695" y="100330"/>
                  </a:lnTo>
                  <a:lnTo>
                    <a:pt x="9139" y="90170"/>
                  </a:lnTo>
                  <a:lnTo>
                    <a:pt x="11928" y="82550"/>
                  </a:lnTo>
                  <a:lnTo>
                    <a:pt x="15062" y="74930"/>
                  </a:lnTo>
                  <a:lnTo>
                    <a:pt x="18559" y="66040"/>
                  </a:lnTo>
                  <a:lnTo>
                    <a:pt x="22251" y="58420"/>
                  </a:lnTo>
                  <a:lnTo>
                    <a:pt x="26127" y="50800"/>
                  </a:lnTo>
                  <a:lnTo>
                    <a:pt x="30187" y="44450"/>
                  </a:lnTo>
                  <a:lnTo>
                    <a:pt x="37744" y="31750"/>
                  </a:lnTo>
                  <a:lnTo>
                    <a:pt x="46961" y="21590"/>
                  </a:lnTo>
                  <a:lnTo>
                    <a:pt x="57925" y="13970"/>
                  </a:lnTo>
                  <a:lnTo>
                    <a:pt x="77317" y="6350"/>
                  </a:lnTo>
                  <a:lnTo>
                    <a:pt x="103009" y="1270"/>
                  </a:lnTo>
                  <a:lnTo>
                    <a:pt x="136880" y="1270"/>
                  </a:lnTo>
                  <a:lnTo>
                    <a:pt x="129552" y="0"/>
                  </a:lnTo>
                  <a:close/>
                </a:path>
                <a:path w="238759" h="551180">
                  <a:moveTo>
                    <a:pt x="108305" y="55880"/>
                  </a:moveTo>
                  <a:lnTo>
                    <a:pt x="100330" y="55880"/>
                  </a:lnTo>
                  <a:lnTo>
                    <a:pt x="95275" y="57150"/>
                  </a:lnTo>
                  <a:lnTo>
                    <a:pt x="90716" y="58420"/>
                  </a:lnTo>
                  <a:lnTo>
                    <a:pt x="84328" y="62230"/>
                  </a:lnTo>
                  <a:lnTo>
                    <a:pt x="78486" y="66040"/>
                  </a:lnTo>
                  <a:lnTo>
                    <a:pt x="73164" y="72390"/>
                  </a:lnTo>
                  <a:lnTo>
                    <a:pt x="69037" y="76200"/>
                  </a:lnTo>
                  <a:lnTo>
                    <a:pt x="65722" y="82550"/>
                  </a:lnTo>
                  <a:lnTo>
                    <a:pt x="63246" y="88900"/>
                  </a:lnTo>
                  <a:lnTo>
                    <a:pt x="60998" y="93980"/>
                  </a:lnTo>
                  <a:lnTo>
                    <a:pt x="58813" y="97790"/>
                  </a:lnTo>
                  <a:lnTo>
                    <a:pt x="56654" y="104140"/>
                  </a:lnTo>
                  <a:lnTo>
                    <a:pt x="53644" y="114300"/>
                  </a:lnTo>
                  <a:lnTo>
                    <a:pt x="50660" y="127000"/>
                  </a:lnTo>
                  <a:lnTo>
                    <a:pt x="49110" y="133350"/>
                  </a:lnTo>
                  <a:lnTo>
                    <a:pt x="47434" y="139700"/>
                  </a:lnTo>
                  <a:lnTo>
                    <a:pt x="46990" y="140970"/>
                  </a:lnTo>
                  <a:lnTo>
                    <a:pt x="46024" y="144780"/>
                  </a:lnTo>
                  <a:lnTo>
                    <a:pt x="44615" y="146050"/>
                  </a:lnTo>
                  <a:lnTo>
                    <a:pt x="42964" y="147320"/>
                  </a:lnTo>
                  <a:lnTo>
                    <a:pt x="40855" y="151130"/>
                  </a:lnTo>
                  <a:lnTo>
                    <a:pt x="38023" y="152400"/>
                  </a:lnTo>
                  <a:lnTo>
                    <a:pt x="37960" y="153670"/>
                  </a:lnTo>
                  <a:lnTo>
                    <a:pt x="44818" y="153670"/>
                  </a:lnTo>
                  <a:lnTo>
                    <a:pt x="46977" y="152400"/>
                  </a:lnTo>
                  <a:lnTo>
                    <a:pt x="48793" y="148590"/>
                  </a:lnTo>
                  <a:lnTo>
                    <a:pt x="50800" y="146050"/>
                  </a:lnTo>
                  <a:lnTo>
                    <a:pt x="52044" y="142240"/>
                  </a:lnTo>
                  <a:lnTo>
                    <a:pt x="52603" y="139700"/>
                  </a:lnTo>
                  <a:lnTo>
                    <a:pt x="54203" y="133350"/>
                  </a:lnTo>
                  <a:lnTo>
                    <a:pt x="55740" y="128270"/>
                  </a:lnTo>
                  <a:lnTo>
                    <a:pt x="58686" y="115570"/>
                  </a:lnTo>
                  <a:lnTo>
                    <a:pt x="61633" y="106680"/>
                  </a:lnTo>
                  <a:lnTo>
                    <a:pt x="63715" y="101600"/>
                  </a:lnTo>
                  <a:lnTo>
                    <a:pt x="65849" y="95250"/>
                  </a:lnTo>
                  <a:lnTo>
                    <a:pt x="70294" y="85090"/>
                  </a:lnTo>
                  <a:lnTo>
                    <a:pt x="73304" y="81280"/>
                  </a:lnTo>
                  <a:lnTo>
                    <a:pt x="77088" y="76200"/>
                  </a:lnTo>
                  <a:lnTo>
                    <a:pt x="81978" y="69850"/>
                  </a:lnTo>
                  <a:lnTo>
                    <a:pt x="87287" y="66040"/>
                  </a:lnTo>
                  <a:lnTo>
                    <a:pt x="93065" y="63500"/>
                  </a:lnTo>
                  <a:lnTo>
                    <a:pt x="96862" y="62230"/>
                  </a:lnTo>
                  <a:lnTo>
                    <a:pt x="101053" y="59690"/>
                  </a:lnTo>
                  <a:lnTo>
                    <a:pt x="130581" y="59690"/>
                  </a:lnTo>
                  <a:lnTo>
                    <a:pt x="117855" y="57150"/>
                  </a:lnTo>
                  <a:lnTo>
                    <a:pt x="110959" y="57150"/>
                  </a:lnTo>
                  <a:lnTo>
                    <a:pt x="108305" y="55880"/>
                  </a:lnTo>
                  <a:close/>
                </a:path>
                <a:path w="238759" h="551180">
                  <a:moveTo>
                    <a:pt x="107607" y="477088"/>
                  </a:moveTo>
                  <a:lnTo>
                    <a:pt x="100596" y="477088"/>
                  </a:lnTo>
                  <a:lnTo>
                    <a:pt x="95186" y="479069"/>
                  </a:lnTo>
                  <a:lnTo>
                    <a:pt x="90246" y="482853"/>
                  </a:lnTo>
                  <a:lnTo>
                    <a:pt x="84480" y="487337"/>
                  </a:lnTo>
                  <a:lnTo>
                    <a:pt x="80365" y="492366"/>
                  </a:lnTo>
                  <a:lnTo>
                    <a:pt x="78143" y="497954"/>
                  </a:lnTo>
                  <a:lnTo>
                    <a:pt x="77508" y="499275"/>
                  </a:lnTo>
                  <a:lnTo>
                    <a:pt x="77093" y="500837"/>
                  </a:lnTo>
                  <a:lnTo>
                    <a:pt x="76834" y="502539"/>
                  </a:lnTo>
                  <a:lnTo>
                    <a:pt x="76631" y="503834"/>
                  </a:lnTo>
                  <a:lnTo>
                    <a:pt x="76301" y="504812"/>
                  </a:lnTo>
                  <a:lnTo>
                    <a:pt x="75882" y="505650"/>
                  </a:lnTo>
                  <a:lnTo>
                    <a:pt x="74295" y="510578"/>
                  </a:lnTo>
                  <a:lnTo>
                    <a:pt x="73532" y="515264"/>
                  </a:lnTo>
                  <a:lnTo>
                    <a:pt x="73532" y="525322"/>
                  </a:lnTo>
                  <a:lnTo>
                    <a:pt x="74574" y="530682"/>
                  </a:lnTo>
                  <a:lnTo>
                    <a:pt x="79425" y="543090"/>
                  </a:lnTo>
                  <a:lnTo>
                    <a:pt x="85344" y="548182"/>
                  </a:lnTo>
                  <a:lnTo>
                    <a:pt x="93687" y="551141"/>
                  </a:lnTo>
                  <a:lnTo>
                    <a:pt x="119316" y="551141"/>
                  </a:lnTo>
                  <a:lnTo>
                    <a:pt x="121970" y="549859"/>
                  </a:lnTo>
                  <a:lnTo>
                    <a:pt x="123903" y="548487"/>
                  </a:lnTo>
                  <a:lnTo>
                    <a:pt x="105206" y="548487"/>
                  </a:lnTo>
                  <a:lnTo>
                    <a:pt x="102577" y="548157"/>
                  </a:lnTo>
                  <a:lnTo>
                    <a:pt x="78878" y="515264"/>
                  </a:lnTo>
                  <a:lnTo>
                    <a:pt x="79425" y="511809"/>
                  </a:lnTo>
                  <a:lnTo>
                    <a:pt x="80746" y="507619"/>
                  </a:lnTo>
                  <a:lnTo>
                    <a:pt x="81343" y="506361"/>
                  </a:lnTo>
                  <a:lnTo>
                    <a:pt x="81749" y="504951"/>
                  </a:lnTo>
                  <a:lnTo>
                    <a:pt x="82232" y="501891"/>
                  </a:lnTo>
                  <a:lnTo>
                    <a:pt x="82587" y="500786"/>
                  </a:lnTo>
                  <a:lnTo>
                    <a:pt x="82981" y="499973"/>
                  </a:lnTo>
                  <a:lnTo>
                    <a:pt x="84759" y="495439"/>
                  </a:lnTo>
                  <a:lnTo>
                    <a:pt x="88188" y="491096"/>
                  </a:lnTo>
                  <a:lnTo>
                    <a:pt x="93497" y="486956"/>
                  </a:lnTo>
                  <a:lnTo>
                    <a:pt x="97663" y="483806"/>
                  </a:lnTo>
                  <a:lnTo>
                    <a:pt x="101841" y="482333"/>
                  </a:lnTo>
                  <a:lnTo>
                    <a:pt x="112279" y="482333"/>
                  </a:lnTo>
                  <a:lnTo>
                    <a:pt x="113385" y="482231"/>
                  </a:lnTo>
                  <a:lnTo>
                    <a:pt x="127908" y="482231"/>
                  </a:lnTo>
                  <a:lnTo>
                    <a:pt x="126212" y="480949"/>
                  </a:lnTo>
                  <a:lnTo>
                    <a:pt x="125061" y="480047"/>
                  </a:lnTo>
                  <a:lnTo>
                    <a:pt x="110312" y="480047"/>
                  </a:lnTo>
                  <a:lnTo>
                    <a:pt x="110744" y="477469"/>
                  </a:lnTo>
                  <a:lnTo>
                    <a:pt x="120314" y="477469"/>
                  </a:lnTo>
                  <a:lnTo>
                    <a:pt x="120088" y="477393"/>
                  </a:lnTo>
                  <a:lnTo>
                    <a:pt x="110261" y="477393"/>
                  </a:lnTo>
                  <a:lnTo>
                    <a:pt x="108940" y="477189"/>
                  </a:lnTo>
                  <a:lnTo>
                    <a:pt x="107607" y="477088"/>
                  </a:lnTo>
                  <a:close/>
                </a:path>
                <a:path w="238759" h="551180">
                  <a:moveTo>
                    <a:pt x="127908" y="482231"/>
                  </a:moveTo>
                  <a:lnTo>
                    <a:pt x="117817" y="482231"/>
                  </a:lnTo>
                  <a:lnTo>
                    <a:pt x="120523" y="483146"/>
                  </a:lnTo>
                  <a:lnTo>
                    <a:pt x="123050" y="485114"/>
                  </a:lnTo>
                  <a:lnTo>
                    <a:pt x="126695" y="487883"/>
                  </a:lnTo>
                  <a:lnTo>
                    <a:pt x="129514" y="491769"/>
                  </a:lnTo>
                  <a:lnTo>
                    <a:pt x="131533" y="497103"/>
                  </a:lnTo>
                  <a:lnTo>
                    <a:pt x="134708" y="503466"/>
                  </a:lnTo>
                  <a:lnTo>
                    <a:pt x="136194" y="509219"/>
                  </a:lnTo>
                  <a:lnTo>
                    <a:pt x="136102" y="518058"/>
                  </a:lnTo>
                  <a:lnTo>
                    <a:pt x="135724" y="520357"/>
                  </a:lnTo>
                  <a:lnTo>
                    <a:pt x="132181" y="531101"/>
                  </a:lnTo>
                  <a:lnTo>
                    <a:pt x="128257" y="537362"/>
                  </a:lnTo>
                  <a:lnTo>
                    <a:pt x="122986" y="542175"/>
                  </a:lnTo>
                  <a:lnTo>
                    <a:pt x="118618" y="546430"/>
                  </a:lnTo>
                  <a:lnTo>
                    <a:pt x="113677" y="548462"/>
                  </a:lnTo>
                  <a:lnTo>
                    <a:pt x="107632" y="548487"/>
                  </a:lnTo>
                  <a:lnTo>
                    <a:pt x="123903" y="548487"/>
                  </a:lnTo>
                  <a:lnTo>
                    <a:pt x="124421" y="548119"/>
                  </a:lnTo>
                  <a:lnTo>
                    <a:pt x="126631" y="545934"/>
                  </a:lnTo>
                  <a:lnTo>
                    <a:pt x="132562" y="540511"/>
                  </a:lnTo>
                  <a:lnTo>
                    <a:pt x="136944" y="533400"/>
                  </a:lnTo>
                  <a:lnTo>
                    <a:pt x="139805" y="524662"/>
                  </a:lnTo>
                  <a:lnTo>
                    <a:pt x="140868" y="521487"/>
                  </a:lnTo>
                  <a:lnTo>
                    <a:pt x="141439" y="518058"/>
                  </a:lnTo>
                  <a:lnTo>
                    <a:pt x="141439" y="508253"/>
                  </a:lnTo>
                  <a:lnTo>
                    <a:pt x="139687" y="501726"/>
                  </a:lnTo>
                  <a:lnTo>
                    <a:pt x="136321" y="494969"/>
                  </a:lnTo>
                  <a:lnTo>
                    <a:pt x="134086" y="489076"/>
                  </a:lnTo>
                  <a:lnTo>
                    <a:pt x="130695" y="484339"/>
                  </a:lnTo>
                  <a:lnTo>
                    <a:pt x="127908" y="482231"/>
                  </a:lnTo>
                  <a:close/>
                </a:path>
                <a:path w="238759" h="551180">
                  <a:moveTo>
                    <a:pt x="112279" y="482333"/>
                  </a:moveTo>
                  <a:lnTo>
                    <a:pt x="107467" y="482333"/>
                  </a:lnTo>
                  <a:lnTo>
                    <a:pt x="108648" y="482422"/>
                  </a:lnTo>
                  <a:lnTo>
                    <a:pt x="110350" y="482714"/>
                  </a:lnTo>
                  <a:lnTo>
                    <a:pt x="112140" y="482346"/>
                  </a:lnTo>
                  <a:lnTo>
                    <a:pt x="112279" y="482333"/>
                  </a:lnTo>
                  <a:close/>
                </a:path>
                <a:path w="238759" h="551180">
                  <a:moveTo>
                    <a:pt x="120314" y="477469"/>
                  </a:moveTo>
                  <a:lnTo>
                    <a:pt x="110744" y="477469"/>
                  </a:lnTo>
                  <a:lnTo>
                    <a:pt x="110312" y="480047"/>
                  </a:lnTo>
                  <a:lnTo>
                    <a:pt x="125061" y="480047"/>
                  </a:lnTo>
                  <a:lnTo>
                    <a:pt x="122872" y="478332"/>
                  </a:lnTo>
                  <a:lnTo>
                    <a:pt x="120314" y="477469"/>
                  </a:lnTo>
                  <a:close/>
                </a:path>
                <a:path w="238759" h="551180">
                  <a:moveTo>
                    <a:pt x="118884" y="476986"/>
                  </a:moveTo>
                  <a:lnTo>
                    <a:pt x="113144" y="476986"/>
                  </a:lnTo>
                  <a:lnTo>
                    <a:pt x="111721" y="477126"/>
                  </a:lnTo>
                  <a:lnTo>
                    <a:pt x="110261" y="477393"/>
                  </a:lnTo>
                  <a:lnTo>
                    <a:pt x="120088" y="477393"/>
                  </a:lnTo>
                  <a:lnTo>
                    <a:pt x="118884" y="476986"/>
                  </a:lnTo>
                  <a:close/>
                </a:path>
              </a:pathLst>
            </a:custGeom>
            <a:solidFill>
              <a:srgbClr val="6AA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126430" y="0"/>
              <a:ext cx="2607310" cy="1504950"/>
            </a:xfrm>
            <a:custGeom>
              <a:avLst/>
              <a:gdLst/>
              <a:ahLst/>
              <a:cxnLst/>
              <a:rect l="l" t="t" r="r" b="b"/>
              <a:pathLst>
                <a:path w="2607309" h="1504950">
                  <a:moveTo>
                    <a:pt x="2607082" y="0"/>
                  </a:moveTo>
                  <a:lnTo>
                    <a:pt x="723322" y="0"/>
                  </a:lnTo>
                  <a:lnTo>
                    <a:pt x="722550" y="383"/>
                  </a:lnTo>
                  <a:lnTo>
                    <a:pt x="681247" y="19550"/>
                  </a:lnTo>
                  <a:lnTo>
                    <a:pt x="639343" y="37614"/>
                  </a:lnTo>
                  <a:lnTo>
                    <a:pt x="596857" y="54558"/>
                  </a:lnTo>
                  <a:lnTo>
                    <a:pt x="553807" y="70362"/>
                  </a:lnTo>
                  <a:lnTo>
                    <a:pt x="510212" y="85009"/>
                  </a:lnTo>
                  <a:lnTo>
                    <a:pt x="466091" y="98480"/>
                  </a:lnTo>
                  <a:lnTo>
                    <a:pt x="421461" y="110755"/>
                  </a:lnTo>
                  <a:lnTo>
                    <a:pt x="376342" y="121818"/>
                  </a:lnTo>
                  <a:lnTo>
                    <a:pt x="330752" y="131648"/>
                  </a:lnTo>
                  <a:lnTo>
                    <a:pt x="284710" y="140228"/>
                  </a:lnTo>
                  <a:lnTo>
                    <a:pt x="238234" y="147539"/>
                  </a:lnTo>
                  <a:lnTo>
                    <a:pt x="191343" y="153563"/>
                  </a:lnTo>
                  <a:lnTo>
                    <a:pt x="144055" y="158280"/>
                  </a:lnTo>
                  <a:lnTo>
                    <a:pt x="96389" y="161672"/>
                  </a:lnTo>
                  <a:lnTo>
                    <a:pt x="48363" y="163721"/>
                  </a:lnTo>
                  <a:lnTo>
                    <a:pt x="0" y="164408"/>
                  </a:lnTo>
                  <a:lnTo>
                    <a:pt x="0" y="1504695"/>
                  </a:lnTo>
                  <a:lnTo>
                    <a:pt x="48324" y="1504322"/>
                  </a:lnTo>
                  <a:lnTo>
                    <a:pt x="96468" y="1503186"/>
                  </a:lnTo>
                  <a:lnTo>
                    <a:pt x="144422" y="1501299"/>
                  </a:lnTo>
                  <a:lnTo>
                    <a:pt x="192182" y="1498666"/>
                  </a:lnTo>
                  <a:lnTo>
                    <a:pt x="239740" y="1495294"/>
                  </a:lnTo>
                  <a:lnTo>
                    <a:pt x="287092" y="1491189"/>
                  </a:lnTo>
                  <a:lnTo>
                    <a:pt x="334233" y="1486355"/>
                  </a:lnTo>
                  <a:lnTo>
                    <a:pt x="381155" y="1480799"/>
                  </a:lnTo>
                  <a:lnTo>
                    <a:pt x="427854" y="1474526"/>
                  </a:lnTo>
                  <a:lnTo>
                    <a:pt x="474324" y="1467542"/>
                  </a:lnTo>
                  <a:lnTo>
                    <a:pt x="520560" y="1459852"/>
                  </a:lnTo>
                  <a:lnTo>
                    <a:pt x="566555" y="1451463"/>
                  </a:lnTo>
                  <a:lnTo>
                    <a:pt x="612304" y="1442380"/>
                  </a:lnTo>
                  <a:lnTo>
                    <a:pt x="657801" y="1432608"/>
                  </a:lnTo>
                  <a:lnTo>
                    <a:pt x="703040" y="1422154"/>
                  </a:lnTo>
                  <a:lnTo>
                    <a:pt x="748017" y="1411022"/>
                  </a:lnTo>
                  <a:lnTo>
                    <a:pt x="792725" y="1399219"/>
                  </a:lnTo>
                  <a:lnTo>
                    <a:pt x="837158" y="1386751"/>
                  </a:lnTo>
                  <a:lnTo>
                    <a:pt x="881312" y="1373622"/>
                  </a:lnTo>
                  <a:lnTo>
                    <a:pt x="925180" y="1359839"/>
                  </a:lnTo>
                  <a:lnTo>
                    <a:pt x="968756" y="1345408"/>
                  </a:lnTo>
                  <a:lnTo>
                    <a:pt x="1012035" y="1330333"/>
                  </a:lnTo>
                  <a:lnTo>
                    <a:pt x="1055011" y="1314621"/>
                  </a:lnTo>
                  <a:lnTo>
                    <a:pt x="1097679" y="1298277"/>
                  </a:lnTo>
                  <a:lnTo>
                    <a:pt x="1140033" y="1281307"/>
                  </a:lnTo>
                  <a:lnTo>
                    <a:pt x="1182067" y="1263717"/>
                  </a:lnTo>
                  <a:lnTo>
                    <a:pt x="1223775" y="1245512"/>
                  </a:lnTo>
                  <a:lnTo>
                    <a:pt x="1265153" y="1226699"/>
                  </a:lnTo>
                  <a:lnTo>
                    <a:pt x="1306193" y="1207281"/>
                  </a:lnTo>
                  <a:lnTo>
                    <a:pt x="1346891" y="1187267"/>
                  </a:lnTo>
                  <a:lnTo>
                    <a:pt x="1387241" y="1166660"/>
                  </a:lnTo>
                  <a:lnTo>
                    <a:pt x="1427237" y="1145467"/>
                  </a:lnTo>
                  <a:lnTo>
                    <a:pt x="1466874" y="1123693"/>
                  </a:lnTo>
                  <a:lnTo>
                    <a:pt x="1506146" y="1101344"/>
                  </a:lnTo>
                  <a:lnTo>
                    <a:pt x="1545046" y="1078426"/>
                  </a:lnTo>
                  <a:lnTo>
                    <a:pt x="1583570" y="1054944"/>
                  </a:lnTo>
                  <a:lnTo>
                    <a:pt x="1621712" y="1030905"/>
                  </a:lnTo>
                  <a:lnTo>
                    <a:pt x="1659467" y="1006313"/>
                  </a:lnTo>
                  <a:lnTo>
                    <a:pt x="1696827" y="981174"/>
                  </a:lnTo>
                  <a:lnTo>
                    <a:pt x="1733789" y="955494"/>
                  </a:lnTo>
                  <a:lnTo>
                    <a:pt x="1770345" y="929280"/>
                  </a:lnTo>
                  <a:lnTo>
                    <a:pt x="1806491" y="902535"/>
                  </a:lnTo>
                  <a:lnTo>
                    <a:pt x="1842221" y="875267"/>
                  </a:lnTo>
                  <a:lnTo>
                    <a:pt x="1877529" y="847480"/>
                  </a:lnTo>
                  <a:lnTo>
                    <a:pt x="1912410" y="819181"/>
                  </a:lnTo>
                  <a:lnTo>
                    <a:pt x="1946857" y="790374"/>
                  </a:lnTo>
                  <a:lnTo>
                    <a:pt x="1980865" y="761067"/>
                  </a:lnTo>
                  <a:lnTo>
                    <a:pt x="2014429" y="731264"/>
                  </a:lnTo>
                  <a:lnTo>
                    <a:pt x="2047543" y="700971"/>
                  </a:lnTo>
                  <a:lnTo>
                    <a:pt x="2080201" y="670194"/>
                  </a:lnTo>
                  <a:lnTo>
                    <a:pt x="2112397" y="638938"/>
                  </a:lnTo>
                  <a:lnTo>
                    <a:pt x="2144126" y="607209"/>
                  </a:lnTo>
                  <a:lnTo>
                    <a:pt x="2175382" y="575013"/>
                  </a:lnTo>
                  <a:lnTo>
                    <a:pt x="2206159" y="542355"/>
                  </a:lnTo>
                  <a:lnTo>
                    <a:pt x="2236452" y="509242"/>
                  </a:lnTo>
                  <a:lnTo>
                    <a:pt x="2266256" y="475678"/>
                  </a:lnTo>
                  <a:lnTo>
                    <a:pt x="2295563" y="441670"/>
                  </a:lnTo>
                  <a:lnTo>
                    <a:pt x="2324370" y="407223"/>
                  </a:lnTo>
                  <a:lnTo>
                    <a:pt x="2352669" y="372343"/>
                  </a:lnTo>
                  <a:lnTo>
                    <a:pt x="2380456" y="337035"/>
                  </a:lnTo>
                  <a:lnTo>
                    <a:pt x="2407725" y="301305"/>
                  </a:lnTo>
                  <a:lnTo>
                    <a:pt x="2434469" y="265159"/>
                  </a:lnTo>
                  <a:lnTo>
                    <a:pt x="2460684" y="228603"/>
                  </a:lnTo>
                  <a:lnTo>
                    <a:pt x="2486364" y="191642"/>
                  </a:lnTo>
                  <a:lnTo>
                    <a:pt x="2511503" y="154281"/>
                  </a:lnTo>
                  <a:lnTo>
                    <a:pt x="2536095" y="116527"/>
                  </a:lnTo>
                  <a:lnTo>
                    <a:pt x="2560135" y="78385"/>
                  </a:lnTo>
                  <a:lnTo>
                    <a:pt x="2583617" y="39861"/>
                  </a:lnTo>
                  <a:lnTo>
                    <a:pt x="2606535" y="961"/>
                  </a:lnTo>
                  <a:lnTo>
                    <a:pt x="2607082" y="0"/>
                  </a:lnTo>
                  <a:close/>
                </a:path>
              </a:pathLst>
            </a:custGeom>
            <a:solidFill>
              <a:srgbClr val="6D2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4670774" y="12"/>
              <a:ext cx="3617595" cy="2365375"/>
            </a:xfrm>
            <a:custGeom>
              <a:avLst/>
              <a:gdLst/>
              <a:ahLst/>
              <a:cxnLst/>
              <a:rect l="l" t="t" r="r" b="b"/>
              <a:pathLst>
                <a:path w="3617594" h="2365375">
                  <a:moveTo>
                    <a:pt x="2501699" y="0"/>
                  </a:moveTo>
                  <a:lnTo>
                    <a:pt x="1095451" y="0"/>
                  </a:lnTo>
                  <a:lnTo>
                    <a:pt x="1056048" y="16184"/>
                  </a:lnTo>
                  <a:lnTo>
                    <a:pt x="1014978" y="34193"/>
                  </a:lnTo>
                  <a:lnTo>
                    <a:pt x="974350" y="53158"/>
                  </a:lnTo>
                  <a:lnTo>
                    <a:pt x="934183" y="73068"/>
                  </a:lnTo>
                  <a:lnTo>
                    <a:pt x="894495" y="93916"/>
                  </a:lnTo>
                  <a:lnTo>
                    <a:pt x="855304" y="115693"/>
                  </a:lnTo>
                  <a:lnTo>
                    <a:pt x="816628" y="138390"/>
                  </a:lnTo>
                  <a:lnTo>
                    <a:pt x="778485" y="161997"/>
                  </a:lnTo>
                  <a:lnTo>
                    <a:pt x="740892" y="186506"/>
                  </a:lnTo>
                  <a:lnTo>
                    <a:pt x="703869" y="211908"/>
                  </a:lnTo>
                  <a:lnTo>
                    <a:pt x="667433" y="238194"/>
                  </a:lnTo>
                  <a:lnTo>
                    <a:pt x="631602" y="265355"/>
                  </a:lnTo>
                  <a:lnTo>
                    <a:pt x="596393" y="293382"/>
                  </a:lnTo>
                  <a:lnTo>
                    <a:pt x="561826" y="322266"/>
                  </a:lnTo>
                  <a:lnTo>
                    <a:pt x="527918" y="351998"/>
                  </a:lnTo>
                  <a:lnTo>
                    <a:pt x="494687" y="382570"/>
                  </a:lnTo>
                  <a:lnTo>
                    <a:pt x="462151" y="413972"/>
                  </a:lnTo>
                  <a:lnTo>
                    <a:pt x="430329" y="446195"/>
                  </a:lnTo>
                  <a:lnTo>
                    <a:pt x="399237" y="479231"/>
                  </a:lnTo>
                  <a:lnTo>
                    <a:pt x="368894" y="513071"/>
                  </a:lnTo>
                  <a:lnTo>
                    <a:pt x="339319" y="547705"/>
                  </a:lnTo>
                  <a:lnTo>
                    <a:pt x="310529" y="583125"/>
                  </a:lnTo>
                  <a:lnTo>
                    <a:pt x="282542" y="619322"/>
                  </a:lnTo>
                  <a:lnTo>
                    <a:pt x="255376" y="656286"/>
                  </a:lnTo>
                  <a:lnTo>
                    <a:pt x="229050" y="694010"/>
                  </a:lnTo>
                  <a:lnTo>
                    <a:pt x="203580" y="732483"/>
                  </a:lnTo>
                  <a:lnTo>
                    <a:pt x="178986" y="771698"/>
                  </a:lnTo>
                  <a:lnTo>
                    <a:pt x="155286" y="811644"/>
                  </a:lnTo>
                  <a:lnTo>
                    <a:pt x="132496" y="852314"/>
                  </a:lnTo>
                  <a:lnTo>
                    <a:pt x="110636" y="893698"/>
                  </a:lnTo>
                  <a:lnTo>
                    <a:pt x="89723" y="935788"/>
                  </a:lnTo>
                  <a:lnTo>
                    <a:pt x="69776" y="978574"/>
                  </a:lnTo>
                  <a:lnTo>
                    <a:pt x="50812" y="1022047"/>
                  </a:lnTo>
                  <a:lnTo>
                    <a:pt x="32849" y="1066199"/>
                  </a:lnTo>
                  <a:lnTo>
                    <a:pt x="15905" y="1111021"/>
                  </a:lnTo>
                  <a:lnTo>
                    <a:pt x="0" y="1156503"/>
                  </a:lnTo>
                  <a:lnTo>
                    <a:pt x="3599764" y="2365188"/>
                  </a:lnTo>
                  <a:lnTo>
                    <a:pt x="3614531" y="2319323"/>
                  </a:lnTo>
                  <a:lnTo>
                    <a:pt x="3617225" y="2310182"/>
                  </a:lnTo>
                  <a:lnTo>
                    <a:pt x="3617225" y="1212341"/>
                  </a:lnTo>
                  <a:lnTo>
                    <a:pt x="3595532" y="1145001"/>
                  </a:lnTo>
                  <a:lnTo>
                    <a:pt x="3580417" y="1102795"/>
                  </a:lnTo>
                  <a:lnTo>
                    <a:pt x="3564319" y="1060975"/>
                  </a:lnTo>
                  <a:lnTo>
                    <a:pt x="3547247" y="1019560"/>
                  </a:lnTo>
                  <a:lnTo>
                    <a:pt x="3529210" y="978568"/>
                  </a:lnTo>
                  <a:lnTo>
                    <a:pt x="3510217" y="938016"/>
                  </a:lnTo>
                  <a:lnTo>
                    <a:pt x="3490275" y="897923"/>
                  </a:lnTo>
                  <a:lnTo>
                    <a:pt x="3469396" y="858307"/>
                  </a:lnTo>
                  <a:lnTo>
                    <a:pt x="3447586" y="819185"/>
                  </a:lnTo>
                  <a:lnTo>
                    <a:pt x="3424855" y="780575"/>
                  </a:lnTo>
                  <a:lnTo>
                    <a:pt x="3401212" y="742496"/>
                  </a:lnTo>
                  <a:lnTo>
                    <a:pt x="3376665" y="704965"/>
                  </a:lnTo>
                  <a:lnTo>
                    <a:pt x="3351224" y="668000"/>
                  </a:lnTo>
                  <a:lnTo>
                    <a:pt x="3324898" y="631619"/>
                  </a:lnTo>
                  <a:lnTo>
                    <a:pt x="3297694" y="595841"/>
                  </a:lnTo>
                  <a:lnTo>
                    <a:pt x="3269622" y="560683"/>
                  </a:lnTo>
                  <a:lnTo>
                    <a:pt x="3240692" y="526162"/>
                  </a:lnTo>
                  <a:lnTo>
                    <a:pt x="3210911" y="492298"/>
                  </a:lnTo>
                  <a:lnTo>
                    <a:pt x="3180288" y="459108"/>
                  </a:lnTo>
                  <a:lnTo>
                    <a:pt x="3148833" y="426609"/>
                  </a:lnTo>
                  <a:lnTo>
                    <a:pt x="3116554" y="394821"/>
                  </a:lnTo>
                  <a:lnTo>
                    <a:pt x="3083460" y="363760"/>
                  </a:lnTo>
                  <a:lnTo>
                    <a:pt x="3049560" y="333445"/>
                  </a:lnTo>
                  <a:lnTo>
                    <a:pt x="3014863" y="303893"/>
                  </a:lnTo>
                  <a:lnTo>
                    <a:pt x="2979377" y="275123"/>
                  </a:lnTo>
                  <a:lnTo>
                    <a:pt x="2943112" y="247153"/>
                  </a:lnTo>
                  <a:lnTo>
                    <a:pt x="2906076" y="220000"/>
                  </a:lnTo>
                  <a:lnTo>
                    <a:pt x="2868278" y="193683"/>
                  </a:lnTo>
                  <a:lnTo>
                    <a:pt x="2829727" y="168219"/>
                  </a:lnTo>
                  <a:lnTo>
                    <a:pt x="2790432" y="143627"/>
                  </a:lnTo>
                  <a:lnTo>
                    <a:pt x="2750401" y="119924"/>
                  </a:lnTo>
                  <a:lnTo>
                    <a:pt x="2709644" y="97128"/>
                  </a:lnTo>
                  <a:lnTo>
                    <a:pt x="2668169" y="75258"/>
                  </a:lnTo>
                  <a:lnTo>
                    <a:pt x="2625986" y="54330"/>
                  </a:lnTo>
                  <a:lnTo>
                    <a:pt x="2583102" y="34364"/>
                  </a:lnTo>
                  <a:lnTo>
                    <a:pt x="2539527" y="15376"/>
                  </a:lnTo>
                  <a:lnTo>
                    <a:pt x="2501699" y="0"/>
                  </a:lnTo>
                  <a:close/>
                </a:path>
              </a:pathLst>
            </a:custGeom>
            <a:solidFill>
              <a:srgbClr val="CC00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563239" y="1038071"/>
              <a:ext cx="781050" cy="1171575"/>
            </a:xfrm>
            <a:custGeom>
              <a:avLst/>
              <a:gdLst/>
              <a:ahLst/>
              <a:cxnLst/>
              <a:rect l="l" t="t" r="r" b="b"/>
              <a:pathLst>
                <a:path w="781050" h="1171575">
                  <a:moveTo>
                    <a:pt x="130175" y="0"/>
                  </a:moveTo>
                  <a:lnTo>
                    <a:pt x="0" y="0"/>
                  </a:lnTo>
                  <a:lnTo>
                    <a:pt x="0" y="1171575"/>
                  </a:lnTo>
                  <a:lnTo>
                    <a:pt x="130175" y="1171575"/>
                  </a:lnTo>
                  <a:lnTo>
                    <a:pt x="130175" y="0"/>
                  </a:lnTo>
                  <a:close/>
                </a:path>
                <a:path w="781050" h="1171575">
                  <a:moveTo>
                    <a:pt x="455612" y="0"/>
                  </a:moveTo>
                  <a:lnTo>
                    <a:pt x="325437" y="0"/>
                  </a:lnTo>
                  <a:lnTo>
                    <a:pt x="325437" y="1171575"/>
                  </a:lnTo>
                  <a:lnTo>
                    <a:pt x="455612" y="1171575"/>
                  </a:lnTo>
                  <a:lnTo>
                    <a:pt x="455612" y="0"/>
                  </a:lnTo>
                  <a:close/>
                </a:path>
                <a:path w="781050" h="1171575">
                  <a:moveTo>
                    <a:pt x="781050" y="0"/>
                  </a:moveTo>
                  <a:lnTo>
                    <a:pt x="650875" y="0"/>
                  </a:lnTo>
                  <a:lnTo>
                    <a:pt x="650875" y="1171575"/>
                  </a:lnTo>
                  <a:lnTo>
                    <a:pt x="781050" y="1171575"/>
                  </a:lnTo>
                  <a:lnTo>
                    <a:pt x="781050" y="0"/>
                  </a:lnTo>
                  <a:close/>
                </a:path>
              </a:pathLst>
            </a:custGeom>
            <a:solidFill>
              <a:srgbClr val="F5F5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25470" y="2726733"/>
            <a:ext cx="12315812" cy="6667499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00277DED-8109-47DC-981B-097136DCB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796498" y="3102173"/>
            <a:ext cx="12821920" cy="39693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97155" indent="-635">
              <a:lnSpc>
                <a:spcPct val="116599"/>
              </a:lnSpc>
              <a:spcBef>
                <a:spcPts val="95"/>
              </a:spcBef>
              <a:tabLst>
                <a:tab pos="560705" algn="l"/>
                <a:tab pos="1132840" algn="l"/>
                <a:tab pos="1208405" algn="l"/>
                <a:tab pos="1564005" algn="l"/>
                <a:tab pos="1819275" algn="l"/>
                <a:tab pos="2411095" algn="l"/>
                <a:tab pos="3166745" algn="l"/>
                <a:tab pos="3721735" algn="l"/>
                <a:tab pos="4166870" algn="l"/>
                <a:tab pos="4430395" algn="l"/>
                <a:tab pos="4966970" algn="l"/>
                <a:tab pos="5131435" algn="l"/>
                <a:tab pos="5398135" algn="l"/>
                <a:tab pos="5544820" algn="l"/>
                <a:tab pos="6220460" algn="l"/>
                <a:tab pos="7075805" algn="l"/>
                <a:tab pos="7943850" algn="l"/>
                <a:tab pos="8676005" algn="l"/>
                <a:tab pos="9037955" algn="l"/>
                <a:tab pos="9285605" algn="l"/>
                <a:tab pos="11188700" algn="l"/>
                <a:tab pos="11391265" algn="l"/>
                <a:tab pos="11999595" algn="l"/>
              </a:tabLst>
            </a:pPr>
            <a:r>
              <a:rPr sz="3700" dirty="0">
                <a:solidFill>
                  <a:srgbClr val="737373"/>
                </a:solidFill>
                <a:latin typeface="ABeeZee"/>
                <a:cs typeface="ABeeZee"/>
              </a:rPr>
              <a:t>In	most	projects	it	won’t	be	necessary,	or	possible,	to	get  data		from	all	possible	participants	(e.g.	everyone	who </a:t>
            </a:r>
            <a:r>
              <a:rPr sz="37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700" dirty="0">
                <a:solidFill>
                  <a:srgbClr val="737373"/>
                </a:solidFill>
                <a:latin typeface="ABeeZee"/>
                <a:cs typeface="ABeeZee"/>
              </a:rPr>
              <a:t>uses	a	service/lives	in	a	certain	area)</a:t>
            </a:r>
            <a:endParaRPr sz="3700">
              <a:latin typeface="ABeeZee"/>
              <a:cs typeface="ABeeZee"/>
            </a:endParaRPr>
          </a:p>
          <a:p>
            <a:pPr marL="12700" marR="5080" indent="-635">
              <a:lnSpc>
                <a:spcPts val="5180"/>
              </a:lnSpc>
              <a:spcBef>
                <a:spcPts val="290"/>
              </a:spcBef>
              <a:tabLst>
                <a:tab pos="1203960" algn="l"/>
                <a:tab pos="2014855" algn="l"/>
                <a:tab pos="2623185" algn="l"/>
                <a:tab pos="3241040" algn="l"/>
                <a:tab pos="4236720" algn="l"/>
                <a:tab pos="4923790" algn="l"/>
                <a:tab pos="5233670" algn="l"/>
                <a:tab pos="5852795" algn="l"/>
                <a:tab pos="6318250" algn="l"/>
                <a:tab pos="6461125" algn="l"/>
                <a:tab pos="8028940" algn="l"/>
                <a:tab pos="9588500" algn="l"/>
                <a:tab pos="12339955" algn="l"/>
              </a:tabLst>
            </a:pPr>
            <a:r>
              <a:rPr sz="3700" dirty="0">
                <a:solidFill>
                  <a:srgbClr val="737373"/>
                </a:solidFill>
                <a:latin typeface="ABeeZee"/>
                <a:cs typeface="ABeeZee"/>
              </a:rPr>
              <a:t>Each	research	project	has	to	decide	whose	information	or  opinions	to	gather	and	how	many</a:t>
            </a:r>
            <a:endParaRPr sz="3700">
              <a:latin typeface="ABeeZee"/>
              <a:cs typeface="ABeeZee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  <a:tabLst>
                <a:tab pos="1024890" algn="l"/>
                <a:tab pos="1503045" algn="l"/>
                <a:tab pos="3024505" algn="l"/>
              </a:tabLst>
            </a:pPr>
            <a:r>
              <a:rPr sz="3700" dirty="0">
                <a:solidFill>
                  <a:srgbClr val="737373"/>
                </a:solidFill>
                <a:latin typeface="ABeeZee"/>
                <a:cs typeface="ABeeZee"/>
              </a:rPr>
              <a:t>This	is	called	‘sampling’</a:t>
            </a:r>
            <a:endParaRPr sz="3700">
              <a:latin typeface="ABeeZee"/>
              <a:cs typeface="ABeeZee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51F48F5-4B81-482E-AEBB-3C2668229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998191" y="3102483"/>
            <a:ext cx="8961120" cy="5940425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35"/>
              </a:spcBef>
            </a:pPr>
            <a:r>
              <a:rPr sz="3700" dirty="0">
                <a:solidFill>
                  <a:srgbClr val="737373"/>
                </a:solidFill>
                <a:latin typeface="ABeeZee"/>
                <a:cs typeface="ABeeZee"/>
              </a:rPr>
              <a:t>Decide:</a:t>
            </a:r>
            <a:endParaRPr sz="3700">
              <a:latin typeface="ABeeZee"/>
              <a:cs typeface="ABeeZee"/>
            </a:endParaRPr>
          </a:p>
          <a:p>
            <a:pPr marL="810895" marR="5080">
              <a:lnSpc>
                <a:spcPts val="5180"/>
              </a:lnSpc>
              <a:spcBef>
                <a:spcPts val="290"/>
              </a:spcBef>
              <a:tabLst>
                <a:tab pos="1741170" algn="l"/>
                <a:tab pos="1938655" algn="l"/>
                <a:tab pos="2546985" algn="l"/>
                <a:tab pos="3307715" algn="l"/>
                <a:tab pos="3816350" algn="l"/>
                <a:tab pos="4180204" algn="l"/>
                <a:tab pos="4502785" algn="l"/>
                <a:tab pos="4767580" algn="l"/>
                <a:tab pos="5177155" algn="l"/>
                <a:tab pos="5454650" algn="l"/>
                <a:tab pos="6328410" algn="l"/>
                <a:tab pos="7597140" algn="l"/>
              </a:tabLst>
            </a:pPr>
            <a:r>
              <a:rPr sz="3700" dirty="0">
                <a:solidFill>
                  <a:srgbClr val="737373"/>
                </a:solidFill>
                <a:latin typeface="ABeeZee"/>
                <a:cs typeface="ABeeZee"/>
              </a:rPr>
              <a:t>The	numbers	you	need/would	like </a:t>
            </a:r>
            <a:r>
              <a:rPr sz="37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700" dirty="0">
                <a:solidFill>
                  <a:srgbClr val="737373"/>
                </a:solidFill>
                <a:latin typeface="ABeeZee"/>
                <a:cs typeface="ABeeZee"/>
              </a:rPr>
              <a:t>How	</a:t>
            </a:r>
            <a:r>
              <a:rPr sz="3700" spc="-10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700" dirty="0">
                <a:solidFill>
                  <a:srgbClr val="737373"/>
                </a:solidFill>
                <a:latin typeface="ABeeZee"/>
                <a:cs typeface="ABeeZee"/>
              </a:rPr>
              <a:t>much	data	you	are	realistically  able	to	collect	and	analyse</a:t>
            </a:r>
            <a:endParaRPr sz="3700">
              <a:latin typeface="ABeeZee"/>
              <a:cs typeface="ABeeZee"/>
            </a:endParaRPr>
          </a:p>
          <a:p>
            <a:pPr marL="810895">
              <a:lnSpc>
                <a:spcPct val="100000"/>
              </a:lnSpc>
              <a:spcBef>
                <a:spcPts val="425"/>
              </a:spcBef>
              <a:tabLst>
                <a:tab pos="2339975" algn="l"/>
                <a:tab pos="3434079" algn="l"/>
                <a:tab pos="4756785" algn="l"/>
                <a:tab pos="5656580" algn="l"/>
                <a:tab pos="6242050" algn="l"/>
                <a:tab pos="8032750" algn="l"/>
              </a:tabLst>
            </a:pPr>
            <a:r>
              <a:rPr sz="3700" dirty="0">
                <a:solidFill>
                  <a:srgbClr val="737373"/>
                </a:solidFill>
                <a:latin typeface="ABeeZee"/>
                <a:cs typeface="ABeeZee"/>
              </a:rPr>
              <a:t>Range	(e.g.	ages,	use	of	service)	and</a:t>
            </a:r>
            <a:endParaRPr sz="3700">
              <a:latin typeface="ABeeZee"/>
              <a:cs typeface="ABeeZee"/>
            </a:endParaRPr>
          </a:p>
          <a:p>
            <a:pPr marL="810895" marR="300355">
              <a:lnSpc>
                <a:spcPts val="5180"/>
              </a:lnSpc>
              <a:spcBef>
                <a:spcPts val="295"/>
              </a:spcBef>
              <a:tabLst>
                <a:tab pos="2289810" algn="l"/>
                <a:tab pos="3551554" algn="l"/>
                <a:tab pos="3745865" algn="l"/>
                <a:tab pos="4160520" algn="l"/>
                <a:tab pos="5908675" algn="l"/>
              </a:tabLst>
            </a:pPr>
            <a:r>
              <a:rPr sz="3700" dirty="0">
                <a:solidFill>
                  <a:srgbClr val="737373"/>
                </a:solidFill>
                <a:latin typeface="ABeeZee"/>
                <a:cs typeface="ABeeZee"/>
              </a:rPr>
              <a:t>sub-groups	to	include	(sex/gender,  ethnic	group	etc)</a:t>
            </a:r>
            <a:endParaRPr sz="3700">
              <a:latin typeface="ABeeZee"/>
              <a:cs typeface="ABeeZee"/>
            </a:endParaRPr>
          </a:p>
          <a:p>
            <a:pPr marL="810895">
              <a:lnSpc>
                <a:spcPct val="100000"/>
              </a:lnSpc>
              <a:spcBef>
                <a:spcPts val="430"/>
              </a:spcBef>
              <a:tabLst>
                <a:tab pos="1952625" algn="l"/>
                <a:tab pos="2561590" algn="l"/>
                <a:tab pos="4331335" algn="l"/>
                <a:tab pos="6003290" algn="l"/>
                <a:tab pos="7562850" algn="l"/>
              </a:tabLst>
            </a:pPr>
            <a:r>
              <a:rPr sz="3700" dirty="0">
                <a:solidFill>
                  <a:srgbClr val="737373"/>
                </a:solidFill>
                <a:latin typeface="ABeeZee"/>
                <a:cs typeface="ABeeZee"/>
              </a:rPr>
              <a:t>How	to	engage	people	whose	views</a:t>
            </a:r>
            <a:endParaRPr sz="3700">
              <a:latin typeface="ABeeZee"/>
              <a:cs typeface="ABeeZee"/>
            </a:endParaRPr>
          </a:p>
          <a:p>
            <a:pPr marL="810895">
              <a:lnSpc>
                <a:spcPct val="100000"/>
              </a:lnSpc>
              <a:spcBef>
                <a:spcPts val="740"/>
              </a:spcBef>
              <a:tabLst>
                <a:tab pos="1685289" algn="l"/>
                <a:tab pos="2684145" algn="l"/>
                <a:tab pos="3989704" algn="l"/>
              </a:tabLst>
            </a:pPr>
            <a:r>
              <a:rPr sz="3700" dirty="0">
                <a:solidFill>
                  <a:srgbClr val="737373"/>
                </a:solidFill>
                <a:latin typeface="ABeeZee"/>
                <a:cs typeface="ABeeZee"/>
              </a:rPr>
              <a:t>are	less	often	heard?</a:t>
            </a:r>
            <a:endParaRPr sz="3700">
              <a:latin typeface="ABeeZee"/>
              <a:cs typeface="ABeeZee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436FE82-DE14-4F47-8F77-A033D8556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537387" y="2933712"/>
            <a:ext cx="13315315" cy="5264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208405">
              <a:lnSpc>
                <a:spcPct val="114999"/>
              </a:lnSpc>
              <a:spcBef>
                <a:spcPts val="100"/>
              </a:spcBef>
            </a:pP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Answers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in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numbers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and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statistics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(quantities)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eg: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How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many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people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did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X,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or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Y?  Can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get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views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from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and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compare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lots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of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people,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relatively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quickly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and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cheaply</a:t>
            </a:r>
            <a:endParaRPr sz="2500">
              <a:latin typeface="ABeeZee"/>
              <a:cs typeface="ABeeZee"/>
            </a:endParaRPr>
          </a:p>
          <a:p>
            <a:pPr marL="12700" marR="5080">
              <a:lnSpc>
                <a:spcPct val="114999"/>
              </a:lnSpc>
            </a:pP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Surveys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or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questionnaires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can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be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filled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in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online/by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phone/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on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paper;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alone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or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with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spc="-15" dirty="0">
                <a:solidFill>
                  <a:srgbClr val="737373"/>
                </a:solidFill>
                <a:latin typeface="ABeeZee"/>
                <a:cs typeface="ABeeZee"/>
              </a:rPr>
              <a:t>help </a:t>
            </a:r>
            <a:r>
              <a:rPr sz="2500" spc="-73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They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mostly use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closed questions,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which give set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choices such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as:</a:t>
            </a:r>
            <a:endParaRPr sz="2500">
              <a:latin typeface="ABeeZee"/>
              <a:cs typeface="ABeeZe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250">
              <a:latin typeface="ABeeZee"/>
              <a:cs typeface="ABeeZee"/>
            </a:endParaRPr>
          </a:p>
          <a:p>
            <a:pPr marL="535305">
              <a:lnSpc>
                <a:spcPct val="100000"/>
              </a:lnSpc>
              <a:tabLst>
                <a:tab pos="5906770" algn="l"/>
              </a:tabLst>
            </a:pPr>
            <a:r>
              <a:rPr sz="3100" dirty="0">
                <a:solidFill>
                  <a:srgbClr val="737373"/>
                </a:solidFill>
                <a:latin typeface="ABeeZee"/>
                <a:cs typeface="ABeeZee"/>
              </a:rPr>
              <a:t>Do you like chocolate? Yes/	No</a:t>
            </a:r>
            <a:endParaRPr sz="3100">
              <a:latin typeface="ABeeZee"/>
              <a:cs typeface="ABeeZee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600">
              <a:latin typeface="ABeeZee"/>
              <a:cs typeface="ABeeZee"/>
            </a:endParaRPr>
          </a:p>
          <a:p>
            <a:pPr marL="536575" marR="351155" indent="-635">
              <a:lnSpc>
                <a:spcPct val="114900"/>
              </a:lnSpc>
              <a:tabLst>
                <a:tab pos="10650220" algn="l"/>
              </a:tabLst>
            </a:pPr>
            <a:r>
              <a:rPr sz="3100" dirty="0">
                <a:solidFill>
                  <a:srgbClr val="737373"/>
                </a:solidFill>
                <a:latin typeface="ABeeZee"/>
                <a:cs typeface="ABeeZee"/>
              </a:rPr>
              <a:t>And/ or scales, eg: How much do you like chocolate?	A</a:t>
            </a:r>
            <a:r>
              <a:rPr sz="3100" spc="-3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100" dirty="0">
                <a:solidFill>
                  <a:srgbClr val="737373"/>
                </a:solidFill>
                <a:latin typeface="ABeeZee"/>
                <a:cs typeface="ABeeZee"/>
              </a:rPr>
              <a:t>lot</a:t>
            </a:r>
            <a:r>
              <a:rPr sz="3100" spc="-3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100" dirty="0">
                <a:solidFill>
                  <a:srgbClr val="737373"/>
                </a:solidFill>
                <a:latin typeface="ABeeZee"/>
                <a:cs typeface="ABeeZee"/>
              </a:rPr>
              <a:t>A</a:t>
            </a:r>
            <a:r>
              <a:rPr sz="3100" spc="-3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100" dirty="0">
                <a:solidFill>
                  <a:srgbClr val="737373"/>
                </a:solidFill>
                <a:latin typeface="ABeeZee"/>
                <a:cs typeface="ABeeZee"/>
              </a:rPr>
              <a:t>little </a:t>
            </a:r>
            <a:r>
              <a:rPr sz="3100" spc="-919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100" dirty="0">
                <a:solidFill>
                  <a:srgbClr val="737373"/>
                </a:solidFill>
                <a:latin typeface="ABeeZee"/>
                <a:cs typeface="ABeeZee"/>
              </a:rPr>
              <a:t>Not</a:t>
            </a:r>
            <a:r>
              <a:rPr sz="31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100" dirty="0">
                <a:solidFill>
                  <a:srgbClr val="737373"/>
                </a:solidFill>
                <a:latin typeface="ABeeZee"/>
                <a:cs typeface="ABeeZee"/>
              </a:rPr>
              <a:t>at all</a:t>
            </a:r>
            <a:endParaRPr sz="3100">
              <a:latin typeface="ABeeZee"/>
              <a:cs typeface="ABeeZee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350">
              <a:latin typeface="ABeeZee"/>
              <a:cs typeface="ABeeZee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Can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include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some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open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questions,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eg: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‘Can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you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give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an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example?’</a:t>
            </a:r>
            <a:endParaRPr sz="2500">
              <a:latin typeface="ABeeZee"/>
              <a:cs typeface="ABeeZee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D0A026B-349F-4B84-8770-F3758E442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987359" y="2280450"/>
            <a:ext cx="14192250" cy="6769100"/>
          </a:xfrm>
          <a:prstGeom prst="rect">
            <a:avLst/>
          </a:prstGeom>
        </p:spPr>
        <p:txBody>
          <a:bodyPr vert="horz" wrap="square" lIns="0" tIns="86995" rIns="0" bIns="0" rtlCol="0">
            <a:spAutoFit/>
          </a:bodyPr>
          <a:lstStyle/>
          <a:p>
            <a:pPr marL="702945">
              <a:lnSpc>
                <a:spcPct val="100000"/>
              </a:lnSpc>
              <a:spcBef>
                <a:spcPts val="685"/>
              </a:spcBef>
            </a:pPr>
            <a:r>
              <a:rPr sz="3200" dirty="0">
                <a:solidFill>
                  <a:srgbClr val="737373"/>
                </a:solidFill>
                <a:latin typeface="ABeeZee"/>
                <a:cs typeface="ABeeZee"/>
              </a:rPr>
              <a:t>Find</a:t>
            </a:r>
            <a:r>
              <a:rPr sz="32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200" dirty="0">
                <a:solidFill>
                  <a:srgbClr val="737373"/>
                </a:solidFill>
                <a:latin typeface="ABeeZee"/>
                <a:cs typeface="ABeeZee"/>
              </a:rPr>
              <a:t>out</a:t>
            </a:r>
            <a:r>
              <a:rPr sz="32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200" dirty="0">
                <a:solidFill>
                  <a:srgbClr val="737373"/>
                </a:solidFill>
                <a:latin typeface="ABeeZee"/>
                <a:cs typeface="ABeeZee"/>
              </a:rPr>
              <a:t>what</a:t>
            </a:r>
            <a:r>
              <a:rPr sz="32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200" dirty="0">
                <a:solidFill>
                  <a:srgbClr val="737373"/>
                </a:solidFill>
                <a:latin typeface="ABeeZee"/>
                <a:cs typeface="ABeeZee"/>
              </a:rPr>
              <a:t>people</a:t>
            </a:r>
            <a:r>
              <a:rPr sz="32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200" dirty="0">
                <a:solidFill>
                  <a:srgbClr val="737373"/>
                </a:solidFill>
                <a:latin typeface="ABeeZee"/>
                <a:cs typeface="ABeeZee"/>
              </a:rPr>
              <a:t>think</a:t>
            </a:r>
            <a:r>
              <a:rPr sz="32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200" dirty="0">
                <a:solidFill>
                  <a:srgbClr val="737373"/>
                </a:solidFill>
                <a:latin typeface="ABeeZee"/>
                <a:cs typeface="ABeeZee"/>
              </a:rPr>
              <a:t>and</a:t>
            </a:r>
            <a:r>
              <a:rPr sz="32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200" dirty="0">
                <a:solidFill>
                  <a:srgbClr val="737373"/>
                </a:solidFill>
                <a:latin typeface="ABeeZee"/>
                <a:cs typeface="ABeeZee"/>
              </a:rPr>
              <a:t>why</a:t>
            </a:r>
            <a:r>
              <a:rPr sz="32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200" dirty="0">
                <a:solidFill>
                  <a:srgbClr val="737373"/>
                </a:solidFill>
                <a:latin typeface="ABeeZee"/>
                <a:cs typeface="ABeeZee"/>
              </a:rPr>
              <a:t>on</a:t>
            </a:r>
            <a:r>
              <a:rPr sz="32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200" dirty="0">
                <a:solidFill>
                  <a:srgbClr val="737373"/>
                </a:solidFill>
                <a:latin typeface="ABeeZee"/>
                <a:cs typeface="ABeeZee"/>
              </a:rPr>
              <a:t>their</a:t>
            </a:r>
            <a:r>
              <a:rPr sz="32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200" dirty="0">
                <a:solidFill>
                  <a:srgbClr val="737373"/>
                </a:solidFill>
                <a:latin typeface="ABeeZee"/>
                <a:cs typeface="ABeeZee"/>
              </a:rPr>
              <a:t>own</a:t>
            </a:r>
            <a:r>
              <a:rPr sz="32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200" dirty="0">
                <a:solidFill>
                  <a:srgbClr val="737373"/>
                </a:solidFill>
                <a:latin typeface="ABeeZee"/>
                <a:cs typeface="ABeeZee"/>
              </a:rPr>
              <a:t>terms</a:t>
            </a:r>
            <a:endParaRPr sz="3200">
              <a:latin typeface="ABeeZee"/>
              <a:cs typeface="ABeeZee"/>
            </a:endParaRPr>
          </a:p>
          <a:p>
            <a:pPr marL="703580" marR="334645" indent="-1270">
              <a:lnSpc>
                <a:spcPct val="115199"/>
              </a:lnSpc>
            </a:pPr>
            <a:r>
              <a:rPr sz="3200" dirty="0">
                <a:solidFill>
                  <a:srgbClr val="737373"/>
                </a:solidFill>
                <a:latin typeface="ABeeZee"/>
                <a:cs typeface="ABeeZee"/>
              </a:rPr>
              <a:t>People</a:t>
            </a:r>
            <a:r>
              <a:rPr sz="32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200" dirty="0">
                <a:solidFill>
                  <a:srgbClr val="737373"/>
                </a:solidFill>
                <a:latin typeface="ABeeZee"/>
                <a:cs typeface="ABeeZee"/>
              </a:rPr>
              <a:t>use</a:t>
            </a:r>
            <a:r>
              <a:rPr sz="32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200" dirty="0">
                <a:solidFill>
                  <a:srgbClr val="737373"/>
                </a:solidFill>
                <a:latin typeface="ABeeZee"/>
                <a:cs typeface="ABeeZee"/>
              </a:rPr>
              <a:t>their</a:t>
            </a:r>
            <a:r>
              <a:rPr sz="32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200" dirty="0">
                <a:solidFill>
                  <a:srgbClr val="737373"/>
                </a:solidFill>
                <a:latin typeface="ABeeZee"/>
                <a:cs typeface="ABeeZee"/>
              </a:rPr>
              <a:t>own</a:t>
            </a:r>
            <a:r>
              <a:rPr sz="32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200" dirty="0">
                <a:solidFill>
                  <a:srgbClr val="737373"/>
                </a:solidFill>
                <a:latin typeface="ABeeZee"/>
                <a:cs typeface="ABeeZee"/>
              </a:rPr>
              <a:t>words,</a:t>
            </a:r>
            <a:r>
              <a:rPr sz="32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200" dirty="0">
                <a:solidFill>
                  <a:srgbClr val="737373"/>
                </a:solidFill>
                <a:latin typeface="ABeeZee"/>
                <a:cs typeface="ABeeZee"/>
              </a:rPr>
              <a:t>give</a:t>
            </a:r>
            <a:r>
              <a:rPr sz="32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200" dirty="0">
                <a:solidFill>
                  <a:srgbClr val="737373"/>
                </a:solidFill>
                <a:latin typeface="ABeeZee"/>
                <a:cs typeface="ABeeZee"/>
              </a:rPr>
              <a:t>their</a:t>
            </a:r>
            <a:r>
              <a:rPr sz="32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200" dirty="0">
                <a:solidFill>
                  <a:srgbClr val="737373"/>
                </a:solidFill>
                <a:latin typeface="ABeeZee"/>
                <a:cs typeface="ABeeZee"/>
              </a:rPr>
              <a:t>own</a:t>
            </a:r>
            <a:r>
              <a:rPr sz="32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200" dirty="0">
                <a:solidFill>
                  <a:srgbClr val="737373"/>
                </a:solidFill>
                <a:latin typeface="ABeeZee"/>
                <a:cs typeface="ABeeZee"/>
              </a:rPr>
              <a:t>perspectives</a:t>
            </a:r>
            <a:r>
              <a:rPr sz="32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200" dirty="0">
                <a:solidFill>
                  <a:srgbClr val="737373"/>
                </a:solidFill>
                <a:latin typeface="ABeeZee"/>
                <a:cs typeface="ABeeZee"/>
              </a:rPr>
              <a:t>to</a:t>
            </a:r>
            <a:r>
              <a:rPr sz="32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200" dirty="0">
                <a:solidFill>
                  <a:srgbClr val="737373"/>
                </a:solidFill>
                <a:latin typeface="ABeeZee"/>
                <a:cs typeface="ABeeZee"/>
              </a:rPr>
              <a:t>describe, </a:t>
            </a:r>
            <a:r>
              <a:rPr sz="3200" spc="-944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200" dirty="0">
                <a:solidFill>
                  <a:srgbClr val="737373"/>
                </a:solidFill>
                <a:latin typeface="ABeeZee"/>
                <a:cs typeface="ABeeZee"/>
              </a:rPr>
              <a:t>explain</a:t>
            </a:r>
            <a:r>
              <a:rPr sz="32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200" dirty="0">
                <a:solidFill>
                  <a:srgbClr val="737373"/>
                </a:solidFill>
                <a:latin typeface="ABeeZee"/>
                <a:cs typeface="ABeeZee"/>
              </a:rPr>
              <a:t>and</a:t>
            </a:r>
            <a:r>
              <a:rPr sz="32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200" dirty="0">
                <a:solidFill>
                  <a:srgbClr val="737373"/>
                </a:solidFill>
                <a:latin typeface="ABeeZee"/>
                <a:cs typeface="ABeeZee"/>
              </a:rPr>
              <a:t>provide</a:t>
            </a:r>
            <a:r>
              <a:rPr sz="32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200" dirty="0">
                <a:solidFill>
                  <a:srgbClr val="737373"/>
                </a:solidFill>
                <a:latin typeface="ABeeZee"/>
                <a:cs typeface="ABeeZee"/>
              </a:rPr>
              <a:t>a</a:t>
            </a:r>
            <a:r>
              <a:rPr sz="32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200" dirty="0">
                <a:solidFill>
                  <a:srgbClr val="737373"/>
                </a:solidFill>
                <a:latin typeface="ABeeZee"/>
                <a:cs typeface="ABeeZee"/>
              </a:rPr>
              <a:t>deeper</a:t>
            </a:r>
            <a:r>
              <a:rPr sz="32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200" dirty="0">
                <a:solidFill>
                  <a:srgbClr val="737373"/>
                </a:solidFill>
                <a:latin typeface="ABeeZee"/>
                <a:cs typeface="ABeeZee"/>
              </a:rPr>
              <a:t>understanding</a:t>
            </a:r>
            <a:endParaRPr sz="3200">
              <a:latin typeface="ABeeZee"/>
              <a:cs typeface="ABeeZee"/>
            </a:endParaRPr>
          </a:p>
          <a:p>
            <a:pPr marL="702945" marR="3441700">
              <a:lnSpc>
                <a:spcPct val="115199"/>
              </a:lnSpc>
            </a:pPr>
            <a:r>
              <a:rPr sz="3200" dirty="0">
                <a:solidFill>
                  <a:srgbClr val="737373"/>
                </a:solidFill>
                <a:latin typeface="ABeeZee"/>
                <a:cs typeface="ABeeZee"/>
              </a:rPr>
              <a:t>One-to-one</a:t>
            </a:r>
            <a:r>
              <a:rPr sz="32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200" dirty="0">
                <a:solidFill>
                  <a:srgbClr val="737373"/>
                </a:solidFill>
                <a:latin typeface="ABeeZee"/>
                <a:cs typeface="ABeeZee"/>
              </a:rPr>
              <a:t>interviews,</a:t>
            </a:r>
            <a:r>
              <a:rPr sz="32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200" dirty="0">
                <a:solidFill>
                  <a:srgbClr val="737373"/>
                </a:solidFill>
                <a:latin typeface="ABeeZee"/>
                <a:cs typeface="ABeeZee"/>
              </a:rPr>
              <a:t>or</a:t>
            </a:r>
            <a:r>
              <a:rPr sz="32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200" dirty="0">
                <a:solidFill>
                  <a:srgbClr val="737373"/>
                </a:solidFill>
                <a:latin typeface="ABeeZee"/>
                <a:cs typeface="ABeeZee"/>
              </a:rPr>
              <a:t>focus</a:t>
            </a:r>
            <a:r>
              <a:rPr sz="32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200" dirty="0">
                <a:solidFill>
                  <a:srgbClr val="737373"/>
                </a:solidFill>
                <a:latin typeface="ABeeZee"/>
                <a:cs typeface="ABeeZee"/>
              </a:rPr>
              <a:t>/</a:t>
            </a:r>
            <a:r>
              <a:rPr sz="32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200" dirty="0">
                <a:solidFill>
                  <a:srgbClr val="737373"/>
                </a:solidFill>
                <a:latin typeface="ABeeZee"/>
                <a:cs typeface="ABeeZee"/>
              </a:rPr>
              <a:t>discussion</a:t>
            </a:r>
            <a:r>
              <a:rPr sz="32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200" dirty="0">
                <a:solidFill>
                  <a:srgbClr val="737373"/>
                </a:solidFill>
                <a:latin typeface="ABeeZee"/>
                <a:cs typeface="ABeeZee"/>
              </a:rPr>
              <a:t>groups </a:t>
            </a:r>
            <a:r>
              <a:rPr sz="3200" spc="-944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200" dirty="0">
                <a:solidFill>
                  <a:srgbClr val="737373"/>
                </a:solidFill>
                <a:latin typeface="ABeeZee"/>
                <a:cs typeface="ABeeZee"/>
              </a:rPr>
              <a:t>Mostly</a:t>
            </a:r>
            <a:r>
              <a:rPr sz="32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200" dirty="0">
                <a:solidFill>
                  <a:srgbClr val="737373"/>
                </a:solidFill>
                <a:latin typeface="ABeeZee"/>
                <a:cs typeface="ABeeZee"/>
              </a:rPr>
              <a:t>ask</a:t>
            </a:r>
            <a:r>
              <a:rPr sz="32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200" dirty="0">
                <a:solidFill>
                  <a:srgbClr val="737373"/>
                </a:solidFill>
                <a:latin typeface="ABeeZee"/>
                <a:cs typeface="ABeeZee"/>
              </a:rPr>
              <a:t>open</a:t>
            </a:r>
            <a:r>
              <a:rPr sz="32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200" dirty="0">
                <a:solidFill>
                  <a:srgbClr val="737373"/>
                </a:solidFill>
                <a:latin typeface="ABeeZee"/>
                <a:cs typeface="ABeeZee"/>
              </a:rPr>
              <a:t>questions,</a:t>
            </a:r>
            <a:r>
              <a:rPr sz="32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200" dirty="0">
                <a:solidFill>
                  <a:srgbClr val="737373"/>
                </a:solidFill>
                <a:latin typeface="ABeeZee"/>
                <a:cs typeface="ABeeZee"/>
              </a:rPr>
              <a:t>such</a:t>
            </a:r>
            <a:r>
              <a:rPr sz="32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200" dirty="0">
                <a:solidFill>
                  <a:srgbClr val="737373"/>
                </a:solidFill>
                <a:latin typeface="ABeeZee"/>
                <a:cs typeface="ABeeZee"/>
              </a:rPr>
              <a:t>as:</a:t>
            </a:r>
            <a:endParaRPr sz="3200">
              <a:latin typeface="ABeeZee"/>
              <a:cs typeface="ABeeZee"/>
            </a:endParaRPr>
          </a:p>
          <a:p>
            <a:pPr marL="12700" marR="7891145" indent="-635">
              <a:lnSpc>
                <a:spcPct val="115199"/>
              </a:lnSpc>
              <a:spcBef>
                <a:spcPts val="5"/>
              </a:spcBef>
            </a:pPr>
            <a:r>
              <a:rPr sz="3200" i="1" spc="-70" dirty="0">
                <a:solidFill>
                  <a:srgbClr val="0099A9"/>
                </a:solidFill>
                <a:latin typeface="ABeeZee"/>
                <a:cs typeface="ABeeZee"/>
              </a:rPr>
              <a:t>Can</a:t>
            </a:r>
            <a:r>
              <a:rPr sz="3200" i="1" spc="-15" dirty="0">
                <a:solidFill>
                  <a:srgbClr val="0099A9"/>
                </a:solidFill>
                <a:latin typeface="ABeeZee"/>
                <a:cs typeface="ABeeZee"/>
              </a:rPr>
              <a:t> </a:t>
            </a:r>
            <a:r>
              <a:rPr sz="3200" i="1" spc="15" dirty="0">
                <a:solidFill>
                  <a:srgbClr val="0099A9"/>
                </a:solidFill>
                <a:latin typeface="ABeeZee"/>
                <a:cs typeface="ABeeZee"/>
              </a:rPr>
              <a:t>you</a:t>
            </a:r>
            <a:r>
              <a:rPr sz="3200" i="1" spc="-20" dirty="0">
                <a:solidFill>
                  <a:srgbClr val="0099A9"/>
                </a:solidFill>
                <a:latin typeface="ABeeZee"/>
                <a:cs typeface="ABeeZee"/>
              </a:rPr>
              <a:t> </a:t>
            </a:r>
            <a:r>
              <a:rPr sz="3200" i="1" spc="-55" dirty="0">
                <a:solidFill>
                  <a:srgbClr val="0099A9"/>
                </a:solidFill>
                <a:latin typeface="ABeeZee"/>
                <a:cs typeface="ABeeZee"/>
              </a:rPr>
              <a:t>tell</a:t>
            </a:r>
            <a:r>
              <a:rPr sz="3200" i="1" spc="-15" dirty="0">
                <a:solidFill>
                  <a:srgbClr val="0099A9"/>
                </a:solidFill>
                <a:latin typeface="ABeeZee"/>
                <a:cs typeface="ABeeZee"/>
              </a:rPr>
              <a:t> </a:t>
            </a:r>
            <a:r>
              <a:rPr sz="3200" i="1" spc="-45" dirty="0">
                <a:solidFill>
                  <a:srgbClr val="0099A9"/>
                </a:solidFill>
                <a:latin typeface="ABeeZee"/>
                <a:cs typeface="ABeeZee"/>
              </a:rPr>
              <a:t>me</a:t>
            </a:r>
            <a:r>
              <a:rPr sz="3200" i="1" spc="-15" dirty="0">
                <a:solidFill>
                  <a:srgbClr val="0099A9"/>
                </a:solidFill>
                <a:latin typeface="ABeeZee"/>
                <a:cs typeface="ABeeZee"/>
              </a:rPr>
              <a:t> </a:t>
            </a:r>
            <a:r>
              <a:rPr sz="3200" i="1" spc="-50" dirty="0">
                <a:solidFill>
                  <a:srgbClr val="0099A9"/>
                </a:solidFill>
                <a:latin typeface="ABeeZee"/>
                <a:cs typeface="ABeeZee"/>
              </a:rPr>
              <a:t>what</a:t>
            </a:r>
            <a:r>
              <a:rPr sz="3200" i="1" spc="-15" dirty="0">
                <a:solidFill>
                  <a:srgbClr val="0099A9"/>
                </a:solidFill>
                <a:latin typeface="ABeeZee"/>
                <a:cs typeface="ABeeZee"/>
              </a:rPr>
              <a:t> </a:t>
            </a:r>
            <a:r>
              <a:rPr sz="3200" i="1" spc="-40" dirty="0">
                <a:solidFill>
                  <a:srgbClr val="0099A9"/>
                </a:solidFill>
                <a:latin typeface="ABeeZee"/>
                <a:cs typeface="ABeeZee"/>
              </a:rPr>
              <a:t>happened? </a:t>
            </a:r>
            <a:r>
              <a:rPr sz="3200" i="1" spc="-944" dirty="0">
                <a:solidFill>
                  <a:srgbClr val="0099A9"/>
                </a:solidFill>
                <a:latin typeface="ABeeZee"/>
                <a:cs typeface="ABeeZee"/>
              </a:rPr>
              <a:t> </a:t>
            </a:r>
            <a:r>
              <a:rPr sz="3200" i="1" spc="-45" dirty="0">
                <a:solidFill>
                  <a:srgbClr val="0099A9"/>
                </a:solidFill>
                <a:latin typeface="ABeeZee"/>
                <a:cs typeface="ABeeZee"/>
              </a:rPr>
              <a:t>How</a:t>
            </a:r>
            <a:r>
              <a:rPr sz="3200" i="1" spc="-10" dirty="0">
                <a:solidFill>
                  <a:srgbClr val="0099A9"/>
                </a:solidFill>
                <a:latin typeface="ABeeZee"/>
                <a:cs typeface="ABeeZee"/>
              </a:rPr>
              <a:t> </a:t>
            </a:r>
            <a:r>
              <a:rPr sz="3200" i="1" spc="-5" dirty="0">
                <a:solidFill>
                  <a:srgbClr val="0099A9"/>
                </a:solidFill>
                <a:latin typeface="ABeeZee"/>
                <a:cs typeface="ABeeZee"/>
              </a:rPr>
              <a:t>do</a:t>
            </a:r>
            <a:r>
              <a:rPr sz="3200" i="1" spc="-10" dirty="0">
                <a:solidFill>
                  <a:srgbClr val="0099A9"/>
                </a:solidFill>
                <a:latin typeface="ABeeZee"/>
                <a:cs typeface="ABeeZee"/>
              </a:rPr>
              <a:t> </a:t>
            </a:r>
            <a:r>
              <a:rPr sz="3200" i="1" spc="15" dirty="0">
                <a:solidFill>
                  <a:srgbClr val="0099A9"/>
                </a:solidFill>
                <a:latin typeface="ABeeZee"/>
                <a:cs typeface="ABeeZee"/>
              </a:rPr>
              <a:t>you</a:t>
            </a:r>
            <a:r>
              <a:rPr sz="3200" i="1" spc="-5" dirty="0">
                <a:solidFill>
                  <a:srgbClr val="0099A9"/>
                </a:solidFill>
                <a:latin typeface="ABeeZee"/>
                <a:cs typeface="ABeeZee"/>
              </a:rPr>
              <a:t> </a:t>
            </a:r>
            <a:r>
              <a:rPr sz="3200" i="1" spc="-40" dirty="0">
                <a:solidFill>
                  <a:srgbClr val="0099A9"/>
                </a:solidFill>
                <a:latin typeface="ABeeZee"/>
                <a:cs typeface="ABeeZee"/>
              </a:rPr>
              <a:t>feel</a:t>
            </a:r>
            <a:r>
              <a:rPr sz="3200" i="1" spc="-10" dirty="0">
                <a:solidFill>
                  <a:srgbClr val="0099A9"/>
                </a:solidFill>
                <a:latin typeface="ABeeZee"/>
                <a:cs typeface="ABeeZee"/>
              </a:rPr>
              <a:t> </a:t>
            </a:r>
            <a:r>
              <a:rPr sz="3200" i="1" spc="-50" dirty="0">
                <a:solidFill>
                  <a:srgbClr val="0099A9"/>
                </a:solidFill>
                <a:latin typeface="ABeeZee"/>
                <a:cs typeface="ABeeZee"/>
              </a:rPr>
              <a:t>about</a:t>
            </a:r>
            <a:r>
              <a:rPr sz="3200" i="1" spc="-10" dirty="0">
                <a:solidFill>
                  <a:srgbClr val="0099A9"/>
                </a:solidFill>
                <a:latin typeface="ABeeZee"/>
                <a:cs typeface="ABeeZee"/>
              </a:rPr>
              <a:t> </a:t>
            </a:r>
            <a:r>
              <a:rPr sz="3200" spc="-204" dirty="0">
                <a:solidFill>
                  <a:srgbClr val="0099A9"/>
                </a:solidFill>
                <a:latin typeface="Arial"/>
                <a:cs typeface="Arial"/>
              </a:rPr>
              <a:t>…</a:t>
            </a:r>
            <a:r>
              <a:rPr sz="3200" i="1" spc="-204" dirty="0">
                <a:solidFill>
                  <a:srgbClr val="0099A9"/>
                </a:solidFill>
                <a:latin typeface="ABeeZee"/>
                <a:cs typeface="ABeeZee"/>
              </a:rPr>
              <a:t>.?</a:t>
            </a:r>
            <a:endParaRPr sz="3200">
              <a:latin typeface="ABeeZee"/>
              <a:cs typeface="ABeeZee"/>
            </a:endParaRPr>
          </a:p>
          <a:p>
            <a:pPr marL="13335">
              <a:lnSpc>
                <a:spcPct val="100000"/>
              </a:lnSpc>
              <a:spcBef>
                <a:spcPts val="585"/>
              </a:spcBef>
            </a:pPr>
            <a:r>
              <a:rPr sz="3200" i="1" spc="-45" dirty="0">
                <a:solidFill>
                  <a:srgbClr val="0099A9"/>
                </a:solidFill>
                <a:latin typeface="ABeeZee"/>
                <a:cs typeface="ABeeZee"/>
              </a:rPr>
              <a:t>Tell</a:t>
            </a:r>
            <a:r>
              <a:rPr sz="3200" i="1" spc="-15" dirty="0">
                <a:solidFill>
                  <a:srgbClr val="0099A9"/>
                </a:solidFill>
                <a:latin typeface="ABeeZee"/>
                <a:cs typeface="ABeeZee"/>
              </a:rPr>
              <a:t> </a:t>
            </a:r>
            <a:r>
              <a:rPr sz="3200" i="1" spc="-45" dirty="0">
                <a:solidFill>
                  <a:srgbClr val="0099A9"/>
                </a:solidFill>
                <a:latin typeface="ABeeZee"/>
                <a:cs typeface="ABeeZee"/>
              </a:rPr>
              <a:t>me</a:t>
            </a:r>
            <a:r>
              <a:rPr sz="3200" i="1" spc="-15" dirty="0">
                <a:solidFill>
                  <a:srgbClr val="0099A9"/>
                </a:solidFill>
                <a:latin typeface="ABeeZee"/>
                <a:cs typeface="ABeeZee"/>
              </a:rPr>
              <a:t> </a:t>
            </a:r>
            <a:r>
              <a:rPr sz="3200" i="1" spc="-20" dirty="0">
                <a:solidFill>
                  <a:srgbClr val="0099A9"/>
                </a:solidFill>
                <a:latin typeface="ABeeZee"/>
                <a:cs typeface="ABeeZee"/>
              </a:rPr>
              <a:t>more</a:t>
            </a:r>
            <a:r>
              <a:rPr sz="3200" i="1" spc="-15" dirty="0">
                <a:solidFill>
                  <a:srgbClr val="0099A9"/>
                </a:solidFill>
                <a:latin typeface="ABeeZee"/>
                <a:cs typeface="ABeeZee"/>
              </a:rPr>
              <a:t> </a:t>
            </a:r>
            <a:r>
              <a:rPr sz="3200" i="1" spc="-50" dirty="0">
                <a:solidFill>
                  <a:srgbClr val="0099A9"/>
                </a:solidFill>
                <a:latin typeface="ABeeZee"/>
                <a:cs typeface="ABeeZee"/>
              </a:rPr>
              <a:t>about</a:t>
            </a:r>
            <a:r>
              <a:rPr sz="3200" i="1" spc="-15" dirty="0">
                <a:solidFill>
                  <a:srgbClr val="0099A9"/>
                </a:solidFill>
                <a:latin typeface="ABeeZee"/>
                <a:cs typeface="ABeeZee"/>
              </a:rPr>
              <a:t> </a:t>
            </a:r>
            <a:r>
              <a:rPr sz="3200" spc="-204" dirty="0">
                <a:solidFill>
                  <a:srgbClr val="0099A9"/>
                </a:solidFill>
                <a:latin typeface="Arial"/>
                <a:cs typeface="Arial"/>
              </a:rPr>
              <a:t>…</a:t>
            </a:r>
            <a:r>
              <a:rPr sz="3200" i="1" spc="-204" dirty="0">
                <a:solidFill>
                  <a:srgbClr val="0099A9"/>
                </a:solidFill>
                <a:latin typeface="ABeeZee"/>
                <a:cs typeface="ABeeZee"/>
              </a:rPr>
              <a:t>.?</a:t>
            </a:r>
            <a:endParaRPr sz="3200">
              <a:latin typeface="ABeeZee"/>
              <a:cs typeface="ABeeZee"/>
            </a:endParaRPr>
          </a:p>
          <a:p>
            <a:pPr marL="13335">
              <a:lnSpc>
                <a:spcPct val="100000"/>
              </a:lnSpc>
              <a:spcBef>
                <a:spcPts val="585"/>
              </a:spcBef>
            </a:pPr>
            <a:r>
              <a:rPr sz="3200" i="1" spc="-30" dirty="0">
                <a:solidFill>
                  <a:srgbClr val="0099A9"/>
                </a:solidFill>
                <a:latin typeface="ABeeZee"/>
                <a:cs typeface="ABeeZee"/>
              </a:rPr>
              <a:t>What</a:t>
            </a:r>
            <a:r>
              <a:rPr sz="3200" i="1" spc="-10" dirty="0">
                <a:solidFill>
                  <a:srgbClr val="0099A9"/>
                </a:solidFill>
                <a:latin typeface="ABeeZee"/>
                <a:cs typeface="ABeeZee"/>
              </a:rPr>
              <a:t> </a:t>
            </a:r>
            <a:r>
              <a:rPr sz="3200" i="1" spc="-30" dirty="0">
                <a:solidFill>
                  <a:srgbClr val="0099A9"/>
                </a:solidFill>
                <a:latin typeface="ABeeZee"/>
                <a:cs typeface="ABeeZee"/>
              </a:rPr>
              <a:t>improvements</a:t>
            </a:r>
            <a:r>
              <a:rPr sz="3200" i="1" spc="-10" dirty="0">
                <a:solidFill>
                  <a:srgbClr val="0099A9"/>
                </a:solidFill>
                <a:latin typeface="ABeeZee"/>
                <a:cs typeface="ABeeZee"/>
              </a:rPr>
              <a:t> </a:t>
            </a:r>
            <a:r>
              <a:rPr sz="3200" i="1" spc="-50" dirty="0">
                <a:solidFill>
                  <a:srgbClr val="0099A9"/>
                </a:solidFill>
                <a:latin typeface="ABeeZee"/>
                <a:cs typeface="ABeeZee"/>
              </a:rPr>
              <a:t>would</a:t>
            </a:r>
            <a:r>
              <a:rPr sz="3200" i="1" spc="-10" dirty="0">
                <a:solidFill>
                  <a:srgbClr val="0099A9"/>
                </a:solidFill>
                <a:latin typeface="ABeeZee"/>
                <a:cs typeface="ABeeZee"/>
              </a:rPr>
              <a:t> </a:t>
            </a:r>
            <a:r>
              <a:rPr sz="3200" i="1" spc="15" dirty="0">
                <a:solidFill>
                  <a:srgbClr val="0099A9"/>
                </a:solidFill>
                <a:latin typeface="ABeeZee"/>
                <a:cs typeface="ABeeZee"/>
              </a:rPr>
              <a:t>you</a:t>
            </a:r>
            <a:r>
              <a:rPr sz="3200" i="1" spc="-10" dirty="0">
                <a:solidFill>
                  <a:srgbClr val="0099A9"/>
                </a:solidFill>
                <a:latin typeface="ABeeZee"/>
                <a:cs typeface="ABeeZee"/>
              </a:rPr>
              <a:t> like </a:t>
            </a:r>
            <a:r>
              <a:rPr sz="3200" i="1" spc="-5" dirty="0">
                <a:solidFill>
                  <a:srgbClr val="0099A9"/>
                </a:solidFill>
                <a:latin typeface="ABeeZee"/>
                <a:cs typeface="ABeeZee"/>
              </a:rPr>
              <a:t>to</a:t>
            </a:r>
            <a:r>
              <a:rPr sz="3200" i="1" spc="-10" dirty="0">
                <a:solidFill>
                  <a:srgbClr val="0099A9"/>
                </a:solidFill>
                <a:latin typeface="ABeeZee"/>
                <a:cs typeface="ABeeZee"/>
              </a:rPr>
              <a:t> </a:t>
            </a:r>
            <a:r>
              <a:rPr sz="3200" i="1" spc="-60" dirty="0">
                <a:solidFill>
                  <a:srgbClr val="0099A9"/>
                </a:solidFill>
                <a:latin typeface="ABeeZee"/>
                <a:cs typeface="ABeeZee"/>
              </a:rPr>
              <a:t>see?</a:t>
            </a:r>
            <a:endParaRPr sz="3200">
              <a:latin typeface="ABeeZee"/>
              <a:cs typeface="ABeeZee"/>
            </a:endParaRPr>
          </a:p>
          <a:p>
            <a:pPr marL="703580" marR="5080" indent="-1270">
              <a:lnSpc>
                <a:spcPct val="115199"/>
              </a:lnSpc>
            </a:pPr>
            <a:r>
              <a:rPr sz="3200" dirty="0">
                <a:solidFill>
                  <a:srgbClr val="737373"/>
                </a:solidFill>
                <a:latin typeface="ABeeZee"/>
                <a:cs typeface="ABeeZee"/>
              </a:rPr>
              <a:t>To</a:t>
            </a:r>
            <a:r>
              <a:rPr sz="32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200" dirty="0">
                <a:solidFill>
                  <a:srgbClr val="737373"/>
                </a:solidFill>
                <a:latin typeface="ABeeZee"/>
                <a:cs typeface="ABeeZee"/>
              </a:rPr>
              <a:t>be</a:t>
            </a:r>
            <a:r>
              <a:rPr sz="32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200" dirty="0">
                <a:solidFill>
                  <a:srgbClr val="737373"/>
                </a:solidFill>
                <a:latin typeface="ABeeZee"/>
                <a:cs typeface="ABeeZee"/>
              </a:rPr>
              <a:t>systematic,</a:t>
            </a:r>
            <a:r>
              <a:rPr sz="32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200" dirty="0">
                <a:solidFill>
                  <a:srgbClr val="737373"/>
                </a:solidFill>
                <a:latin typeface="ABeeZee"/>
                <a:cs typeface="ABeeZee"/>
              </a:rPr>
              <a:t>start</a:t>
            </a:r>
            <a:r>
              <a:rPr sz="32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200" dirty="0">
                <a:solidFill>
                  <a:srgbClr val="737373"/>
                </a:solidFill>
                <a:latin typeface="ABeeZee"/>
                <a:cs typeface="ABeeZee"/>
              </a:rPr>
              <a:t>by</a:t>
            </a:r>
            <a:r>
              <a:rPr sz="32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200" dirty="0">
                <a:solidFill>
                  <a:srgbClr val="737373"/>
                </a:solidFill>
                <a:latin typeface="ABeeZee"/>
                <a:cs typeface="ABeeZee"/>
              </a:rPr>
              <a:t>asking</a:t>
            </a:r>
            <a:r>
              <a:rPr sz="32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200" dirty="0">
                <a:solidFill>
                  <a:srgbClr val="737373"/>
                </a:solidFill>
                <a:latin typeface="ABeeZee"/>
                <a:cs typeface="ABeeZee"/>
              </a:rPr>
              <a:t>everyone</a:t>
            </a:r>
            <a:r>
              <a:rPr sz="32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200" dirty="0">
                <a:solidFill>
                  <a:srgbClr val="737373"/>
                </a:solidFill>
                <a:latin typeface="ABeeZee"/>
                <a:cs typeface="ABeeZee"/>
              </a:rPr>
              <a:t>mostly</a:t>
            </a:r>
            <a:r>
              <a:rPr sz="32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200" dirty="0">
                <a:solidFill>
                  <a:srgbClr val="737373"/>
                </a:solidFill>
                <a:latin typeface="ABeeZee"/>
                <a:cs typeface="ABeeZee"/>
              </a:rPr>
              <a:t>the</a:t>
            </a:r>
            <a:r>
              <a:rPr sz="32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200" dirty="0">
                <a:solidFill>
                  <a:srgbClr val="737373"/>
                </a:solidFill>
                <a:latin typeface="ABeeZee"/>
                <a:cs typeface="ABeeZee"/>
              </a:rPr>
              <a:t>same</a:t>
            </a:r>
            <a:r>
              <a:rPr sz="32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200" dirty="0">
                <a:solidFill>
                  <a:srgbClr val="737373"/>
                </a:solidFill>
                <a:latin typeface="ABeeZee"/>
                <a:cs typeface="ABeeZee"/>
              </a:rPr>
              <a:t>questions </a:t>
            </a:r>
            <a:r>
              <a:rPr sz="3200" spc="-944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200" dirty="0">
                <a:solidFill>
                  <a:srgbClr val="737373"/>
                </a:solidFill>
                <a:latin typeface="ABeeZee"/>
                <a:cs typeface="ABeeZee"/>
              </a:rPr>
              <a:t>to</a:t>
            </a:r>
            <a:r>
              <a:rPr sz="32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200" dirty="0">
                <a:solidFill>
                  <a:srgbClr val="737373"/>
                </a:solidFill>
                <a:latin typeface="ABeeZee"/>
                <a:cs typeface="ABeeZee"/>
              </a:rPr>
              <a:t>help</a:t>
            </a:r>
            <a:r>
              <a:rPr sz="32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200" dirty="0">
                <a:solidFill>
                  <a:srgbClr val="737373"/>
                </a:solidFill>
                <a:latin typeface="ABeeZee"/>
                <a:cs typeface="ABeeZee"/>
              </a:rPr>
              <a:t>compare</a:t>
            </a:r>
            <a:r>
              <a:rPr sz="32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200" dirty="0">
                <a:solidFill>
                  <a:srgbClr val="737373"/>
                </a:solidFill>
                <a:latin typeface="ABeeZee"/>
                <a:cs typeface="ABeeZee"/>
              </a:rPr>
              <a:t>answers</a:t>
            </a:r>
            <a:endParaRPr sz="3200">
              <a:latin typeface="ABeeZee"/>
              <a:cs typeface="ABeeZee"/>
            </a:endParaRPr>
          </a:p>
          <a:p>
            <a:pPr marL="702945">
              <a:lnSpc>
                <a:spcPct val="100000"/>
              </a:lnSpc>
              <a:spcBef>
                <a:spcPts val="585"/>
              </a:spcBef>
            </a:pPr>
            <a:r>
              <a:rPr sz="3200" dirty="0">
                <a:solidFill>
                  <a:srgbClr val="737373"/>
                </a:solidFill>
                <a:latin typeface="ABeeZee"/>
                <a:cs typeface="ABeeZee"/>
              </a:rPr>
              <a:t>Answers</a:t>
            </a:r>
            <a:r>
              <a:rPr sz="32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200" dirty="0">
                <a:solidFill>
                  <a:srgbClr val="737373"/>
                </a:solidFill>
                <a:latin typeface="ABeeZee"/>
                <a:cs typeface="ABeeZee"/>
              </a:rPr>
              <a:t>-</a:t>
            </a:r>
            <a:r>
              <a:rPr sz="32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200" dirty="0">
                <a:solidFill>
                  <a:srgbClr val="737373"/>
                </a:solidFill>
                <a:latin typeface="ABeeZee"/>
                <a:cs typeface="ABeeZee"/>
              </a:rPr>
              <a:t>‘the</a:t>
            </a:r>
            <a:r>
              <a:rPr sz="32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200" dirty="0">
                <a:solidFill>
                  <a:srgbClr val="737373"/>
                </a:solidFill>
                <a:latin typeface="ABeeZee"/>
                <a:cs typeface="ABeeZee"/>
              </a:rPr>
              <a:t>data’</a:t>
            </a:r>
            <a:r>
              <a:rPr sz="32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200" dirty="0">
                <a:solidFill>
                  <a:srgbClr val="737373"/>
                </a:solidFill>
                <a:latin typeface="ABeeZee"/>
                <a:cs typeface="ABeeZee"/>
              </a:rPr>
              <a:t>-</a:t>
            </a:r>
            <a:r>
              <a:rPr sz="32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200" dirty="0">
                <a:solidFill>
                  <a:srgbClr val="737373"/>
                </a:solidFill>
                <a:latin typeface="ABeeZee"/>
                <a:cs typeface="ABeeZee"/>
              </a:rPr>
              <a:t>are</a:t>
            </a:r>
            <a:r>
              <a:rPr sz="32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200" dirty="0">
                <a:solidFill>
                  <a:srgbClr val="737373"/>
                </a:solidFill>
                <a:latin typeface="ABeeZee"/>
                <a:cs typeface="ABeeZee"/>
              </a:rPr>
              <a:t>in</a:t>
            </a:r>
            <a:r>
              <a:rPr sz="32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200" dirty="0">
                <a:solidFill>
                  <a:srgbClr val="737373"/>
                </a:solidFill>
                <a:latin typeface="ABeeZee"/>
                <a:cs typeface="ABeeZee"/>
              </a:rPr>
              <a:t>words</a:t>
            </a:r>
            <a:endParaRPr sz="3200">
              <a:latin typeface="ABeeZee"/>
              <a:cs typeface="ABeeZee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1EAB190-ABB0-4A61-BA98-8610C11C0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730337" y="2670233"/>
            <a:ext cx="5718810" cy="3968750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Open</a:t>
            </a:r>
            <a:endParaRPr sz="2500">
              <a:latin typeface="ABeeZee"/>
              <a:cs typeface="ABeeZee"/>
            </a:endParaRPr>
          </a:p>
          <a:p>
            <a:pPr marL="551815" marR="958850">
              <a:lnSpc>
                <a:spcPct val="114999"/>
              </a:lnSpc>
            </a:pP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How do you feel about X? </a:t>
            </a:r>
            <a:r>
              <a:rPr sz="25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What</a:t>
            </a:r>
            <a:r>
              <a:rPr sz="25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do</a:t>
            </a:r>
            <a:r>
              <a:rPr sz="25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you</a:t>
            </a:r>
            <a:r>
              <a:rPr sz="25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think</a:t>
            </a:r>
            <a:r>
              <a:rPr sz="25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about</a:t>
            </a:r>
            <a:r>
              <a:rPr sz="25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Y? </a:t>
            </a:r>
            <a:r>
              <a:rPr sz="2500" spc="-73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Tell me about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spc="-490" dirty="0">
                <a:solidFill>
                  <a:srgbClr val="737373"/>
                </a:solidFill>
                <a:latin typeface="Arial"/>
                <a:cs typeface="Arial"/>
              </a:rPr>
              <a:t>…</a:t>
            </a:r>
            <a:r>
              <a:rPr sz="2500" spc="50" dirty="0">
                <a:solidFill>
                  <a:srgbClr val="737373"/>
                </a:solidFill>
                <a:latin typeface="Arial"/>
                <a:cs typeface="Arial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?</a:t>
            </a:r>
            <a:endParaRPr sz="2500">
              <a:latin typeface="ABeeZee"/>
              <a:cs typeface="ABeeZee"/>
            </a:endParaRPr>
          </a:p>
          <a:p>
            <a:pPr marL="551815">
              <a:lnSpc>
                <a:spcPct val="100000"/>
              </a:lnSpc>
              <a:spcBef>
                <a:spcPts val="450"/>
              </a:spcBef>
            </a:pP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What</a:t>
            </a:r>
            <a:r>
              <a:rPr sz="2500" spc="-10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happened?</a:t>
            </a:r>
            <a:endParaRPr sz="2500">
              <a:latin typeface="ABeeZee"/>
              <a:cs typeface="ABeeZee"/>
            </a:endParaRPr>
          </a:p>
          <a:p>
            <a:pPr marL="12700">
              <a:lnSpc>
                <a:spcPct val="100000"/>
              </a:lnSpc>
              <a:spcBef>
                <a:spcPts val="450"/>
              </a:spcBef>
            </a:pP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Follow-up</a:t>
            </a:r>
            <a:r>
              <a:rPr sz="2500" spc="-10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questions:</a:t>
            </a:r>
            <a:endParaRPr sz="2500">
              <a:latin typeface="ABeeZee"/>
              <a:cs typeface="ABeeZee"/>
            </a:endParaRPr>
          </a:p>
          <a:p>
            <a:pPr marL="551815">
              <a:lnSpc>
                <a:spcPct val="100000"/>
              </a:lnSpc>
              <a:spcBef>
                <a:spcPts val="450"/>
              </a:spcBef>
            </a:pP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Why?</a:t>
            </a:r>
            <a:endParaRPr sz="2500">
              <a:latin typeface="ABeeZee"/>
              <a:cs typeface="ABeeZee"/>
            </a:endParaRPr>
          </a:p>
          <a:p>
            <a:pPr marL="551815" marR="5080">
              <a:lnSpc>
                <a:spcPct val="114999"/>
              </a:lnSpc>
            </a:pP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Could you tell me more about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spc="-490" dirty="0">
                <a:solidFill>
                  <a:srgbClr val="737373"/>
                </a:solidFill>
                <a:latin typeface="Arial"/>
                <a:cs typeface="Arial"/>
              </a:rPr>
              <a:t>…</a:t>
            </a:r>
            <a:r>
              <a:rPr sz="2500" spc="50" dirty="0">
                <a:solidFill>
                  <a:srgbClr val="737373"/>
                </a:solidFill>
                <a:latin typeface="Arial"/>
                <a:cs typeface="Arial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?  How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did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that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make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you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feel?</a:t>
            </a:r>
            <a:endParaRPr sz="2500">
              <a:latin typeface="ABeeZee"/>
              <a:cs typeface="ABeeZe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91389" y="2670146"/>
            <a:ext cx="4973320" cy="3531235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Closed</a:t>
            </a:r>
            <a:endParaRPr sz="2500">
              <a:latin typeface="ABeeZee"/>
              <a:cs typeface="ABeeZee"/>
            </a:endParaRPr>
          </a:p>
          <a:p>
            <a:pPr marL="551815" marR="5080">
              <a:lnSpc>
                <a:spcPct val="114999"/>
              </a:lnSpc>
            </a:pP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Give</a:t>
            </a:r>
            <a:r>
              <a:rPr sz="25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set</a:t>
            </a:r>
            <a:r>
              <a:rPr sz="25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choices</a:t>
            </a:r>
            <a:r>
              <a:rPr sz="25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only:</a:t>
            </a:r>
            <a:r>
              <a:rPr sz="25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such</a:t>
            </a:r>
            <a:r>
              <a:rPr sz="25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as  ‘Yes’/’No’</a:t>
            </a:r>
            <a:endParaRPr sz="2500">
              <a:latin typeface="ABeeZee"/>
              <a:cs typeface="ABeeZee"/>
            </a:endParaRPr>
          </a:p>
          <a:p>
            <a:pPr marL="551815" marR="885190">
              <a:lnSpc>
                <a:spcPct val="114999"/>
              </a:lnSpc>
            </a:pP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Did you enjoy that? </a:t>
            </a:r>
            <a:r>
              <a:rPr sz="25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When</a:t>
            </a:r>
            <a:r>
              <a:rPr sz="2500" spc="-3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did</a:t>
            </a:r>
            <a:r>
              <a:rPr sz="2500" spc="-3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that</a:t>
            </a:r>
            <a:r>
              <a:rPr sz="2500" spc="-3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happen? </a:t>
            </a:r>
            <a:r>
              <a:rPr sz="2500" spc="-74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Who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was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there?</a:t>
            </a:r>
            <a:endParaRPr sz="2500">
              <a:latin typeface="ABeeZee"/>
              <a:cs typeface="ABeeZee"/>
            </a:endParaRPr>
          </a:p>
          <a:p>
            <a:pPr marL="551815" marR="234315">
              <a:lnSpc>
                <a:spcPct val="114999"/>
              </a:lnSpc>
            </a:pP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Where did that happen? </a:t>
            </a:r>
            <a:r>
              <a:rPr sz="25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What</a:t>
            </a:r>
            <a:r>
              <a:rPr sz="25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age</a:t>
            </a:r>
            <a:r>
              <a:rPr sz="25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were</a:t>
            </a:r>
            <a:r>
              <a:rPr sz="25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you</a:t>
            </a:r>
            <a:r>
              <a:rPr sz="25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when..?</a:t>
            </a:r>
            <a:endParaRPr sz="2500">
              <a:latin typeface="ABeeZee"/>
              <a:cs typeface="ABeeZee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081572" y="7175639"/>
            <a:ext cx="4836795" cy="2762885"/>
            <a:chOff x="6081572" y="7175639"/>
            <a:chExt cx="4836795" cy="2762885"/>
          </a:xfrm>
        </p:grpSpPr>
        <p:sp>
          <p:nvSpPr>
            <p:cNvPr id="7" name="object 7"/>
            <p:cNvSpPr/>
            <p:nvPr/>
          </p:nvSpPr>
          <p:spPr>
            <a:xfrm>
              <a:off x="9025369" y="7328496"/>
              <a:ext cx="1204595" cy="2056764"/>
            </a:xfrm>
            <a:custGeom>
              <a:avLst/>
              <a:gdLst/>
              <a:ahLst/>
              <a:cxnLst/>
              <a:rect l="l" t="t" r="r" b="b"/>
              <a:pathLst>
                <a:path w="1204595" h="2056765">
                  <a:moveTo>
                    <a:pt x="1204404" y="0"/>
                  </a:moveTo>
                  <a:lnTo>
                    <a:pt x="0" y="0"/>
                  </a:lnTo>
                  <a:lnTo>
                    <a:pt x="0" y="2056358"/>
                  </a:lnTo>
                  <a:lnTo>
                    <a:pt x="1204404" y="2056358"/>
                  </a:lnTo>
                  <a:lnTo>
                    <a:pt x="1204404" y="0"/>
                  </a:lnTo>
                  <a:close/>
                </a:path>
              </a:pathLst>
            </a:custGeom>
            <a:solidFill>
              <a:srgbClr val="A46E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058160" y="7359522"/>
              <a:ext cx="1135380" cy="2025650"/>
            </a:xfrm>
            <a:custGeom>
              <a:avLst/>
              <a:gdLst/>
              <a:ahLst/>
              <a:cxnLst/>
              <a:rect l="l" t="t" r="r" b="b"/>
              <a:pathLst>
                <a:path w="1135379" h="2025650">
                  <a:moveTo>
                    <a:pt x="1134960" y="0"/>
                  </a:moveTo>
                  <a:lnTo>
                    <a:pt x="0" y="0"/>
                  </a:lnTo>
                  <a:lnTo>
                    <a:pt x="0" y="2025332"/>
                  </a:lnTo>
                  <a:lnTo>
                    <a:pt x="1134960" y="2025332"/>
                  </a:lnTo>
                  <a:lnTo>
                    <a:pt x="1134960" y="0"/>
                  </a:lnTo>
                  <a:close/>
                </a:path>
              </a:pathLst>
            </a:custGeom>
            <a:solidFill>
              <a:srgbClr val="B175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133408" y="7436726"/>
              <a:ext cx="984885" cy="1948180"/>
            </a:xfrm>
            <a:custGeom>
              <a:avLst/>
              <a:gdLst/>
              <a:ahLst/>
              <a:cxnLst/>
              <a:rect l="l" t="t" r="r" b="b"/>
              <a:pathLst>
                <a:path w="984884" h="1948179">
                  <a:moveTo>
                    <a:pt x="984326" y="0"/>
                  </a:moveTo>
                  <a:lnTo>
                    <a:pt x="0" y="0"/>
                  </a:lnTo>
                  <a:lnTo>
                    <a:pt x="0" y="1948129"/>
                  </a:lnTo>
                  <a:lnTo>
                    <a:pt x="984326" y="1948129"/>
                  </a:lnTo>
                  <a:lnTo>
                    <a:pt x="984326" y="0"/>
                  </a:lnTo>
                  <a:close/>
                </a:path>
              </a:pathLst>
            </a:custGeom>
            <a:solidFill>
              <a:srgbClr val="8254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152737" y="7458481"/>
              <a:ext cx="946150" cy="1926589"/>
            </a:xfrm>
            <a:custGeom>
              <a:avLst/>
              <a:gdLst/>
              <a:ahLst/>
              <a:cxnLst/>
              <a:rect l="l" t="t" r="r" b="b"/>
              <a:pathLst>
                <a:path w="946150" h="1926590">
                  <a:moveTo>
                    <a:pt x="945807" y="0"/>
                  </a:moveTo>
                  <a:lnTo>
                    <a:pt x="0" y="0"/>
                  </a:lnTo>
                  <a:lnTo>
                    <a:pt x="0" y="1926374"/>
                  </a:lnTo>
                  <a:lnTo>
                    <a:pt x="945807" y="1926374"/>
                  </a:lnTo>
                  <a:lnTo>
                    <a:pt x="945807" y="0"/>
                  </a:lnTo>
                  <a:close/>
                </a:path>
              </a:pathLst>
            </a:custGeom>
            <a:solidFill>
              <a:srgbClr val="B175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688224" y="7578674"/>
              <a:ext cx="292735" cy="36195"/>
            </a:xfrm>
            <a:custGeom>
              <a:avLst/>
              <a:gdLst/>
              <a:ahLst/>
              <a:cxnLst/>
              <a:rect l="l" t="t" r="r" b="b"/>
              <a:pathLst>
                <a:path w="292734" h="36195">
                  <a:moveTo>
                    <a:pt x="292138" y="0"/>
                  </a:moveTo>
                  <a:lnTo>
                    <a:pt x="0" y="0"/>
                  </a:lnTo>
                  <a:lnTo>
                    <a:pt x="37820" y="35788"/>
                  </a:lnTo>
                  <a:lnTo>
                    <a:pt x="254292" y="35788"/>
                  </a:lnTo>
                  <a:lnTo>
                    <a:pt x="292138" y="0"/>
                  </a:lnTo>
                  <a:close/>
                </a:path>
              </a:pathLst>
            </a:custGeom>
            <a:solidFill>
              <a:srgbClr val="9561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688224" y="8048253"/>
              <a:ext cx="292735" cy="36195"/>
            </a:xfrm>
            <a:custGeom>
              <a:avLst/>
              <a:gdLst/>
              <a:ahLst/>
              <a:cxnLst/>
              <a:rect l="l" t="t" r="r" b="b"/>
              <a:pathLst>
                <a:path w="292734" h="36195">
                  <a:moveTo>
                    <a:pt x="254292" y="0"/>
                  </a:moveTo>
                  <a:lnTo>
                    <a:pt x="37820" y="0"/>
                  </a:lnTo>
                  <a:lnTo>
                    <a:pt x="0" y="35788"/>
                  </a:lnTo>
                  <a:lnTo>
                    <a:pt x="292138" y="35788"/>
                  </a:lnTo>
                  <a:lnTo>
                    <a:pt x="254292" y="0"/>
                  </a:lnTo>
                  <a:close/>
                </a:path>
              </a:pathLst>
            </a:custGeom>
            <a:solidFill>
              <a:srgbClr val="D186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688208" y="7578673"/>
              <a:ext cx="292735" cy="505459"/>
            </a:xfrm>
            <a:custGeom>
              <a:avLst/>
              <a:gdLst/>
              <a:ahLst/>
              <a:cxnLst/>
              <a:rect l="l" t="t" r="r" b="b"/>
              <a:pathLst>
                <a:path w="292734" h="505459">
                  <a:moveTo>
                    <a:pt x="37820" y="35788"/>
                  </a:moveTo>
                  <a:lnTo>
                    <a:pt x="0" y="0"/>
                  </a:lnTo>
                  <a:lnTo>
                    <a:pt x="0" y="505371"/>
                  </a:lnTo>
                  <a:lnTo>
                    <a:pt x="37820" y="469569"/>
                  </a:lnTo>
                  <a:lnTo>
                    <a:pt x="37820" y="35788"/>
                  </a:lnTo>
                  <a:close/>
                </a:path>
                <a:path w="292734" h="505459">
                  <a:moveTo>
                    <a:pt x="292150" y="0"/>
                  </a:moveTo>
                  <a:lnTo>
                    <a:pt x="254304" y="35788"/>
                  </a:lnTo>
                  <a:lnTo>
                    <a:pt x="254304" y="469569"/>
                  </a:lnTo>
                  <a:lnTo>
                    <a:pt x="292150" y="505371"/>
                  </a:lnTo>
                  <a:lnTo>
                    <a:pt x="292150" y="0"/>
                  </a:lnTo>
                  <a:close/>
                </a:path>
              </a:pathLst>
            </a:custGeom>
            <a:solidFill>
              <a:srgbClr val="C682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726041" y="7614462"/>
              <a:ext cx="216535" cy="434340"/>
            </a:xfrm>
            <a:custGeom>
              <a:avLst/>
              <a:gdLst/>
              <a:ahLst/>
              <a:cxnLst/>
              <a:rect l="l" t="t" r="r" b="b"/>
              <a:pathLst>
                <a:path w="216534" h="434340">
                  <a:moveTo>
                    <a:pt x="216484" y="0"/>
                  </a:moveTo>
                  <a:lnTo>
                    <a:pt x="0" y="0"/>
                  </a:lnTo>
                  <a:lnTo>
                    <a:pt x="0" y="433781"/>
                  </a:lnTo>
                  <a:lnTo>
                    <a:pt x="216484" y="433781"/>
                  </a:lnTo>
                  <a:lnTo>
                    <a:pt x="216484" y="0"/>
                  </a:lnTo>
                  <a:close/>
                </a:path>
              </a:pathLst>
            </a:custGeom>
            <a:solidFill>
              <a:srgbClr val="8254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740883" y="8003358"/>
              <a:ext cx="186055" cy="28575"/>
            </a:xfrm>
            <a:custGeom>
              <a:avLst/>
              <a:gdLst/>
              <a:ahLst/>
              <a:cxnLst/>
              <a:rect l="l" t="t" r="r" b="b"/>
              <a:pathLst>
                <a:path w="186054" h="28575">
                  <a:moveTo>
                    <a:pt x="161848" y="0"/>
                  </a:moveTo>
                  <a:lnTo>
                    <a:pt x="24066" y="0"/>
                  </a:lnTo>
                  <a:lnTo>
                    <a:pt x="0" y="28448"/>
                  </a:lnTo>
                  <a:lnTo>
                    <a:pt x="185915" y="28448"/>
                  </a:lnTo>
                  <a:lnTo>
                    <a:pt x="161848" y="0"/>
                  </a:lnTo>
                  <a:close/>
                </a:path>
              </a:pathLst>
            </a:custGeom>
            <a:solidFill>
              <a:srgbClr val="9561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740883" y="7630111"/>
              <a:ext cx="186055" cy="28575"/>
            </a:xfrm>
            <a:custGeom>
              <a:avLst/>
              <a:gdLst/>
              <a:ahLst/>
              <a:cxnLst/>
              <a:rect l="l" t="t" r="r" b="b"/>
              <a:pathLst>
                <a:path w="186054" h="28575">
                  <a:moveTo>
                    <a:pt x="185915" y="0"/>
                  </a:moveTo>
                  <a:lnTo>
                    <a:pt x="0" y="0"/>
                  </a:lnTo>
                  <a:lnTo>
                    <a:pt x="24066" y="28447"/>
                  </a:lnTo>
                  <a:lnTo>
                    <a:pt x="161848" y="28447"/>
                  </a:lnTo>
                  <a:lnTo>
                    <a:pt x="185915" y="0"/>
                  </a:lnTo>
                  <a:close/>
                </a:path>
              </a:pathLst>
            </a:custGeom>
            <a:solidFill>
              <a:srgbClr val="D186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740875" y="7630108"/>
              <a:ext cx="186055" cy="401955"/>
            </a:xfrm>
            <a:custGeom>
              <a:avLst/>
              <a:gdLst/>
              <a:ahLst/>
              <a:cxnLst/>
              <a:rect l="l" t="t" r="r" b="b"/>
              <a:pathLst>
                <a:path w="186054" h="401954">
                  <a:moveTo>
                    <a:pt x="24066" y="28460"/>
                  </a:moveTo>
                  <a:lnTo>
                    <a:pt x="0" y="0"/>
                  </a:lnTo>
                  <a:lnTo>
                    <a:pt x="0" y="401701"/>
                  </a:lnTo>
                  <a:lnTo>
                    <a:pt x="24066" y="373253"/>
                  </a:lnTo>
                  <a:lnTo>
                    <a:pt x="24066" y="28460"/>
                  </a:lnTo>
                  <a:close/>
                </a:path>
                <a:path w="186054" h="401954">
                  <a:moveTo>
                    <a:pt x="185915" y="0"/>
                  </a:moveTo>
                  <a:lnTo>
                    <a:pt x="161848" y="28460"/>
                  </a:lnTo>
                  <a:lnTo>
                    <a:pt x="161848" y="373253"/>
                  </a:lnTo>
                  <a:lnTo>
                    <a:pt x="185915" y="401701"/>
                  </a:lnTo>
                  <a:lnTo>
                    <a:pt x="185915" y="0"/>
                  </a:lnTo>
                  <a:close/>
                </a:path>
              </a:pathLst>
            </a:custGeom>
            <a:solidFill>
              <a:srgbClr val="C682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764941" y="7658569"/>
              <a:ext cx="137795" cy="344805"/>
            </a:xfrm>
            <a:custGeom>
              <a:avLst/>
              <a:gdLst/>
              <a:ahLst/>
              <a:cxnLst/>
              <a:rect l="l" t="t" r="r" b="b"/>
              <a:pathLst>
                <a:path w="137795" h="344804">
                  <a:moveTo>
                    <a:pt x="137782" y="0"/>
                  </a:moveTo>
                  <a:lnTo>
                    <a:pt x="0" y="0"/>
                  </a:lnTo>
                  <a:lnTo>
                    <a:pt x="0" y="344792"/>
                  </a:lnTo>
                  <a:lnTo>
                    <a:pt x="137782" y="344792"/>
                  </a:lnTo>
                  <a:lnTo>
                    <a:pt x="137782" y="0"/>
                  </a:lnTo>
                  <a:close/>
                </a:path>
              </a:pathLst>
            </a:custGeom>
            <a:solidFill>
              <a:srgbClr val="B175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252738" y="7578282"/>
              <a:ext cx="292735" cy="36195"/>
            </a:xfrm>
            <a:custGeom>
              <a:avLst/>
              <a:gdLst/>
              <a:ahLst/>
              <a:cxnLst/>
              <a:rect l="l" t="t" r="r" b="b"/>
              <a:pathLst>
                <a:path w="292734" h="36195">
                  <a:moveTo>
                    <a:pt x="292150" y="0"/>
                  </a:moveTo>
                  <a:lnTo>
                    <a:pt x="0" y="0"/>
                  </a:lnTo>
                  <a:lnTo>
                    <a:pt x="37833" y="35788"/>
                  </a:lnTo>
                  <a:lnTo>
                    <a:pt x="254330" y="35788"/>
                  </a:lnTo>
                  <a:lnTo>
                    <a:pt x="292150" y="0"/>
                  </a:lnTo>
                  <a:close/>
                </a:path>
              </a:pathLst>
            </a:custGeom>
            <a:solidFill>
              <a:srgbClr val="9561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252738" y="8047859"/>
              <a:ext cx="292735" cy="36195"/>
            </a:xfrm>
            <a:custGeom>
              <a:avLst/>
              <a:gdLst/>
              <a:ahLst/>
              <a:cxnLst/>
              <a:rect l="l" t="t" r="r" b="b"/>
              <a:pathLst>
                <a:path w="292734" h="36195">
                  <a:moveTo>
                    <a:pt x="254330" y="0"/>
                  </a:moveTo>
                  <a:lnTo>
                    <a:pt x="37833" y="0"/>
                  </a:lnTo>
                  <a:lnTo>
                    <a:pt x="0" y="35775"/>
                  </a:lnTo>
                  <a:lnTo>
                    <a:pt x="292150" y="35775"/>
                  </a:lnTo>
                  <a:lnTo>
                    <a:pt x="254330" y="0"/>
                  </a:lnTo>
                  <a:close/>
                </a:path>
              </a:pathLst>
            </a:custGeom>
            <a:solidFill>
              <a:srgbClr val="D186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252737" y="7578292"/>
              <a:ext cx="292735" cy="505459"/>
            </a:xfrm>
            <a:custGeom>
              <a:avLst/>
              <a:gdLst/>
              <a:ahLst/>
              <a:cxnLst/>
              <a:rect l="l" t="t" r="r" b="b"/>
              <a:pathLst>
                <a:path w="292734" h="505459">
                  <a:moveTo>
                    <a:pt x="37846" y="35788"/>
                  </a:moveTo>
                  <a:lnTo>
                    <a:pt x="0" y="0"/>
                  </a:lnTo>
                  <a:lnTo>
                    <a:pt x="0" y="505358"/>
                  </a:lnTo>
                  <a:lnTo>
                    <a:pt x="37846" y="469569"/>
                  </a:lnTo>
                  <a:lnTo>
                    <a:pt x="37846" y="35788"/>
                  </a:lnTo>
                  <a:close/>
                </a:path>
                <a:path w="292734" h="505459">
                  <a:moveTo>
                    <a:pt x="292150" y="0"/>
                  </a:moveTo>
                  <a:lnTo>
                    <a:pt x="254330" y="35788"/>
                  </a:lnTo>
                  <a:lnTo>
                    <a:pt x="254330" y="469569"/>
                  </a:lnTo>
                  <a:lnTo>
                    <a:pt x="292150" y="505358"/>
                  </a:lnTo>
                  <a:lnTo>
                    <a:pt x="292150" y="0"/>
                  </a:lnTo>
                  <a:close/>
                </a:path>
              </a:pathLst>
            </a:custGeom>
            <a:solidFill>
              <a:srgbClr val="C682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290583" y="7614068"/>
              <a:ext cx="216535" cy="434340"/>
            </a:xfrm>
            <a:custGeom>
              <a:avLst/>
              <a:gdLst/>
              <a:ahLst/>
              <a:cxnLst/>
              <a:rect l="l" t="t" r="r" b="b"/>
              <a:pathLst>
                <a:path w="216534" h="434340">
                  <a:moveTo>
                    <a:pt x="216484" y="0"/>
                  </a:moveTo>
                  <a:lnTo>
                    <a:pt x="0" y="0"/>
                  </a:lnTo>
                  <a:lnTo>
                    <a:pt x="0" y="433781"/>
                  </a:lnTo>
                  <a:lnTo>
                    <a:pt x="216484" y="433781"/>
                  </a:lnTo>
                  <a:lnTo>
                    <a:pt x="216484" y="0"/>
                  </a:lnTo>
                  <a:close/>
                </a:path>
              </a:pathLst>
            </a:custGeom>
            <a:solidFill>
              <a:srgbClr val="8254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305399" y="8002967"/>
              <a:ext cx="186055" cy="28575"/>
            </a:xfrm>
            <a:custGeom>
              <a:avLst/>
              <a:gdLst/>
              <a:ahLst/>
              <a:cxnLst/>
              <a:rect l="l" t="t" r="r" b="b"/>
              <a:pathLst>
                <a:path w="186054" h="28575">
                  <a:moveTo>
                    <a:pt x="161848" y="0"/>
                  </a:moveTo>
                  <a:lnTo>
                    <a:pt x="24091" y="0"/>
                  </a:lnTo>
                  <a:lnTo>
                    <a:pt x="0" y="28448"/>
                  </a:lnTo>
                  <a:lnTo>
                    <a:pt x="185940" y="28448"/>
                  </a:lnTo>
                  <a:lnTo>
                    <a:pt x="161848" y="0"/>
                  </a:lnTo>
                  <a:close/>
                </a:path>
              </a:pathLst>
            </a:custGeom>
            <a:solidFill>
              <a:srgbClr val="9561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305399" y="7629720"/>
              <a:ext cx="186055" cy="28575"/>
            </a:xfrm>
            <a:custGeom>
              <a:avLst/>
              <a:gdLst/>
              <a:ahLst/>
              <a:cxnLst/>
              <a:rect l="l" t="t" r="r" b="b"/>
              <a:pathLst>
                <a:path w="186054" h="28575">
                  <a:moveTo>
                    <a:pt x="185940" y="0"/>
                  </a:moveTo>
                  <a:lnTo>
                    <a:pt x="0" y="0"/>
                  </a:lnTo>
                  <a:lnTo>
                    <a:pt x="24091" y="28447"/>
                  </a:lnTo>
                  <a:lnTo>
                    <a:pt x="161848" y="28447"/>
                  </a:lnTo>
                  <a:lnTo>
                    <a:pt x="185940" y="0"/>
                  </a:lnTo>
                  <a:close/>
                </a:path>
              </a:pathLst>
            </a:custGeom>
            <a:solidFill>
              <a:srgbClr val="D186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305392" y="7629715"/>
              <a:ext cx="186055" cy="401955"/>
            </a:xfrm>
            <a:custGeom>
              <a:avLst/>
              <a:gdLst/>
              <a:ahLst/>
              <a:cxnLst/>
              <a:rect l="l" t="t" r="r" b="b"/>
              <a:pathLst>
                <a:path w="186054" h="401954">
                  <a:moveTo>
                    <a:pt x="24091" y="28460"/>
                  </a:moveTo>
                  <a:lnTo>
                    <a:pt x="0" y="0"/>
                  </a:lnTo>
                  <a:lnTo>
                    <a:pt x="0" y="401701"/>
                  </a:lnTo>
                  <a:lnTo>
                    <a:pt x="24091" y="373253"/>
                  </a:lnTo>
                  <a:lnTo>
                    <a:pt x="24091" y="28460"/>
                  </a:lnTo>
                  <a:close/>
                </a:path>
                <a:path w="186054" h="401954">
                  <a:moveTo>
                    <a:pt x="185940" y="0"/>
                  </a:moveTo>
                  <a:lnTo>
                    <a:pt x="161848" y="28460"/>
                  </a:lnTo>
                  <a:lnTo>
                    <a:pt x="161848" y="373253"/>
                  </a:lnTo>
                  <a:lnTo>
                    <a:pt x="185940" y="401701"/>
                  </a:lnTo>
                  <a:lnTo>
                    <a:pt x="185940" y="0"/>
                  </a:lnTo>
                  <a:close/>
                </a:path>
              </a:pathLst>
            </a:custGeom>
            <a:solidFill>
              <a:srgbClr val="C682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329483" y="7658176"/>
              <a:ext cx="137795" cy="344805"/>
            </a:xfrm>
            <a:custGeom>
              <a:avLst/>
              <a:gdLst/>
              <a:ahLst/>
              <a:cxnLst/>
              <a:rect l="l" t="t" r="r" b="b"/>
              <a:pathLst>
                <a:path w="137795" h="344804">
                  <a:moveTo>
                    <a:pt x="137769" y="0"/>
                  </a:moveTo>
                  <a:lnTo>
                    <a:pt x="0" y="0"/>
                  </a:lnTo>
                  <a:lnTo>
                    <a:pt x="0" y="344792"/>
                  </a:lnTo>
                  <a:lnTo>
                    <a:pt x="137769" y="344792"/>
                  </a:lnTo>
                  <a:lnTo>
                    <a:pt x="137769" y="0"/>
                  </a:lnTo>
                  <a:close/>
                </a:path>
              </a:pathLst>
            </a:custGeom>
            <a:solidFill>
              <a:srgbClr val="B175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688224" y="8167233"/>
              <a:ext cx="292735" cy="36195"/>
            </a:xfrm>
            <a:custGeom>
              <a:avLst/>
              <a:gdLst/>
              <a:ahLst/>
              <a:cxnLst/>
              <a:rect l="l" t="t" r="r" b="b"/>
              <a:pathLst>
                <a:path w="292734" h="36195">
                  <a:moveTo>
                    <a:pt x="292138" y="0"/>
                  </a:moveTo>
                  <a:lnTo>
                    <a:pt x="0" y="0"/>
                  </a:lnTo>
                  <a:lnTo>
                    <a:pt x="37820" y="35788"/>
                  </a:lnTo>
                  <a:lnTo>
                    <a:pt x="254292" y="35788"/>
                  </a:lnTo>
                  <a:lnTo>
                    <a:pt x="292138" y="0"/>
                  </a:lnTo>
                  <a:close/>
                </a:path>
              </a:pathLst>
            </a:custGeom>
            <a:solidFill>
              <a:srgbClr val="9561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688224" y="8636812"/>
              <a:ext cx="292735" cy="36195"/>
            </a:xfrm>
            <a:custGeom>
              <a:avLst/>
              <a:gdLst/>
              <a:ahLst/>
              <a:cxnLst/>
              <a:rect l="l" t="t" r="r" b="b"/>
              <a:pathLst>
                <a:path w="292734" h="36195">
                  <a:moveTo>
                    <a:pt x="254292" y="0"/>
                  </a:moveTo>
                  <a:lnTo>
                    <a:pt x="37820" y="0"/>
                  </a:lnTo>
                  <a:lnTo>
                    <a:pt x="0" y="35788"/>
                  </a:lnTo>
                  <a:lnTo>
                    <a:pt x="292138" y="35788"/>
                  </a:lnTo>
                  <a:lnTo>
                    <a:pt x="254292" y="0"/>
                  </a:lnTo>
                  <a:close/>
                </a:path>
              </a:pathLst>
            </a:custGeom>
            <a:solidFill>
              <a:srgbClr val="D186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9688208" y="8167242"/>
              <a:ext cx="292735" cy="505459"/>
            </a:xfrm>
            <a:custGeom>
              <a:avLst/>
              <a:gdLst/>
              <a:ahLst/>
              <a:cxnLst/>
              <a:rect l="l" t="t" r="r" b="b"/>
              <a:pathLst>
                <a:path w="292734" h="505459">
                  <a:moveTo>
                    <a:pt x="37820" y="35788"/>
                  </a:moveTo>
                  <a:lnTo>
                    <a:pt x="0" y="0"/>
                  </a:lnTo>
                  <a:lnTo>
                    <a:pt x="0" y="505371"/>
                  </a:lnTo>
                  <a:lnTo>
                    <a:pt x="37820" y="469569"/>
                  </a:lnTo>
                  <a:lnTo>
                    <a:pt x="37820" y="35788"/>
                  </a:lnTo>
                  <a:close/>
                </a:path>
                <a:path w="292734" h="505459">
                  <a:moveTo>
                    <a:pt x="292150" y="0"/>
                  </a:moveTo>
                  <a:lnTo>
                    <a:pt x="254304" y="35788"/>
                  </a:lnTo>
                  <a:lnTo>
                    <a:pt x="254304" y="469569"/>
                  </a:lnTo>
                  <a:lnTo>
                    <a:pt x="292150" y="505371"/>
                  </a:lnTo>
                  <a:lnTo>
                    <a:pt x="292150" y="0"/>
                  </a:lnTo>
                  <a:close/>
                </a:path>
              </a:pathLst>
            </a:custGeom>
            <a:solidFill>
              <a:srgbClr val="C682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9726041" y="8203018"/>
              <a:ext cx="216535" cy="434340"/>
            </a:xfrm>
            <a:custGeom>
              <a:avLst/>
              <a:gdLst/>
              <a:ahLst/>
              <a:cxnLst/>
              <a:rect l="l" t="t" r="r" b="b"/>
              <a:pathLst>
                <a:path w="216534" h="434340">
                  <a:moveTo>
                    <a:pt x="216484" y="0"/>
                  </a:moveTo>
                  <a:lnTo>
                    <a:pt x="0" y="0"/>
                  </a:lnTo>
                  <a:lnTo>
                    <a:pt x="0" y="433781"/>
                  </a:lnTo>
                  <a:lnTo>
                    <a:pt x="216484" y="433781"/>
                  </a:lnTo>
                  <a:lnTo>
                    <a:pt x="216484" y="0"/>
                  </a:lnTo>
                  <a:close/>
                </a:path>
              </a:pathLst>
            </a:custGeom>
            <a:solidFill>
              <a:srgbClr val="8254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9740883" y="8591916"/>
              <a:ext cx="186055" cy="28575"/>
            </a:xfrm>
            <a:custGeom>
              <a:avLst/>
              <a:gdLst/>
              <a:ahLst/>
              <a:cxnLst/>
              <a:rect l="l" t="t" r="r" b="b"/>
              <a:pathLst>
                <a:path w="186054" h="28575">
                  <a:moveTo>
                    <a:pt x="161848" y="0"/>
                  </a:moveTo>
                  <a:lnTo>
                    <a:pt x="24066" y="0"/>
                  </a:lnTo>
                  <a:lnTo>
                    <a:pt x="0" y="28448"/>
                  </a:lnTo>
                  <a:lnTo>
                    <a:pt x="185915" y="28448"/>
                  </a:lnTo>
                  <a:lnTo>
                    <a:pt x="161848" y="0"/>
                  </a:lnTo>
                  <a:close/>
                </a:path>
              </a:pathLst>
            </a:custGeom>
            <a:solidFill>
              <a:srgbClr val="9561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9740883" y="8218670"/>
              <a:ext cx="186055" cy="28575"/>
            </a:xfrm>
            <a:custGeom>
              <a:avLst/>
              <a:gdLst/>
              <a:ahLst/>
              <a:cxnLst/>
              <a:rect l="l" t="t" r="r" b="b"/>
              <a:pathLst>
                <a:path w="186054" h="28575">
                  <a:moveTo>
                    <a:pt x="185915" y="0"/>
                  </a:moveTo>
                  <a:lnTo>
                    <a:pt x="0" y="0"/>
                  </a:lnTo>
                  <a:lnTo>
                    <a:pt x="24066" y="28448"/>
                  </a:lnTo>
                  <a:lnTo>
                    <a:pt x="161848" y="28448"/>
                  </a:lnTo>
                  <a:lnTo>
                    <a:pt x="185915" y="0"/>
                  </a:lnTo>
                  <a:close/>
                </a:path>
              </a:pathLst>
            </a:custGeom>
            <a:solidFill>
              <a:srgbClr val="D186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9740875" y="8218665"/>
              <a:ext cx="186055" cy="401955"/>
            </a:xfrm>
            <a:custGeom>
              <a:avLst/>
              <a:gdLst/>
              <a:ahLst/>
              <a:cxnLst/>
              <a:rect l="l" t="t" r="r" b="b"/>
              <a:pathLst>
                <a:path w="186054" h="401954">
                  <a:moveTo>
                    <a:pt x="24066" y="28460"/>
                  </a:moveTo>
                  <a:lnTo>
                    <a:pt x="0" y="0"/>
                  </a:lnTo>
                  <a:lnTo>
                    <a:pt x="0" y="401701"/>
                  </a:lnTo>
                  <a:lnTo>
                    <a:pt x="24066" y="373253"/>
                  </a:lnTo>
                  <a:lnTo>
                    <a:pt x="24066" y="28460"/>
                  </a:lnTo>
                  <a:close/>
                </a:path>
                <a:path w="186054" h="401954">
                  <a:moveTo>
                    <a:pt x="185915" y="0"/>
                  </a:moveTo>
                  <a:lnTo>
                    <a:pt x="161848" y="28460"/>
                  </a:lnTo>
                  <a:lnTo>
                    <a:pt x="161848" y="373253"/>
                  </a:lnTo>
                  <a:lnTo>
                    <a:pt x="185915" y="401701"/>
                  </a:lnTo>
                  <a:lnTo>
                    <a:pt x="185915" y="0"/>
                  </a:lnTo>
                  <a:close/>
                </a:path>
              </a:pathLst>
            </a:custGeom>
            <a:solidFill>
              <a:srgbClr val="C682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764941" y="8247125"/>
              <a:ext cx="137795" cy="344805"/>
            </a:xfrm>
            <a:custGeom>
              <a:avLst/>
              <a:gdLst/>
              <a:ahLst/>
              <a:cxnLst/>
              <a:rect l="l" t="t" r="r" b="b"/>
              <a:pathLst>
                <a:path w="137795" h="344804">
                  <a:moveTo>
                    <a:pt x="137782" y="0"/>
                  </a:moveTo>
                  <a:lnTo>
                    <a:pt x="0" y="0"/>
                  </a:lnTo>
                  <a:lnTo>
                    <a:pt x="0" y="344792"/>
                  </a:lnTo>
                  <a:lnTo>
                    <a:pt x="137782" y="344792"/>
                  </a:lnTo>
                  <a:lnTo>
                    <a:pt x="137782" y="0"/>
                  </a:lnTo>
                  <a:close/>
                </a:path>
              </a:pathLst>
            </a:custGeom>
            <a:solidFill>
              <a:srgbClr val="B175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9252738" y="8166842"/>
              <a:ext cx="292735" cy="36195"/>
            </a:xfrm>
            <a:custGeom>
              <a:avLst/>
              <a:gdLst/>
              <a:ahLst/>
              <a:cxnLst/>
              <a:rect l="l" t="t" r="r" b="b"/>
              <a:pathLst>
                <a:path w="292734" h="36195">
                  <a:moveTo>
                    <a:pt x="292150" y="0"/>
                  </a:moveTo>
                  <a:lnTo>
                    <a:pt x="0" y="0"/>
                  </a:lnTo>
                  <a:lnTo>
                    <a:pt x="37833" y="35788"/>
                  </a:lnTo>
                  <a:lnTo>
                    <a:pt x="254330" y="35788"/>
                  </a:lnTo>
                  <a:lnTo>
                    <a:pt x="292150" y="0"/>
                  </a:lnTo>
                  <a:close/>
                </a:path>
              </a:pathLst>
            </a:custGeom>
            <a:solidFill>
              <a:srgbClr val="9561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9252738" y="8636404"/>
              <a:ext cx="292735" cy="36195"/>
            </a:xfrm>
            <a:custGeom>
              <a:avLst/>
              <a:gdLst/>
              <a:ahLst/>
              <a:cxnLst/>
              <a:rect l="l" t="t" r="r" b="b"/>
              <a:pathLst>
                <a:path w="292734" h="36195">
                  <a:moveTo>
                    <a:pt x="254330" y="0"/>
                  </a:moveTo>
                  <a:lnTo>
                    <a:pt x="37833" y="0"/>
                  </a:lnTo>
                  <a:lnTo>
                    <a:pt x="0" y="35788"/>
                  </a:lnTo>
                  <a:lnTo>
                    <a:pt x="292150" y="35788"/>
                  </a:lnTo>
                  <a:lnTo>
                    <a:pt x="254330" y="0"/>
                  </a:lnTo>
                  <a:close/>
                </a:path>
              </a:pathLst>
            </a:custGeom>
            <a:solidFill>
              <a:srgbClr val="D186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252737" y="8166848"/>
              <a:ext cx="292735" cy="505459"/>
            </a:xfrm>
            <a:custGeom>
              <a:avLst/>
              <a:gdLst/>
              <a:ahLst/>
              <a:cxnLst/>
              <a:rect l="l" t="t" r="r" b="b"/>
              <a:pathLst>
                <a:path w="292734" h="505459">
                  <a:moveTo>
                    <a:pt x="37846" y="35788"/>
                  </a:moveTo>
                  <a:lnTo>
                    <a:pt x="0" y="0"/>
                  </a:lnTo>
                  <a:lnTo>
                    <a:pt x="0" y="505345"/>
                  </a:lnTo>
                  <a:lnTo>
                    <a:pt x="37846" y="469557"/>
                  </a:lnTo>
                  <a:lnTo>
                    <a:pt x="37846" y="35788"/>
                  </a:lnTo>
                  <a:close/>
                </a:path>
                <a:path w="292734" h="505459">
                  <a:moveTo>
                    <a:pt x="292150" y="0"/>
                  </a:moveTo>
                  <a:lnTo>
                    <a:pt x="254330" y="35788"/>
                  </a:lnTo>
                  <a:lnTo>
                    <a:pt x="254330" y="469557"/>
                  </a:lnTo>
                  <a:lnTo>
                    <a:pt x="292150" y="505345"/>
                  </a:lnTo>
                  <a:lnTo>
                    <a:pt x="292150" y="0"/>
                  </a:lnTo>
                  <a:close/>
                </a:path>
              </a:pathLst>
            </a:custGeom>
            <a:solidFill>
              <a:srgbClr val="C682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9290583" y="8202637"/>
              <a:ext cx="216535" cy="434340"/>
            </a:xfrm>
            <a:custGeom>
              <a:avLst/>
              <a:gdLst/>
              <a:ahLst/>
              <a:cxnLst/>
              <a:rect l="l" t="t" r="r" b="b"/>
              <a:pathLst>
                <a:path w="216534" h="434340">
                  <a:moveTo>
                    <a:pt x="216484" y="0"/>
                  </a:moveTo>
                  <a:lnTo>
                    <a:pt x="0" y="0"/>
                  </a:lnTo>
                  <a:lnTo>
                    <a:pt x="0" y="433755"/>
                  </a:lnTo>
                  <a:lnTo>
                    <a:pt x="216484" y="433755"/>
                  </a:lnTo>
                  <a:lnTo>
                    <a:pt x="216484" y="0"/>
                  </a:lnTo>
                  <a:close/>
                </a:path>
              </a:pathLst>
            </a:custGeom>
            <a:solidFill>
              <a:srgbClr val="8254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9305399" y="8591525"/>
              <a:ext cx="186055" cy="28575"/>
            </a:xfrm>
            <a:custGeom>
              <a:avLst/>
              <a:gdLst/>
              <a:ahLst/>
              <a:cxnLst/>
              <a:rect l="l" t="t" r="r" b="b"/>
              <a:pathLst>
                <a:path w="186054" h="28575">
                  <a:moveTo>
                    <a:pt x="161848" y="0"/>
                  </a:moveTo>
                  <a:lnTo>
                    <a:pt x="24091" y="0"/>
                  </a:lnTo>
                  <a:lnTo>
                    <a:pt x="0" y="28448"/>
                  </a:lnTo>
                  <a:lnTo>
                    <a:pt x="185940" y="28448"/>
                  </a:lnTo>
                  <a:lnTo>
                    <a:pt x="161848" y="0"/>
                  </a:lnTo>
                  <a:close/>
                </a:path>
              </a:pathLst>
            </a:custGeom>
            <a:solidFill>
              <a:srgbClr val="9561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9305399" y="8218279"/>
              <a:ext cx="186055" cy="28575"/>
            </a:xfrm>
            <a:custGeom>
              <a:avLst/>
              <a:gdLst/>
              <a:ahLst/>
              <a:cxnLst/>
              <a:rect l="l" t="t" r="r" b="b"/>
              <a:pathLst>
                <a:path w="186054" h="28575">
                  <a:moveTo>
                    <a:pt x="185940" y="0"/>
                  </a:moveTo>
                  <a:lnTo>
                    <a:pt x="0" y="0"/>
                  </a:lnTo>
                  <a:lnTo>
                    <a:pt x="24091" y="28448"/>
                  </a:lnTo>
                  <a:lnTo>
                    <a:pt x="161848" y="28448"/>
                  </a:lnTo>
                  <a:lnTo>
                    <a:pt x="185940" y="0"/>
                  </a:lnTo>
                  <a:close/>
                </a:path>
              </a:pathLst>
            </a:custGeom>
            <a:solidFill>
              <a:srgbClr val="D186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9305392" y="8218284"/>
              <a:ext cx="186055" cy="401955"/>
            </a:xfrm>
            <a:custGeom>
              <a:avLst/>
              <a:gdLst/>
              <a:ahLst/>
              <a:cxnLst/>
              <a:rect l="l" t="t" r="r" b="b"/>
              <a:pathLst>
                <a:path w="186054" h="401954">
                  <a:moveTo>
                    <a:pt x="24091" y="28460"/>
                  </a:moveTo>
                  <a:lnTo>
                    <a:pt x="0" y="0"/>
                  </a:lnTo>
                  <a:lnTo>
                    <a:pt x="0" y="401701"/>
                  </a:lnTo>
                  <a:lnTo>
                    <a:pt x="24091" y="373253"/>
                  </a:lnTo>
                  <a:lnTo>
                    <a:pt x="24091" y="28460"/>
                  </a:lnTo>
                  <a:close/>
                </a:path>
                <a:path w="186054" h="401954">
                  <a:moveTo>
                    <a:pt x="185940" y="0"/>
                  </a:moveTo>
                  <a:lnTo>
                    <a:pt x="161848" y="28460"/>
                  </a:lnTo>
                  <a:lnTo>
                    <a:pt x="161848" y="373253"/>
                  </a:lnTo>
                  <a:lnTo>
                    <a:pt x="185940" y="401701"/>
                  </a:lnTo>
                  <a:lnTo>
                    <a:pt x="185940" y="0"/>
                  </a:lnTo>
                  <a:close/>
                </a:path>
              </a:pathLst>
            </a:custGeom>
            <a:solidFill>
              <a:srgbClr val="C682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9329483" y="8246732"/>
              <a:ext cx="137795" cy="344805"/>
            </a:xfrm>
            <a:custGeom>
              <a:avLst/>
              <a:gdLst/>
              <a:ahLst/>
              <a:cxnLst/>
              <a:rect l="l" t="t" r="r" b="b"/>
              <a:pathLst>
                <a:path w="137795" h="344804">
                  <a:moveTo>
                    <a:pt x="137769" y="0"/>
                  </a:moveTo>
                  <a:lnTo>
                    <a:pt x="0" y="0"/>
                  </a:lnTo>
                  <a:lnTo>
                    <a:pt x="0" y="344792"/>
                  </a:lnTo>
                  <a:lnTo>
                    <a:pt x="137769" y="344792"/>
                  </a:lnTo>
                  <a:lnTo>
                    <a:pt x="137769" y="0"/>
                  </a:lnTo>
                  <a:close/>
                </a:path>
              </a:pathLst>
            </a:custGeom>
            <a:solidFill>
              <a:srgbClr val="B175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9688224" y="8759692"/>
              <a:ext cx="292735" cy="36195"/>
            </a:xfrm>
            <a:custGeom>
              <a:avLst/>
              <a:gdLst/>
              <a:ahLst/>
              <a:cxnLst/>
              <a:rect l="l" t="t" r="r" b="b"/>
              <a:pathLst>
                <a:path w="292734" h="36195">
                  <a:moveTo>
                    <a:pt x="292138" y="0"/>
                  </a:moveTo>
                  <a:lnTo>
                    <a:pt x="0" y="0"/>
                  </a:lnTo>
                  <a:lnTo>
                    <a:pt x="37820" y="35788"/>
                  </a:lnTo>
                  <a:lnTo>
                    <a:pt x="254292" y="35788"/>
                  </a:lnTo>
                  <a:lnTo>
                    <a:pt x="292138" y="0"/>
                  </a:lnTo>
                  <a:close/>
                </a:path>
              </a:pathLst>
            </a:custGeom>
            <a:solidFill>
              <a:srgbClr val="9561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688224" y="9229267"/>
              <a:ext cx="292735" cy="36195"/>
            </a:xfrm>
            <a:custGeom>
              <a:avLst/>
              <a:gdLst/>
              <a:ahLst/>
              <a:cxnLst/>
              <a:rect l="l" t="t" r="r" b="b"/>
              <a:pathLst>
                <a:path w="292734" h="36195">
                  <a:moveTo>
                    <a:pt x="254292" y="0"/>
                  </a:moveTo>
                  <a:lnTo>
                    <a:pt x="37820" y="0"/>
                  </a:lnTo>
                  <a:lnTo>
                    <a:pt x="0" y="35775"/>
                  </a:lnTo>
                  <a:lnTo>
                    <a:pt x="292138" y="35775"/>
                  </a:lnTo>
                  <a:lnTo>
                    <a:pt x="254292" y="0"/>
                  </a:lnTo>
                  <a:close/>
                </a:path>
              </a:pathLst>
            </a:custGeom>
            <a:solidFill>
              <a:srgbClr val="D186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9688208" y="8759697"/>
              <a:ext cx="292735" cy="505459"/>
            </a:xfrm>
            <a:custGeom>
              <a:avLst/>
              <a:gdLst/>
              <a:ahLst/>
              <a:cxnLst/>
              <a:rect l="l" t="t" r="r" b="b"/>
              <a:pathLst>
                <a:path w="292734" h="505459">
                  <a:moveTo>
                    <a:pt x="37820" y="35788"/>
                  </a:moveTo>
                  <a:lnTo>
                    <a:pt x="0" y="0"/>
                  </a:lnTo>
                  <a:lnTo>
                    <a:pt x="0" y="505345"/>
                  </a:lnTo>
                  <a:lnTo>
                    <a:pt x="37820" y="469569"/>
                  </a:lnTo>
                  <a:lnTo>
                    <a:pt x="37820" y="35788"/>
                  </a:lnTo>
                  <a:close/>
                </a:path>
                <a:path w="292734" h="505459">
                  <a:moveTo>
                    <a:pt x="292150" y="0"/>
                  </a:moveTo>
                  <a:lnTo>
                    <a:pt x="254304" y="35788"/>
                  </a:lnTo>
                  <a:lnTo>
                    <a:pt x="254304" y="469569"/>
                  </a:lnTo>
                  <a:lnTo>
                    <a:pt x="292150" y="505345"/>
                  </a:lnTo>
                  <a:lnTo>
                    <a:pt x="292150" y="0"/>
                  </a:lnTo>
                  <a:close/>
                </a:path>
              </a:pathLst>
            </a:custGeom>
            <a:solidFill>
              <a:srgbClr val="C682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9726041" y="8795486"/>
              <a:ext cx="216535" cy="434340"/>
            </a:xfrm>
            <a:custGeom>
              <a:avLst/>
              <a:gdLst/>
              <a:ahLst/>
              <a:cxnLst/>
              <a:rect l="l" t="t" r="r" b="b"/>
              <a:pathLst>
                <a:path w="216534" h="434340">
                  <a:moveTo>
                    <a:pt x="216484" y="0"/>
                  </a:moveTo>
                  <a:lnTo>
                    <a:pt x="0" y="0"/>
                  </a:lnTo>
                  <a:lnTo>
                    <a:pt x="0" y="433781"/>
                  </a:lnTo>
                  <a:lnTo>
                    <a:pt x="216484" y="433781"/>
                  </a:lnTo>
                  <a:lnTo>
                    <a:pt x="216484" y="0"/>
                  </a:lnTo>
                  <a:close/>
                </a:path>
              </a:pathLst>
            </a:custGeom>
            <a:solidFill>
              <a:srgbClr val="8254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9740883" y="9184374"/>
              <a:ext cx="186055" cy="28575"/>
            </a:xfrm>
            <a:custGeom>
              <a:avLst/>
              <a:gdLst/>
              <a:ahLst/>
              <a:cxnLst/>
              <a:rect l="l" t="t" r="r" b="b"/>
              <a:pathLst>
                <a:path w="186054" h="28575">
                  <a:moveTo>
                    <a:pt x="161848" y="0"/>
                  </a:moveTo>
                  <a:lnTo>
                    <a:pt x="24066" y="0"/>
                  </a:lnTo>
                  <a:lnTo>
                    <a:pt x="0" y="28448"/>
                  </a:lnTo>
                  <a:lnTo>
                    <a:pt x="185915" y="28448"/>
                  </a:lnTo>
                  <a:lnTo>
                    <a:pt x="161848" y="0"/>
                  </a:lnTo>
                  <a:close/>
                </a:path>
              </a:pathLst>
            </a:custGeom>
            <a:solidFill>
              <a:srgbClr val="9561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9740883" y="8811129"/>
              <a:ext cx="186055" cy="28575"/>
            </a:xfrm>
            <a:custGeom>
              <a:avLst/>
              <a:gdLst/>
              <a:ahLst/>
              <a:cxnLst/>
              <a:rect l="l" t="t" r="r" b="b"/>
              <a:pathLst>
                <a:path w="186054" h="28575">
                  <a:moveTo>
                    <a:pt x="185915" y="0"/>
                  </a:moveTo>
                  <a:lnTo>
                    <a:pt x="0" y="0"/>
                  </a:lnTo>
                  <a:lnTo>
                    <a:pt x="24066" y="28448"/>
                  </a:lnTo>
                  <a:lnTo>
                    <a:pt x="161848" y="28448"/>
                  </a:lnTo>
                  <a:lnTo>
                    <a:pt x="185915" y="0"/>
                  </a:lnTo>
                  <a:close/>
                </a:path>
              </a:pathLst>
            </a:custGeom>
            <a:solidFill>
              <a:srgbClr val="D186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9740875" y="8811145"/>
              <a:ext cx="186055" cy="401955"/>
            </a:xfrm>
            <a:custGeom>
              <a:avLst/>
              <a:gdLst/>
              <a:ahLst/>
              <a:cxnLst/>
              <a:rect l="l" t="t" r="r" b="b"/>
              <a:pathLst>
                <a:path w="186054" h="401954">
                  <a:moveTo>
                    <a:pt x="24066" y="28448"/>
                  </a:moveTo>
                  <a:lnTo>
                    <a:pt x="0" y="0"/>
                  </a:lnTo>
                  <a:lnTo>
                    <a:pt x="0" y="401688"/>
                  </a:lnTo>
                  <a:lnTo>
                    <a:pt x="24066" y="373240"/>
                  </a:lnTo>
                  <a:lnTo>
                    <a:pt x="24066" y="28448"/>
                  </a:lnTo>
                  <a:close/>
                </a:path>
                <a:path w="186054" h="401954">
                  <a:moveTo>
                    <a:pt x="185915" y="0"/>
                  </a:moveTo>
                  <a:lnTo>
                    <a:pt x="161848" y="28448"/>
                  </a:lnTo>
                  <a:lnTo>
                    <a:pt x="161848" y="373240"/>
                  </a:lnTo>
                  <a:lnTo>
                    <a:pt x="185915" y="401688"/>
                  </a:lnTo>
                  <a:lnTo>
                    <a:pt x="185915" y="0"/>
                  </a:lnTo>
                  <a:close/>
                </a:path>
              </a:pathLst>
            </a:custGeom>
            <a:solidFill>
              <a:srgbClr val="C682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9764941" y="8839580"/>
              <a:ext cx="137795" cy="344805"/>
            </a:xfrm>
            <a:custGeom>
              <a:avLst/>
              <a:gdLst/>
              <a:ahLst/>
              <a:cxnLst/>
              <a:rect l="l" t="t" r="r" b="b"/>
              <a:pathLst>
                <a:path w="137795" h="344804">
                  <a:moveTo>
                    <a:pt x="137782" y="0"/>
                  </a:moveTo>
                  <a:lnTo>
                    <a:pt x="0" y="0"/>
                  </a:lnTo>
                  <a:lnTo>
                    <a:pt x="0" y="344792"/>
                  </a:lnTo>
                  <a:lnTo>
                    <a:pt x="137782" y="344792"/>
                  </a:lnTo>
                  <a:lnTo>
                    <a:pt x="137782" y="0"/>
                  </a:lnTo>
                  <a:close/>
                </a:path>
              </a:pathLst>
            </a:custGeom>
            <a:solidFill>
              <a:srgbClr val="B175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252738" y="8759300"/>
              <a:ext cx="292735" cy="36195"/>
            </a:xfrm>
            <a:custGeom>
              <a:avLst/>
              <a:gdLst/>
              <a:ahLst/>
              <a:cxnLst/>
              <a:rect l="l" t="t" r="r" b="b"/>
              <a:pathLst>
                <a:path w="292734" h="36195">
                  <a:moveTo>
                    <a:pt x="292150" y="0"/>
                  </a:moveTo>
                  <a:lnTo>
                    <a:pt x="0" y="0"/>
                  </a:lnTo>
                  <a:lnTo>
                    <a:pt x="37833" y="35788"/>
                  </a:lnTo>
                  <a:lnTo>
                    <a:pt x="254330" y="35788"/>
                  </a:lnTo>
                  <a:lnTo>
                    <a:pt x="292150" y="0"/>
                  </a:lnTo>
                  <a:close/>
                </a:path>
              </a:pathLst>
            </a:custGeom>
            <a:solidFill>
              <a:srgbClr val="9561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9252738" y="9228862"/>
              <a:ext cx="292735" cy="36195"/>
            </a:xfrm>
            <a:custGeom>
              <a:avLst/>
              <a:gdLst/>
              <a:ahLst/>
              <a:cxnLst/>
              <a:rect l="l" t="t" r="r" b="b"/>
              <a:pathLst>
                <a:path w="292734" h="36195">
                  <a:moveTo>
                    <a:pt x="254330" y="0"/>
                  </a:moveTo>
                  <a:lnTo>
                    <a:pt x="37833" y="0"/>
                  </a:lnTo>
                  <a:lnTo>
                    <a:pt x="0" y="35788"/>
                  </a:lnTo>
                  <a:lnTo>
                    <a:pt x="292150" y="35788"/>
                  </a:lnTo>
                  <a:lnTo>
                    <a:pt x="254330" y="0"/>
                  </a:lnTo>
                  <a:close/>
                </a:path>
              </a:pathLst>
            </a:custGeom>
            <a:solidFill>
              <a:srgbClr val="D186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9252737" y="8759304"/>
              <a:ext cx="292735" cy="505459"/>
            </a:xfrm>
            <a:custGeom>
              <a:avLst/>
              <a:gdLst/>
              <a:ahLst/>
              <a:cxnLst/>
              <a:rect l="l" t="t" r="r" b="b"/>
              <a:pathLst>
                <a:path w="292734" h="505459">
                  <a:moveTo>
                    <a:pt x="37846" y="35788"/>
                  </a:moveTo>
                  <a:lnTo>
                    <a:pt x="0" y="0"/>
                  </a:lnTo>
                  <a:lnTo>
                    <a:pt x="0" y="505345"/>
                  </a:lnTo>
                  <a:lnTo>
                    <a:pt x="37846" y="469557"/>
                  </a:lnTo>
                  <a:lnTo>
                    <a:pt x="37846" y="35788"/>
                  </a:lnTo>
                  <a:close/>
                </a:path>
                <a:path w="292734" h="505459">
                  <a:moveTo>
                    <a:pt x="292150" y="0"/>
                  </a:moveTo>
                  <a:lnTo>
                    <a:pt x="254330" y="35788"/>
                  </a:lnTo>
                  <a:lnTo>
                    <a:pt x="254330" y="469557"/>
                  </a:lnTo>
                  <a:lnTo>
                    <a:pt x="292150" y="505345"/>
                  </a:lnTo>
                  <a:lnTo>
                    <a:pt x="292150" y="0"/>
                  </a:lnTo>
                  <a:close/>
                </a:path>
              </a:pathLst>
            </a:custGeom>
            <a:solidFill>
              <a:srgbClr val="C682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9290583" y="8795105"/>
              <a:ext cx="216535" cy="434340"/>
            </a:xfrm>
            <a:custGeom>
              <a:avLst/>
              <a:gdLst/>
              <a:ahLst/>
              <a:cxnLst/>
              <a:rect l="l" t="t" r="r" b="b"/>
              <a:pathLst>
                <a:path w="216534" h="434340">
                  <a:moveTo>
                    <a:pt x="216484" y="0"/>
                  </a:moveTo>
                  <a:lnTo>
                    <a:pt x="0" y="0"/>
                  </a:lnTo>
                  <a:lnTo>
                    <a:pt x="0" y="433755"/>
                  </a:lnTo>
                  <a:lnTo>
                    <a:pt x="216484" y="433755"/>
                  </a:lnTo>
                  <a:lnTo>
                    <a:pt x="216484" y="0"/>
                  </a:lnTo>
                  <a:close/>
                </a:path>
              </a:pathLst>
            </a:custGeom>
            <a:solidFill>
              <a:srgbClr val="8254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9305399" y="9183980"/>
              <a:ext cx="186055" cy="28575"/>
            </a:xfrm>
            <a:custGeom>
              <a:avLst/>
              <a:gdLst/>
              <a:ahLst/>
              <a:cxnLst/>
              <a:rect l="l" t="t" r="r" b="b"/>
              <a:pathLst>
                <a:path w="186054" h="28575">
                  <a:moveTo>
                    <a:pt x="161848" y="0"/>
                  </a:moveTo>
                  <a:lnTo>
                    <a:pt x="24091" y="0"/>
                  </a:lnTo>
                  <a:lnTo>
                    <a:pt x="0" y="28435"/>
                  </a:lnTo>
                  <a:lnTo>
                    <a:pt x="185940" y="28435"/>
                  </a:lnTo>
                  <a:lnTo>
                    <a:pt x="161848" y="0"/>
                  </a:lnTo>
                  <a:close/>
                </a:path>
              </a:pathLst>
            </a:custGeom>
            <a:solidFill>
              <a:srgbClr val="9561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9305399" y="8810721"/>
              <a:ext cx="186055" cy="28575"/>
            </a:xfrm>
            <a:custGeom>
              <a:avLst/>
              <a:gdLst/>
              <a:ahLst/>
              <a:cxnLst/>
              <a:rect l="l" t="t" r="r" b="b"/>
              <a:pathLst>
                <a:path w="186054" h="28575">
                  <a:moveTo>
                    <a:pt x="185940" y="0"/>
                  </a:moveTo>
                  <a:lnTo>
                    <a:pt x="0" y="0"/>
                  </a:lnTo>
                  <a:lnTo>
                    <a:pt x="24091" y="28448"/>
                  </a:lnTo>
                  <a:lnTo>
                    <a:pt x="161848" y="28448"/>
                  </a:lnTo>
                  <a:lnTo>
                    <a:pt x="185940" y="0"/>
                  </a:lnTo>
                  <a:close/>
                </a:path>
              </a:pathLst>
            </a:custGeom>
            <a:solidFill>
              <a:srgbClr val="D186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9305392" y="8810739"/>
              <a:ext cx="186055" cy="401955"/>
            </a:xfrm>
            <a:custGeom>
              <a:avLst/>
              <a:gdLst/>
              <a:ahLst/>
              <a:cxnLst/>
              <a:rect l="l" t="t" r="r" b="b"/>
              <a:pathLst>
                <a:path w="186054" h="401954">
                  <a:moveTo>
                    <a:pt x="24091" y="28448"/>
                  </a:moveTo>
                  <a:lnTo>
                    <a:pt x="0" y="0"/>
                  </a:lnTo>
                  <a:lnTo>
                    <a:pt x="0" y="401688"/>
                  </a:lnTo>
                  <a:lnTo>
                    <a:pt x="24091" y="373253"/>
                  </a:lnTo>
                  <a:lnTo>
                    <a:pt x="24091" y="28448"/>
                  </a:lnTo>
                  <a:close/>
                </a:path>
                <a:path w="186054" h="401954">
                  <a:moveTo>
                    <a:pt x="185940" y="0"/>
                  </a:moveTo>
                  <a:lnTo>
                    <a:pt x="161848" y="28448"/>
                  </a:lnTo>
                  <a:lnTo>
                    <a:pt x="161848" y="373253"/>
                  </a:lnTo>
                  <a:lnTo>
                    <a:pt x="185940" y="401688"/>
                  </a:lnTo>
                  <a:lnTo>
                    <a:pt x="185940" y="0"/>
                  </a:lnTo>
                  <a:close/>
                </a:path>
              </a:pathLst>
            </a:custGeom>
            <a:solidFill>
              <a:srgbClr val="C682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9329483" y="8839174"/>
              <a:ext cx="137795" cy="344805"/>
            </a:xfrm>
            <a:custGeom>
              <a:avLst/>
              <a:gdLst/>
              <a:ahLst/>
              <a:cxnLst/>
              <a:rect l="l" t="t" r="r" b="b"/>
              <a:pathLst>
                <a:path w="137795" h="344804">
                  <a:moveTo>
                    <a:pt x="137769" y="0"/>
                  </a:moveTo>
                  <a:lnTo>
                    <a:pt x="0" y="0"/>
                  </a:lnTo>
                  <a:lnTo>
                    <a:pt x="0" y="344805"/>
                  </a:lnTo>
                  <a:lnTo>
                    <a:pt x="137769" y="344805"/>
                  </a:lnTo>
                  <a:lnTo>
                    <a:pt x="137769" y="0"/>
                  </a:lnTo>
                  <a:close/>
                </a:path>
              </a:pathLst>
            </a:custGeom>
            <a:solidFill>
              <a:srgbClr val="B175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02583" y="8361070"/>
              <a:ext cx="71500" cy="153263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95840" y="8329027"/>
              <a:ext cx="84988" cy="85164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10029940" y="8437701"/>
              <a:ext cx="17145" cy="35560"/>
            </a:xfrm>
            <a:custGeom>
              <a:avLst/>
              <a:gdLst/>
              <a:ahLst/>
              <a:cxnLst/>
              <a:rect l="l" t="t" r="r" b="b"/>
              <a:pathLst>
                <a:path w="17145" h="35559">
                  <a:moveTo>
                    <a:pt x="16789" y="3759"/>
                  </a:moveTo>
                  <a:lnTo>
                    <a:pt x="13017" y="0"/>
                  </a:lnTo>
                  <a:lnTo>
                    <a:pt x="3746" y="0"/>
                  </a:lnTo>
                  <a:lnTo>
                    <a:pt x="0" y="3759"/>
                  </a:lnTo>
                  <a:lnTo>
                    <a:pt x="0" y="8407"/>
                  </a:lnTo>
                  <a:lnTo>
                    <a:pt x="0" y="13042"/>
                  </a:lnTo>
                  <a:lnTo>
                    <a:pt x="3746" y="16802"/>
                  </a:lnTo>
                  <a:lnTo>
                    <a:pt x="6311" y="16802"/>
                  </a:lnTo>
                  <a:lnTo>
                    <a:pt x="1739" y="35356"/>
                  </a:lnTo>
                  <a:lnTo>
                    <a:pt x="16789" y="35356"/>
                  </a:lnTo>
                  <a:lnTo>
                    <a:pt x="10998" y="16802"/>
                  </a:lnTo>
                  <a:lnTo>
                    <a:pt x="13017" y="16802"/>
                  </a:lnTo>
                  <a:lnTo>
                    <a:pt x="16789" y="13042"/>
                  </a:lnTo>
                  <a:lnTo>
                    <a:pt x="16789" y="3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7400823" y="7328496"/>
              <a:ext cx="1204595" cy="2056764"/>
            </a:xfrm>
            <a:custGeom>
              <a:avLst/>
              <a:gdLst/>
              <a:ahLst/>
              <a:cxnLst/>
              <a:rect l="l" t="t" r="r" b="b"/>
              <a:pathLst>
                <a:path w="1204595" h="2056765">
                  <a:moveTo>
                    <a:pt x="1204404" y="0"/>
                  </a:moveTo>
                  <a:lnTo>
                    <a:pt x="0" y="0"/>
                  </a:lnTo>
                  <a:lnTo>
                    <a:pt x="0" y="2056358"/>
                  </a:lnTo>
                  <a:lnTo>
                    <a:pt x="1204404" y="2056358"/>
                  </a:lnTo>
                  <a:lnTo>
                    <a:pt x="1204404" y="0"/>
                  </a:lnTo>
                  <a:close/>
                </a:path>
              </a:pathLst>
            </a:custGeom>
            <a:solidFill>
              <a:srgbClr val="A46E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7433614" y="7359522"/>
              <a:ext cx="1135380" cy="2025650"/>
            </a:xfrm>
            <a:custGeom>
              <a:avLst/>
              <a:gdLst/>
              <a:ahLst/>
              <a:cxnLst/>
              <a:rect l="l" t="t" r="r" b="b"/>
              <a:pathLst>
                <a:path w="1135379" h="2025650">
                  <a:moveTo>
                    <a:pt x="1134960" y="0"/>
                  </a:moveTo>
                  <a:lnTo>
                    <a:pt x="0" y="0"/>
                  </a:lnTo>
                  <a:lnTo>
                    <a:pt x="0" y="2025332"/>
                  </a:lnTo>
                  <a:lnTo>
                    <a:pt x="1134960" y="2025332"/>
                  </a:lnTo>
                  <a:lnTo>
                    <a:pt x="1134960" y="0"/>
                  </a:lnTo>
                  <a:close/>
                </a:path>
              </a:pathLst>
            </a:custGeom>
            <a:solidFill>
              <a:srgbClr val="B175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7508862" y="7436726"/>
              <a:ext cx="984885" cy="1948180"/>
            </a:xfrm>
            <a:custGeom>
              <a:avLst/>
              <a:gdLst/>
              <a:ahLst/>
              <a:cxnLst/>
              <a:rect l="l" t="t" r="r" b="b"/>
              <a:pathLst>
                <a:path w="984884" h="1948179">
                  <a:moveTo>
                    <a:pt x="984326" y="0"/>
                  </a:moveTo>
                  <a:lnTo>
                    <a:pt x="0" y="0"/>
                  </a:lnTo>
                  <a:lnTo>
                    <a:pt x="0" y="1948129"/>
                  </a:lnTo>
                  <a:lnTo>
                    <a:pt x="984326" y="1948129"/>
                  </a:lnTo>
                  <a:lnTo>
                    <a:pt x="984326" y="0"/>
                  </a:lnTo>
                  <a:close/>
                </a:path>
              </a:pathLst>
            </a:custGeom>
            <a:solidFill>
              <a:srgbClr val="8254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7522680" y="7458481"/>
              <a:ext cx="952500" cy="1926589"/>
            </a:xfrm>
            <a:custGeom>
              <a:avLst/>
              <a:gdLst/>
              <a:ahLst/>
              <a:cxnLst/>
              <a:rect l="l" t="t" r="r" b="b"/>
              <a:pathLst>
                <a:path w="952500" h="1926590">
                  <a:moveTo>
                    <a:pt x="952334" y="0"/>
                  </a:moveTo>
                  <a:lnTo>
                    <a:pt x="0" y="0"/>
                  </a:lnTo>
                  <a:lnTo>
                    <a:pt x="0" y="1926374"/>
                  </a:lnTo>
                  <a:lnTo>
                    <a:pt x="952334" y="1926374"/>
                  </a:lnTo>
                  <a:lnTo>
                    <a:pt x="9523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6081572" y="9384868"/>
              <a:ext cx="4836795" cy="553720"/>
            </a:xfrm>
            <a:custGeom>
              <a:avLst/>
              <a:gdLst/>
              <a:ahLst/>
              <a:cxnLst/>
              <a:rect l="l" t="t" r="r" b="b"/>
              <a:pathLst>
                <a:path w="4836795" h="553720">
                  <a:moveTo>
                    <a:pt x="4836426" y="0"/>
                  </a:moveTo>
                  <a:lnTo>
                    <a:pt x="0" y="0"/>
                  </a:lnTo>
                  <a:lnTo>
                    <a:pt x="0" y="553148"/>
                  </a:lnTo>
                  <a:lnTo>
                    <a:pt x="4836426" y="553148"/>
                  </a:lnTo>
                  <a:lnTo>
                    <a:pt x="4836426" y="0"/>
                  </a:lnTo>
                  <a:close/>
                </a:path>
              </a:pathLst>
            </a:custGeom>
            <a:solidFill>
              <a:srgbClr val="D6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6750180" y="7175765"/>
              <a:ext cx="789940" cy="2447925"/>
            </a:xfrm>
            <a:custGeom>
              <a:avLst/>
              <a:gdLst/>
              <a:ahLst/>
              <a:cxnLst/>
              <a:rect l="l" t="t" r="r" b="b"/>
              <a:pathLst>
                <a:path w="789940" h="2447925">
                  <a:moveTo>
                    <a:pt x="0" y="0"/>
                  </a:moveTo>
                  <a:lnTo>
                    <a:pt x="0" y="2447709"/>
                  </a:lnTo>
                  <a:lnTo>
                    <a:pt x="789774" y="2202929"/>
                  </a:lnTo>
                  <a:lnTo>
                    <a:pt x="789774" y="2971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75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6848858" y="7361293"/>
              <a:ext cx="244475" cy="112395"/>
            </a:xfrm>
            <a:custGeom>
              <a:avLst/>
              <a:gdLst/>
              <a:ahLst/>
              <a:cxnLst/>
              <a:rect l="l" t="t" r="r" b="b"/>
              <a:pathLst>
                <a:path w="244475" h="112395">
                  <a:moveTo>
                    <a:pt x="0" y="0"/>
                  </a:moveTo>
                  <a:lnTo>
                    <a:pt x="31623" y="54368"/>
                  </a:lnTo>
                  <a:lnTo>
                    <a:pt x="212369" y="112344"/>
                  </a:lnTo>
                  <a:lnTo>
                    <a:pt x="243954" y="813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61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6848858" y="7946713"/>
              <a:ext cx="244475" cy="76835"/>
            </a:xfrm>
            <a:custGeom>
              <a:avLst/>
              <a:gdLst/>
              <a:ahLst/>
              <a:cxnLst/>
              <a:rect l="l" t="t" r="r" b="b"/>
              <a:pathLst>
                <a:path w="244475" h="76834">
                  <a:moveTo>
                    <a:pt x="31623" y="0"/>
                  </a:moveTo>
                  <a:lnTo>
                    <a:pt x="0" y="38963"/>
                  </a:lnTo>
                  <a:lnTo>
                    <a:pt x="243954" y="76415"/>
                  </a:lnTo>
                  <a:lnTo>
                    <a:pt x="212369" y="3006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D186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6848856" y="7361300"/>
              <a:ext cx="244475" cy="662305"/>
            </a:xfrm>
            <a:custGeom>
              <a:avLst/>
              <a:gdLst/>
              <a:ahLst/>
              <a:cxnLst/>
              <a:rect l="l" t="t" r="r" b="b"/>
              <a:pathLst>
                <a:path w="244475" h="662304">
                  <a:moveTo>
                    <a:pt x="31623" y="54368"/>
                  </a:moveTo>
                  <a:lnTo>
                    <a:pt x="0" y="0"/>
                  </a:lnTo>
                  <a:lnTo>
                    <a:pt x="0" y="624382"/>
                  </a:lnTo>
                  <a:lnTo>
                    <a:pt x="31623" y="585431"/>
                  </a:lnTo>
                  <a:lnTo>
                    <a:pt x="31623" y="54368"/>
                  </a:lnTo>
                  <a:close/>
                </a:path>
                <a:path w="244475" h="662304">
                  <a:moveTo>
                    <a:pt x="243954" y="81368"/>
                  </a:moveTo>
                  <a:lnTo>
                    <a:pt x="212369" y="112344"/>
                  </a:lnTo>
                  <a:lnTo>
                    <a:pt x="212369" y="615467"/>
                  </a:lnTo>
                  <a:lnTo>
                    <a:pt x="243954" y="661835"/>
                  </a:lnTo>
                  <a:lnTo>
                    <a:pt x="243954" y="81368"/>
                  </a:lnTo>
                  <a:close/>
                </a:path>
              </a:pathLst>
            </a:custGeom>
            <a:solidFill>
              <a:srgbClr val="C682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6880479" y="7415658"/>
              <a:ext cx="180975" cy="561340"/>
            </a:xfrm>
            <a:custGeom>
              <a:avLst/>
              <a:gdLst/>
              <a:ahLst/>
              <a:cxnLst/>
              <a:rect l="l" t="t" r="r" b="b"/>
              <a:pathLst>
                <a:path w="180975" h="561340">
                  <a:moveTo>
                    <a:pt x="0" y="0"/>
                  </a:moveTo>
                  <a:lnTo>
                    <a:pt x="0" y="531063"/>
                  </a:lnTo>
                  <a:lnTo>
                    <a:pt x="180746" y="561111"/>
                  </a:lnTo>
                  <a:lnTo>
                    <a:pt x="180746" y="579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54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6893593" y="7897814"/>
              <a:ext cx="155575" cy="57785"/>
            </a:xfrm>
            <a:custGeom>
              <a:avLst/>
              <a:gdLst/>
              <a:ahLst/>
              <a:cxnLst/>
              <a:rect l="l" t="t" r="r" b="b"/>
              <a:pathLst>
                <a:path w="155575" h="57784">
                  <a:moveTo>
                    <a:pt x="20104" y="0"/>
                  </a:moveTo>
                  <a:lnTo>
                    <a:pt x="0" y="31038"/>
                  </a:lnTo>
                  <a:lnTo>
                    <a:pt x="155257" y="57746"/>
                  </a:lnTo>
                  <a:lnTo>
                    <a:pt x="135153" y="20967"/>
                  </a:lnTo>
                  <a:lnTo>
                    <a:pt x="20104" y="0"/>
                  </a:lnTo>
                  <a:close/>
                </a:path>
              </a:pathLst>
            </a:custGeom>
            <a:solidFill>
              <a:srgbClr val="9561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6893593" y="7438941"/>
              <a:ext cx="155575" cy="76200"/>
            </a:xfrm>
            <a:custGeom>
              <a:avLst/>
              <a:gdLst/>
              <a:ahLst/>
              <a:cxnLst/>
              <a:rect l="l" t="t" r="r" b="b"/>
              <a:pathLst>
                <a:path w="155575" h="76200">
                  <a:moveTo>
                    <a:pt x="0" y="0"/>
                  </a:moveTo>
                  <a:lnTo>
                    <a:pt x="20104" y="40830"/>
                  </a:lnTo>
                  <a:lnTo>
                    <a:pt x="135153" y="75920"/>
                  </a:lnTo>
                  <a:lnTo>
                    <a:pt x="155257" y="489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86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6893585" y="7438948"/>
              <a:ext cx="155575" cy="516890"/>
            </a:xfrm>
            <a:custGeom>
              <a:avLst/>
              <a:gdLst/>
              <a:ahLst/>
              <a:cxnLst/>
              <a:rect l="l" t="t" r="r" b="b"/>
              <a:pathLst>
                <a:path w="155575" h="516890">
                  <a:moveTo>
                    <a:pt x="20104" y="40843"/>
                  </a:moveTo>
                  <a:lnTo>
                    <a:pt x="0" y="0"/>
                  </a:lnTo>
                  <a:lnTo>
                    <a:pt x="0" y="489915"/>
                  </a:lnTo>
                  <a:lnTo>
                    <a:pt x="20104" y="458876"/>
                  </a:lnTo>
                  <a:lnTo>
                    <a:pt x="20104" y="40843"/>
                  </a:lnTo>
                  <a:close/>
                </a:path>
                <a:path w="155575" h="516890">
                  <a:moveTo>
                    <a:pt x="155257" y="48945"/>
                  </a:moveTo>
                  <a:lnTo>
                    <a:pt x="135153" y="75920"/>
                  </a:lnTo>
                  <a:lnTo>
                    <a:pt x="135153" y="479844"/>
                  </a:lnTo>
                  <a:lnTo>
                    <a:pt x="155257" y="516623"/>
                  </a:lnTo>
                  <a:lnTo>
                    <a:pt x="155257" y="48945"/>
                  </a:lnTo>
                  <a:close/>
                </a:path>
              </a:pathLst>
            </a:custGeom>
            <a:solidFill>
              <a:srgbClr val="C682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6913692" y="7479777"/>
              <a:ext cx="115570" cy="439420"/>
            </a:xfrm>
            <a:custGeom>
              <a:avLst/>
              <a:gdLst/>
              <a:ahLst/>
              <a:cxnLst/>
              <a:rect l="l" t="t" r="r" b="b"/>
              <a:pathLst>
                <a:path w="115570" h="439420">
                  <a:moveTo>
                    <a:pt x="0" y="0"/>
                  </a:moveTo>
                  <a:lnTo>
                    <a:pt x="0" y="418045"/>
                  </a:lnTo>
                  <a:lnTo>
                    <a:pt x="115049" y="439013"/>
                  </a:lnTo>
                  <a:lnTo>
                    <a:pt x="115049" y="350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75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7212495" y="7482142"/>
              <a:ext cx="244475" cy="107950"/>
            </a:xfrm>
            <a:custGeom>
              <a:avLst/>
              <a:gdLst/>
              <a:ahLst/>
              <a:cxnLst/>
              <a:rect l="l" t="t" r="r" b="b"/>
              <a:pathLst>
                <a:path w="244475" h="107950">
                  <a:moveTo>
                    <a:pt x="0" y="0"/>
                  </a:moveTo>
                  <a:lnTo>
                    <a:pt x="31610" y="49733"/>
                  </a:lnTo>
                  <a:lnTo>
                    <a:pt x="212369" y="107746"/>
                  </a:lnTo>
                  <a:lnTo>
                    <a:pt x="243954" y="814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61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7212495" y="8006719"/>
              <a:ext cx="244475" cy="72390"/>
            </a:xfrm>
            <a:custGeom>
              <a:avLst/>
              <a:gdLst/>
              <a:ahLst/>
              <a:cxnLst/>
              <a:rect l="l" t="t" r="r" b="b"/>
              <a:pathLst>
                <a:path w="244475" h="72390">
                  <a:moveTo>
                    <a:pt x="31610" y="0"/>
                  </a:moveTo>
                  <a:lnTo>
                    <a:pt x="0" y="34340"/>
                  </a:lnTo>
                  <a:lnTo>
                    <a:pt x="243954" y="71831"/>
                  </a:lnTo>
                  <a:lnTo>
                    <a:pt x="212369" y="30086"/>
                  </a:lnTo>
                  <a:lnTo>
                    <a:pt x="31610" y="0"/>
                  </a:lnTo>
                  <a:close/>
                </a:path>
              </a:pathLst>
            </a:custGeom>
            <a:solidFill>
              <a:srgbClr val="D186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7212495" y="7482153"/>
              <a:ext cx="244475" cy="596900"/>
            </a:xfrm>
            <a:custGeom>
              <a:avLst/>
              <a:gdLst/>
              <a:ahLst/>
              <a:cxnLst/>
              <a:rect l="l" t="t" r="r" b="b"/>
              <a:pathLst>
                <a:path w="244475" h="596900">
                  <a:moveTo>
                    <a:pt x="31610" y="49733"/>
                  </a:moveTo>
                  <a:lnTo>
                    <a:pt x="0" y="0"/>
                  </a:lnTo>
                  <a:lnTo>
                    <a:pt x="0" y="558914"/>
                  </a:lnTo>
                  <a:lnTo>
                    <a:pt x="31610" y="524573"/>
                  </a:lnTo>
                  <a:lnTo>
                    <a:pt x="31610" y="49733"/>
                  </a:lnTo>
                  <a:close/>
                </a:path>
                <a:path w="244475" h="596900">
                  <a:moveTo>
                    <a:pt x="243954" y="81407"/>
                  </a:moveTo>
                  <a:lnTo>
                    <a:pt x="212369" y="107746"/>
                  </a:lnTo>
                  <a:lnTo>
                    <a:pt x="212369" y="554659"/>
                  </a:lnTo>
                  <a:lnTo>
                    <a:pt x="243954" y="596404"/>
                  </a:lnTo>
                  <a:lnTo>
                    <a:pt x="243954" y="81407"/>
                  </a:lnTo>
                  <a:close/>
                </a:path>
              </a:pathLst>
            </a:custGeom>
            <a:solidFill>
              <a:srgbClr val="C682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7244100" y="7531873"/>
              <a:ext cx="180975" cy="505459"/>
            </a:xfrm>
            <a:custGeom>
              <a:avLst/>
              <a:gdLst/>
              <a:ahLst/>
              <a:cxnLst/>
              <a:rect l="l" t="t" r="r" b="b"/>
              <a:pathLst>
                <a:path w="180975" h="505459">
                  <a:moveTo>
                    <a:pt x="0" y="0"/>
                  </a:moveTo>
                  <a:lnTo>
                    <a:pt x="0" y="474853"/>
                  </a:lnTo>
                  <a:lnTo>
                    <a:pt x="180759" y="504926"/>
                  </a:lnTo>
                  <a:lnTo>
                    <a:pt x="180759" y="580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54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7257229" y="7963645"/>
              <a:ext cx="155575" cy="54610"/>
            </a:xfrm>
            <a:custGeom>
              <a:avLst/>
              <a:gdLst/>
              <a:ahLst/>
              <a:cxnLst/>
              <a:rect l="l" t="t" r="r" b="b"/>
              <a:pathLst>
                <a:path w="155575" h="54609">
                  <a:moveTo>
                    <a:pt x="20104" y="0"/>
                  </a:moveTo>
                  <a:lnTo>
                    <a:pt x="0" y="27355"/>
                  </a:lnTo>
                  <a:lnTo>
                    <a:pt x="155257" y="54102"/>
                  </a:lnTo>
                  <a:lnTo>
                    <a:pt x="135153" y="20993"/>
                  </a:lnTo>
                  <a:lnTo>
                    <a:pt x="20104" y="0"/>
                  </a:lnTo>
                  <a:close/>
                </a:path>
              </a:pathLst>
            </a:custGeom>
            <a:solidFill>
              <a:srgbClr val="9561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7257229" y="7553136"/>
              <a:ext cx="155575" cy="72390"/>
            </a:xfrm>
            <a:custGeom>
              <a:avLst/>
              <a:gdLst/>
              <a:ahLst/>
              <a:cxnLst/>
              <a:rect l="l" t="t" r="r" b="b"/>
              <a:pathLst>
                <a:path w="155575" h="72390">
                  <a:moveTo>
                    <a:pt x="0" y="0"/>
                  </a:moveTo>
                  <a:lnTo>
                    <a:pt x="20104" y="37134"/>
                  </a:lnTo>
                  <a:lnTo>
                    <a:pt x="135153" y="72263"/>
                  </a:lnTo>
                  <a:lnTo>
                    <a:pt x="155257" y="489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86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7257225" y="7553134"/>
              <a:ext cx="155575" cy="464820"/>
            </a:xfrm>
            <a:custGeom>
              <a:avLst/>
              <a:gdLst/>
              <a:ahLst/>
              <a:cxnLst/>
              <a:rect l="l" t="t" r="r" b="b"/>
              <a:pathLst>
                <a:path w="155575" h="464820">
                  <a:moveTo>
                    <a:pt x="20104" y="37147"/>
                  </a:moveTo>
                  <a:lnTo>
                    <a:pt x="0" y="0"/>
                  </a:lnTo>
                  <a:lnTo>
                    <a:pt x="0" y="437870"/>
                  </a:lnTo>
                  <a:lnTo>
                    <a:pt x="20104" y="410514"/>
                  </a:lnTo>
                  <a:lnTo>
                    <a:pt x="20104" y="37147"/>
                  </a:lnTo>
                  <a:close/>
                </a:path>
                <a:path w="155575" h="464820">
                  <a:moveTo>
                    <a:pt x="155257" y="48971"/>
                  </a:moveTo>
                  <a:lnTo>
                    <a:pt x="135153" y="72275"/>
                  </a:lnTo>
                  <a:lnTo>
                    <a:pt x="135153" y="431520"/>
                  </a:lnTo>
                  <a:lnTo>
                    <a:pt x="155257" y="464616"/>
                  </a:lnTo>
                  <a:lnTo>
                    <a:pt x="155257" y="48971"/>
                  </a:lnTo>
                  <a:close/>
                </a:path>
              </a:pathLst>
            </a:custGeom>
            <a:solidFill>
              <a:srgbClr val="C682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7277330" y="7590276"/>
              <a:ext cx="115570" cy="394970"/>
            </a:xfrm>
            <a:custGeom>
              <a:avLst/>
              <a:gdLst/>
              <a:ahLst/>
              <a:cxnLst/>
              <a:rect l="l" t="t" r="r" b="b"/>
              <a:pathLst>
                <a:path w="115570" h="394970">
                  <a:moveTo>
                    <a:pt x="0" y="0"/>
                  </a:moveTo>
                  <a:lnTo>
                    <a:pt x="0" y="373367"/>
                  </a:lnTo>
                  <a:lnTo>
                    <a:pt x="115049" y="394373"/>
                  </a:lnTo>
                  <a:lnTo>
                    <a:pt x="115049" y="351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75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6848858" y="8088473"/>
              <a:ext cx="244475" cy="67945"/>
            </a:xfrm>
            <a:custGeom>
              <a:avLst/>
              <a:gdLst/>
              <a:ahLst/>
              <a:cxnLst/>
              <a:rect l="l" t="t" r="r" b="b"/>
              <a:pathLst>
                <a:path w="244475" h="67945">
                  <a:moveTo>
                    <a:pt x="0" y="0"/>
                  </a:moveTo>
                  <a:lnTo>
                    <a:pt x="31623" y="47739"/>
                  </a:lnTo>
                  <a:lnTo>
                    <a:pt x="212369" y="67830"/>
                  </a:lnTo>
                  <a:lnTo>
                    <a:pt x="243954" y="302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61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6848858" y="8659416"/>
              <a:ext cx="244475" cy="53975"/>
            </a:xfrm>
            <a:custGeom>
              <a:avLst/>
              <a:gdLst/>
              <a:ahLst/>
              <a:cxnLst/>
              <a:rect l="l" t="t" r="r" b="b"/>
              <a:pathLst>
                <a:path w="244475" h="53975">
                  <a:moveTo>
                    <a:pt x="212369" y="0"/>
                  </a:moveTo>
                  <a:lnTo>
                    <a:pt x="31623" y="7848"/>
                  </a:lnTo>
                  <a:lnTo>
                    <a:pt x="0" y="53441"/>
                  </a:lnTo>
                  <a:lnTo>
                    <a:pt x="243954" y="39738"/>
                  </a:lnTo>
                  <a:lnTo>
                    <a:pt x="212369" y="0"/>
                  </a:lnTo>
                  <a:close/>
                </a:path>
              </a:pathLst>
            </a:custGeom>
            <a:solidFill>
              <a:srgbClr val="D186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6848856" y="8088477"/>
              <a:ext cx="244475" cy="624840"/>
            </a:xfrm>
            <a:custGeom>
              <a:avLst/>
              <a:gdLst/>
              <a:ahLst/>
              <a:cxnLst/>
              <a:rect l="l" t="t" r="r" b="b"/>
              <a:pathLst>
                <a:path w="244475" h="624840">
                  <a:moveTo>
                    <a:pt x="31623" y="47739"/>
                  </a:moveTo>
                  <a:lnTo>
                    <a:pt x="0" y="0"/>
                  </a:lnTo>
                  <a:lnTo>
                    <a:pt x="0" y="624382"/>
                  </a:lnTo>
                  <a:lnTo>
                    <a:pt x="31623" y="578789"/>
                  </a:lnTo>
                  <a:lnTo>
                    <a:pt x="31623" y="47739"/>
                  </a:lnTo>
                  <a:close/>
                </a:path>
                <a:path w="244475" h="624840">
                  <a:moveTo>
                    <a:pt x="243954" y="30226"/>
                  </a:moveTo>
                  <a:lnTo>
                    <a:pt x="212369" y="67830"/>
                  </a:lnTo>
                  <a:lnTo>
                    <a:pt x="212369" y="570953"/>
                  </a:lnTo>
                  <a:lnTo>
                    <a:pt x="243954" y="610692"/>
                  </a:lnTo>
                  <a:lnTo>
                    <a:pt x="243954" y="30226"/>
                  </a:lnTo>
                  <a:close/>
                </a:path>
              </a:pathLst>
            </a:custGeom>
            <a:solidFill>
              <a:srgbClr val="C682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6880479" y="8136215"/>
              <a:ext cx="180975" cy="531495"/>
            </a:xfrm>
            <a:custGeom>
              <a:avLst/>
              <a:gdLst/>
              <a:ahLst/>
              <a:cxnLst/>
              <a:rect l="l" t="t" r="r" b="b"/>
              <a:pathLst>
                <a:path w="180975" h="531495">
                  <a:moveTo>
                    <a:pt x="0" y="0"/>
                  </a:moveTo>
                  <a:lnTo>
                    <a:pt x="0" y="531050"/>
                  </a:lnTo>
                  <a:lnTo>
                    <a:pt x="180746" y="523201"/>
                  </a:lnTo>
                  <a:lnTo>
                    <a:pt x="180746" y="2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54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6893593" y="8608251"/>
              <a:ext cx="155575" cy="38735"/>
            </a:xfrm>
            <a:custGeom>
              <a:avLst/>
              <a:gdLst/>
              <a:ahLst/>
              <a:cxnLst/>
              <a:rect l="l" t="t" r="r" b="b"/>
              <a:pathLst>
                <a:path w="155575" h="38734">
                  <a:moveTo>
                    <a:pt x="135153" y="0"/>
                  </a:moveTo>
                  <a:lnTo>
                    <a:pt x="20104" y="3162"/>
                  </a:lnTo>
                  <a:lnTo>
                    <a:pt x="0" y="38404"/>
                  </a:lnTo>
                  <a:lnTo>
                    <a:pt x="155257" y="32575"/>
                  </a:lnTo>
                  <a:lnTo>
                    <a:pt x="135153" y="0"/>
                  </a:lnTo>
                  <a:close/>
                </a:path>
              </a:pathLst>
            </a:custGeom>
            <a:solidFill>
              <a:srgbClr val="9561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6893593" y="8156759"/>
              <a:ext cx="155575" cy="47625"/>
            </a:xfrm>
            <a:custGeom>
              <a:avLst/>
              <a:gdLst/>
              <a:ahLst/>
              <a:cxnLst/>
              <a:rect l="l" t="t" r="r" b="b"/>
              <a:pathLst>
                <a:path w="155575" h="47625">
                  <a:moveTo>
                    <a:pt x="0" y="0"/>
                  </a:moveTo>
                  <a:lnTo>
                    <a:pt x="20104" y="36614"/>
                  </a:lnTo>
                  <a:lnTo>
                    <a:pt x="135153" y="47586"/>
                  </a:lnTo>
                  <a:lnTo>
                    <a:pt x="155257" y="163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86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6893585" y="8156765"/>
              <a:ext cx="155575" cy="490220"/>
            </a:xfrm>
            <a:custGeom>
              <a:avLst/>
              <a:gdLst/>
              <a:ahLst/>
              <a:cxnLst/>
              <a:rect l="l" t="t" r="r" b="b"/>
              <a:pathLst>
                <a:path w="155575" h="490220">
                  <a:moveTo>
                    <a:pt x="20104" y="36614"/>
                  </a:moveTo>
                  <a:lnTo>
                    <a:pt x="0" y="0"/>
                  </a:lnTo>
                  <a:lnTo>
                    <a:pt x="0" y="489902"/>
                  </a:lnTo>
                  <a:lnTo>
                    <a:pt x="20104" y="454660"/>
                  </a:lnTo>
                  <a:lnTo>
                    <a:pt x="20104" y="36614"/>
                  </a:lnTo>
                  <a:close/>
                </a:path>
                <a:path w="155575" h="490220">
                  <a:moveTo>
                    <a:pt x="155257" y="16383"/>
                  </a:moveTo>
                  <a:lnTo>
                    <a:pt x="135153" y="47586"/>
                  </a:lnTo>
                  <a:lnTo>
                    <a:pt x="135153" y="451485"/>
                  </a:lnTo>
                  <a:lnTo>
                    <a:pt x="155257" y="484073"/>
                  </a:lnTo>
                  <a:lnTo>
                    <a:pt x="155257" y="16383"/>
                  </a:lnTo>
                  <a:close/>
                </a:path>
              </a:pathLst>
            </a:custGeom>
            <a:solidFill>
              <a:srgbClr val="C682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6913692" y="8193368"/>
              <a:ext cx="115570" cy="418465"/>
            </a:xfrm>
            <a:custGeom>
              <a:avLst/>
              <a:gdLst/>
              <a:ahLst/>
              <a:cxnLst/>
              <a:rect l="l" t="t" r="r" b="b"/>
              <a:pathLst>
                <a:path w="115570" h="418465">
                  <a:moveTo>
                    <a:pt x="0" y="0"/>
                  </a:moveTo>
                  <a:lnTo>
                    <a:pt x="0" y="418045"/>
                  </a:lnTo>
                  <a:lnTo>
                    <a:pt x="115049" y="414883"/>
                  </a:lnTo>
                  <a:lnTo>
                    <a:pt x="115049" y="109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75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7212495" y="8133083"/>
              <a:ext cx="244475" cy="63500"/>
            </a:xfrm>
            <a:custGeom>
              <a:avLst/>
              <a:gdLst/>
              <a:ahLst/>
              <a:cxnLst/>
              <a:rect l="l" t="t" r="r" b="b"/>
              <a:pathLst>
                <a:path w="244475" h="63500">
                  <a:moveTo>
                    <a:pt x="0" y="0"/>
                  </a:moveTo>
                  <a:lnTo>
                    <a:pt x="31610" y="43091"/>
                  </a:lnTo>
                  <a:lnTo>
                    <a:pt x="212369" y="63207"/>
                  </a:lnTo>
                  <a:lnTo>
                    <a:pt x="243954" y="302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61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7212495" y="8643204"/>
              <a:ext cx="244475" cy="48895"/>
            </a:xfrm>
            <a:custGeom>
              <a:avLst/>
              <a:gdLst/>
              <a:ahLst/>
              <a:cxnLst/>
              <a:rect l="l" t="t" r="r" b="b"/>
              <a:pathLst>
                <a:path w="244475" h="48895">
                  <a:moveTo>
                    <a:pt x="212369" y="0"/>
                  </a:moveTo>
                  <a:lnTo>
                    <a:pt x="31610" y="7835"/>
                  </a:lnTo>
                  <a:lnTo>
                    <a:pt x="0" y="48780"/>
                  </a:lnTo>
                  <a:lnTo>
                    <a:pt x="243954" y="35115"/>
                  </a:lnTo>
                  <a:lnTo>
                    <a:pt x="212369" y="0"/>
                  </a:lnTo>
                  <a:close/>
                </a:path>
              </a:pathLst>
            </a:custGeom>
            <a:solidFill>
              <a:srgbClr val="D186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7212495" y="8133092"/>
              <a:ext cx="244475" cy="559435"/>
            </a:xfrm>
            <a:custGeom>
              <a:avLst/>
              <a:gdLst/>
              <a:ahLst/>
              <a:cxnLst/>
              <a:rect l="l" t="t" r="r" b="b"/>
              <a:pathLst>
                <a:path w="244475" h="559434">
                  <a:moveTo>
                    <a:pt x="31610" y="43091"/>
                  </a:moveTo>
                  <a:lnTo>
                    <a:pt x="0" y="0"/>
                  </a:lnTo>
                  <a:lnTo>
                    <a:pt x="0" y="558901"/>
                  </a:lnTo>
                  <a:lnTo>
                    <a:pt x="31610" y="517956"/>
                  </a:lnTo>
                  <a:lnTo>
                    <a:pt x="31610" y="43091"/>
                  </a:lnTo>
                  <a:close/>
                </a:path>
                <a:path w="244475" h="559434">
                  <a:moveTo>
                    <a:pt x="243954" y="30251"/>
                  </a:moveTo>
                  <a:lnTo>
                    <a:pt x="212369" y="63207"/>
                  </a:lnTo>
                  <a:lnTo>
                    <a:pt x="212369" y="510133"/>
                  </a:lnTo>
                  <a:lnTo>
                    <a:pt x="243954" y="545236"/>
                  </a:lnTo>
                  <a:lnTo>
                    <a:pt x="243954" y="30251"/>
                  </a:lnTo>
                  <a:close/>
                </a:path>
              </a:pathLst>
            </a:custGeom>
            <a:solidFill>
              <a:srgbClr val="C682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7244100" y="8176176"/>
              <a:ext cx="180975" cy="474980"/>
            </a:xfrm>
            <a:custGeom>
              <a:avLst/>
              <a:gdLst/>
              <a:ahLst/>
              <a:cxnLst/>
              <a:rect l="l" t="t" r="r" b="b"/>
              <a:pathLst>
                <a:path w="180975" h="474979">
                  <a:moveTo>
                    <a:pt x="0" y="0"/>
                  </a:moveTo>
                  <a:lnTo>
                    <a:pt x="0" y="474865"/>
                  </a:lnTo>
                  <a:lnTo>
                    <a:pt x="180759" y="467029"/>
                  </a:lnTo>
                  <a:lnTo>
                    <a:pt x="180759" y="201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54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7257229" y="8597851"/>
              <a:ext cx="155575" cy="34925"/>
            </a:xfrm>
            <a:custGeom>
              <a:avLst/>
              <a:gdLst/>
              <a:ahLst/>
              <a:cxnLst/>
              <a:rect l="l" t="t" r="r" b="b"/>
              <a:pathLst>
                <a:path w="155575" h="34925">
                  <a:moveTo>
                    <a:pt x="135153" y="0"/>
                  </a:moveTo>
                  <a:lnTo>
                    <a:pt x="20104" y="3149"/>
                  </a:lnTo>
                  <a:lnTo>
                    <a:pt x="0" y="34696"/>
                  </a:lnTo>
                  <a:lnTo>
                    <a:pt x="155257" y="28892"/>
                  </a:lnTo>
                  <a:lnTo>
                    <a:pt x="135153" y="0"/>
                  </a:lnTo>
                  <a:close/>
                </a:path>
              </a:pathLst>
            </a:custGeom>
            <a:solidFill>
              <a:srgbClr val="9561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7257229" y="8194697"/>
              <a:ext cx="155575" cy="44450"/>
            </a:xfrm>
            <a:custGeom>
              <a:avLst/>
              <a:gdLst/>
              <a:ahLst/>
              <a:cxnLst/>
              <a:rect l="l" t="t" r="r" b="b"/>
              <a:pathLst>
                <a:path w="155575" h="44450">
                  <a:moveTo>
                    <a:pt x="0" y="0"/>
                  </a:moveTo>
                  <a:lnTo>
                    <a:pt x="20104" y="32931"/>
                  </a:lnTo>
                  <a:lnTo>
                    <a:pt x="135153" y="43916"/>
                  </a:lnTo>
                  <a:lnTo>
                    <a:pt x="155257" y="163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86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7257225" y="8194712"/>
              <a:ext cx="155575" cy="438150"/>
            </a:xfrm>
            <a:custGeom>
              <a:avLst/>
              <a:gdLst/>
              <a:ahLst/>
              <a:cxnLst/>
              <a:rect l="l" t="t" r="r" b="b"/>
              <a:pathLst>
                <a:path w="155575" h="438150">
                  <a:moveTo>
                    <a:pt x="20104" y="32931"/>
                  </a:moveTo>
                  <a:lnTo>
                    <a:pt x="0" y="0"/>
                  </a:lnTo>
                  <a:lnTo>
                    <a:pt x="0" y="437845"/>
                  </a:lnTo>
                  <a:lnTo>
                    <a:pt x="20104" y="406298"/>
                  </a:lnTo>
                  <a:lnTo>
                    <a:pt x="20104" y="32931"/>
                  </a:lnTo>
                  <a:close/>
                </a:path>
                <a:path w="155575" h="438150">
                  <a:moveTo>
                    <a:pt x="155257" y="16383"/>
                  </a:moveTo>
                  <a:lnTo>
                    <a:pt x="135153" y="43916"/>
                  </a:lnTo>
                  <a:lnTo>
                    <a:pt x="135153" y="403136"/>
                  </a:lnTo>
                  <a:lnTo>
                    <a:pt x="155257" y="432028"/>
                  </a:lnTo>
                  <a:lnTo>
                    <a:pt x="155257" y="16383"/>
                  </a:lnTo>
                  <a:close/>
                </a:path>
              </a:pathLst>
            </a:custGeom>
            <a:solidFill>
              <a:srgbClr val="C682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7277330" y="8227627"/>
              <a:ext cx="115570" cy="373380"/>
            </a:xfrm>
            <a:custGeom>
              <a:avLst/>
              <a:gdLst/>
              <a:ahLst/>
              <a:cxnLst/>
              <a:rect l="l" t="t" r="r" b="b"/>
              <a:pathLst>
                <a:path w="115570" h="373379">
                  <a:moveTo>
                    <a:pt x="0" y="0"/>
                  </a:moveTo>
                  <a:lnTo>
                    <a:pt x="0" y="373367"/>
                  </a:lnTo>
                  <a:lnTo>
                    <a:pt x="115049" y="370217"/>
                  </a:lnTo>
                  <a:lnTo>
                    <a:pt x="115049" y="109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75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6848858" y="8799191"/>
              <a:ext cx="244475" cy="62865"/>
            </a:xfrm>
            <a:custGeom>
              <a:avLst/>
              <a:gdLst/>
              <a:ahLst/>
              <a:cxnLst/>
              <a:rect l="l" t="t" r="r" b="b"/>
              <a:pathLst>
                <a:path w="244475" h="62865">
                  <a:moveTo>
                    <a:pt x="243954" y="0"/>
                  </a:moveTo>
                  <a:lnTo>
                    <a:pt x="0" y="21285"/>
                  </a:lnTo>
                  <a:lnTo>
                    <a:pt x="31623" y="62356"/>
                  </a:lnTo>
                  <a:lnTo>
                    <a:pt x="212369" y="44284"/>
                  </a:lnTo>
                  <a:lnTo>
                    <a:pt x="243954" y="0"/>
                  </a:lnTo>
                  <a:close/>
                </a:path>
              </a:pathLst>
            </a:custGeom>
            <a:solidFill>
              <a:srgbClr val="9561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6848858" y="9346592"/>
              <a:ext cx="244475" cy="98425"/>
            </a:xfrm>
            <a:custGeom>
              <a:avLst/>
              <a:gdLst/>
              <a:ahLst/>
              <a:cxnLst/>
              <a:rect l="l" t="t" r="r" b="b"/>
              <a:pathLst>
                <a:path w="244475" h="98425">
                  <a:moveTo>
                    <a:pt x="212369" y="0"/>
                  </a:moveTo>
                  <a:lnTo>
                    <a:pt x="31623" y="46012"/>
                  </a:lnTo>
                  <a:lnTo>
                    <a:pt x="0" y="98285"/>
                  </a:lnTo>
                  <a:lnTo>
                    <a:pt x="243954" y="33083"/>
                  </a:lnTo>
                  <a:lnTo>
                    <a:pt x="212369" y="0"/>
                  </a:lnTo>
                  <a:close/>
                </a:path>
              </a:pathLst>
            </a:custGeom>
            <a:solidFill>
              <a:srgbClr val="D186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6848856" y="8799207"/>
              <a:ext cx="244475" cy="645795"/>
            </a:xfrm>
            <a:custGeom>
              <a:avLst/>
              <a:gdLst/>
              <a:ahLst/>
              <a:cxnLst/>
              <a:rect l="l" t="t" r="r" b="b"/>
              <a:pathLst>
                <a:path w="244475" h="645795">
                  <a:moveTo>
                    <a:pt x="31623" y="62344"/>
                  </a:moveTo>
                  <a:lnTo>
                    <a:pt x="0" y="21272"/>
                  </a:lnTo>
                  <a:lnTo>
                    <a:pt x="0" y="645668"/>
                  </a:lnTo>
                  <a:lnTo>
                    <a:pt x="31623" y="593407"/>
                  </a:lnTo>
                  <a:lnTo>
                    <a:pt x="31623" y="62344"/>
                  </a:lnTo>
                  <a:close/>
                </a:path>
                <a:path w="244475" h="645795">
                  <a:moveTo>
                    <a:pt x="243954" y="0"/>
                  </a:moveTo>
                  <a:lnTo>
                    <a:pt x="212369" y="44284"/>
                  </a:lnTo>
                  <a:lnTo>
                    <a:pt x="212369" y="547395"/>
                  </a:lnTo>
                  <a:lnTo>
                    <a:pt x="243954" y="580478"/>
                  </a:lnTo>
                  <a:lnTo>
                    <a:pt x="243954" y="0"/>
                  </a:lnTo>
                  <a:close/>
                </a:path>
              </a:pathLst>
            </a:custGeom>
            <a:solidFill>
              <a:srgbClr val="C682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6880479" y="8843475"/>
              <a:ext cx="180975" cy="549275"/>
            </a:xfrm>
            <a:custGeom>
              <a:avLst/>
              <a:gdLst/>
              <a:ahLst/>
              <a:cxnLst/>
              <a:rect l="l" t="t" r="r" b="b"/>
              <a:pathLst>
                <a:path w="180975" h="549275">
                  <a:moveTo>
                    <a:pt x="180746" y="0"/>
                  </a:moveTo>
                  <a:lnTo>
                    <a:pt x="0" y="18072"/>
                  </a:lnTo>
                  <a:lnTo>
                    <a:pt x="0" y="549135"/>
                  </a:lnTo>
                  <a:lnTo>
                    <a:pt x="180746" y="503110"/>
                  </a:lnTo>
                  <a:lnTo>
                    <a:pt x="180746" y="0"/>
                  </a:lnTo>
                  <a:close/>
                </a:path>
              </a:pathLst>
            </a:custGeom>
            <a:solidFill>
              <a:srgbClr val="8254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6893593" y="9302276"/>
              <a:ext cx="155575" cy="67310"/>
            </a:xfrm>
            <a:custGeom>
              <a:avLst/>
              <a:gdLst/>
              <a:ahLst/>
              <a:cxnLst/>
              <a:rect l="l" t="t" r="r" b="b"/>
              <a:pathLst>
                <a:path w="155575" h="67309">
                  <a:moveTo>
                    <a:pt x="135153" y="0"/>
                  </a:moveTo>
                  <a:lnTo>
                    <a:pt x="20104" y="27457"/>
                  </a:lnTo>
                  <a:lnTo>
                    <a:pt x="0" y="66941"/>
                  </a:lnTo>
                  <a:lnTo>
                    <a:pt x="155257" y="28346"/>
                  </a:lnTo>
                  <a:lnTo>
                    <a:pt x="135153" y="0"/>
                  </a:lnTo>
                  <a:close/>
                </a:path>
              </a:pathLst>
            </a:custGeom>
            <a:solidFill>
              <a:srgbClr val="9561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6893593" y="8862922"/>
              <a:ext cx="155575" cy="48895"/>
            </a:xfrm>
            <a:custGeom>
              <a:avLst/>
              <a:gdLst/>
              <a:ahLst/>
              <a:cxnLst/>
              <a:rect l="l" t="t" r="r" b="b"/>
              <a:pathLst>
                <a:path w="155575" h="48895">
                  <a:moveTo>
                    <a:pt x="155257" y="0"/>
                  </a:moveTo>
                  <a:lnTo>
                    <a:pt x="0" y="16382"/>
                  </a:lnTo>
                  <a:lnTo>
                    <a:pt x="20104" y="48767"/>
                  </a:lnTo>
                  <a:lnTo>
                    <a:pt x="135153" y="35458"/>
                  </a:lnTo>
                  <a:lnTo>
                    <a:pt x="155257" y="0"/>
                  </a:lnTo>
                  <a:close/>
                </a:path>
              </a:pathLst>
            </a:custGeom>
            <a:solidFill>
              <a:srgbClr val="D186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6893585" y="8862936"/>
              <a:ext cx="155575" cy="506730"/>
            </a:xfrm>
            <a:custGeom>
              <a:avLst/>
              <a:gdLst/>
              <a:ahLst/>
              <a:cxnLst/>
              <a:rect l="l" t="t" r="r" b="b"/>
              <a:pathLst>
                <a:path w="155575" h="506729">
                  <a:moveTo>
                    <a:pt x="20104" y="48755"/>
                  </a:moveTo>
                  <a:lnTo>
                    <a:pt x="0" y="16370"/>
                  </a:lnTo>
                  <a:lnTo>
                    <a:pt x="0" y="506285"/>
                  </a:lnTo>
                  <a:lnTo>
                    <a:pt x="20104" y="466801"/>
                  </a:lnTo>
                  <a:lnTo>
                    <a:pt x="20104" y="48755"/>
                  </a:lnTo>
                  <a:close/>
                </a:path>
                <a:path w="155575" h="506729">
                  <a:moveTo>
                    <a:pt x="155257" y="0"/>
                  </a:moveTo>
                  <a:lnTo>
                    <a:pt x="135153" y="35445"/>
                  </a:lnTo>
                  <a:lnTo>
                    <a:pt x="135153" y="439343"/>
                  </a:lnTo>
                  <a:lnTo>
                    <a:pt x="155257" y="467690"/>
                  </a:lnTo>
                  <a:lnTo>
                    <a:pt x="155257" y="0"/>
                  </a:lnTo>
                  <a:close/>
                </a:path>
              </a:pathLst>
            </a:custGeom>
            <a:solidFill>
              <a:srgbClr val="C682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6913692" y="8898375"/>
              <a:ext cx="115570" cy="431800"/>
            </a:xfrm>
            <a:custGeom>
              <a:avLst/>
              <a:gdLst/>
              <a:ahLst/>
              <a:cxnLst/>
              <a:rect l="l" t="t" r="r" b="b"/>
              <a:pathLst>
                <a:path w="115570" h="431800">
                  <a:moveTo>
                    <a:pt x="115049" y="0"/>
                  </a:moveTo>
                  <a:lnTo>
                    <a:pt x="0" y="13309"/>
                  </a:lnTo>
                  <a:lnTo>
                    <a:pt x="0" y="431355"/>
                  </a:lnTo>
                  <a:lnTo>
                    <a:pt x="115049" y="403898"/>
                  </a:lnTo>
                  <a:lnTo>
                    <a:pt x="115049" y="0"/>
                  </a:lnTo>
                  <a:close/>
                </a:path>
              </a:pathLst>
            </a:custGeom>
            <a:solidFill>
              <a:srgbClr val="B175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7212495" y="8767082"/>
              <a:ext cx="244475" cy="57785"/>
            </a:xfrm>
            <a:custGeom>
              <a:avLst/>
              <a:gdLst/>
              <a:ahLst/>
              <a:cxnLst/>
              <a:rect l="l" t="t" r="r" b="b"/>
              <a:pathLst>
                <a:path w="244475" h="57784">
                  <a:moveTo>
                    <a:pt x="243954" y="0"/>
                  </a:moveTo>
                  <a:lnTo>
                    <a:pt x="0" y="21247"/>
                  </a:lnTo>
                  <a:lnTo>
                    <a:pt x="31610" y="57683"/>
                  </a:lnTo>
                  <a:lnTo>
                    <a:pt x="212369" y="39624"/>
                  </a:lnTo>
                  <a:lnTo>
                    <a:pt x="243954" y="0"/>
                  </a:lnTo>
                  <a:close/>
                </a:path>
              </a:pathLst>
            </a:custGeom>
            <a:solidFill>
              <a:srgbClr val="9561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7212495" y="9253646"/>
              <a:ext cx="244475" cy="93980"/>
            </a:xfrm>
            <a:custGeom>
              <a:avLst/>
              <a:gdLst/>
              <a:ahLst/>
              <a:cxnLst/>
              <a:rect l="l" t="t" r="r" b="b"/>
              <a:pathLst>
                <a:path w="244475" h="93979">
                  <a:moveTo>
                    <a:pt x="212369" y="0"/>
                  </a:moveTo>
                  <a:lnTo>
                    <a:pt x="31610" y="45973"/>
                  </a:lnTo>
                  <a:lnTo>
                    <a:pt x="0" y="93586"/>
                  </a:lnTo>
                  <a:lnTo>
                    <a:pt x="243954" y="28435"/>
                  </a:lnTo>
                  <a:lnTo>
                    <a:pt x="212369" y="0"/>
                  </a:lnTo>
                  <a:close/>
                </a:path>
              </a:pathLst>
            </a:custGeom>
            <a:solidFill>
              <a:srgbClr val="D186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7212495" y="8767089"/>
              <a:ext cx="244475" cy="580390"/>
            </a:xfrm>
            <a:custGeom>
              <a:avLst/>
              <a:gdLst/>
              <a:ahLst/>
              <a:cxnLst/>
              <a:rect l="l" t="t" r="r" b="b"/>
              <a:pathLst>
                <a:path w="244475" h="580390">
                  <a:moveTo>
                    <a:pt x="31610" y="57683"/>
                  </a:moveTo>
                  <a:lnTo>
                    <a:pt x="0" y="21247"/>
                  </a:lnTo>
                  <a:lnTo>
                    <a:pt x="0" y="580148"/>
                  </a:lnTo>
                  <a:lnTo>
                    <a:pt x="31610" y="532536"/>
                  </a:lnTo>
                  <a:lnTo>
                    <a:pt x="31610" y="57683"/>
                  </a:lnTo>
                  <a:close/>
                </a:path>
                <a:path w="244475" h="580390">
                  <a:moveTo>
                    <a:pt x="243954" y="0"/>
                  </a:moveTo>
                  <a:lnTo>
                    <a:pt x="212369" y="39636"/>
                  </a:lnTo>
                  <a:lnTo>
                    <a:pt x="212369" y="486562"/>
                  </a:lnTo>
                  <a:lnTo>
                    <a:pt x="243954" y="514997"/>
                  </a:lnTo>
                  <a:lnTo>
                    <a:pt x="243954" y="0"/>
                  </a:lnTo>
                  <a:close/>
                </a:path>
              </a:pathLst>
            </a:custGeom>
            <a:solidFill>
              <a:srgbClr val="C682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7244100" y="8806708"/>
              <a:ext cx="180975" cy="493395"/>
            </a:xfrm>
            <a:custGeom>
              <a:avLst/>
              <a:gdLst/>
              <a:ahLst/>
              <a:cxnLst/>
              <a:rect l="l" t="t" r="r" b="b"/>
              <a:pathLst>
                <a:path w="180975" h="493395">
                  <a:moveTo>
                    <a:pt x="180759" y="0"/>
                  </a:moveTo>
                  <a:lnTo>
                    <a:pt x="0" y="18059"/>
                  </a:lnTo>
                  <a:lnTo>
                    <a:pt x="0" y="492912"/>
                  </a:lnTo>
                  <a:lnTo>
                    <a:pt x="180759" y="446938"/>
                  </a:lnTo>
                  <a:lnTo>
                    <a:pt x="180759" y="0"/>
                  </a:lnTo>
                  <a:close/>
                </a:path>
              </a:pathLst>
            </a:custGeom>
            <a:solidFill>
              <a:srgbClr val="8254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7257229" y="9215134"/>
              <a:ext cx="155575" cy="63500"/>
            </a:xfrm>
            <a:custGeom>
              <a:avLst/>
              <a:gdLst/>
              <a:ahLst/>
              <a:cxnLst/>
              <a:rect l="l" t="t" r="r" b="b"/>
              <a:pathLst>
                <a:path w="155575" h="63500">
                  <a:moveTo>
                    <a:pt x="135153" y="0"/>
                  </a:moveTo>
                  <a:lnTo>
                    <a:pt x="20104" y="27419"/>
                  </a:lnTo>
                  <a:lnTo>
                    <a:pt x="0" y="63233"/>
                  </a:lnTo>
                  <a:lnTo>
                    <a:pt x="155257" y="24650"/>
                  </a:lnTo>
                  <a:lnTo>
                    <a:pt x="135153" y="0"/>
                  </a:lnTo>
                  <a:close/>
                </a:path>
              </a:pathLst>
            </a:custGeom>
            <a:solidFill>
              <a:srgbClr val="9561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7257229" y="8824131"/>
              <a:ext cx="155575" cy="45085"/>
            </a:xfrm>
            <a:custGeom>
              <a:avLst/>
              <a:gdLst/>
              <a:ahLst/>
              <a:cxnLst/>
              <a:rect l="l" t="t" r="r" b="b"/>
              <a:pathLst>
                <a:path w="155575" h="45084">
                  <a:moveTo>
                    <a:pt x="155257" y="0"/>
                  </a:moveTo>
                  <a:lnTo>
                    <a:pt x="0" y="16357"/>
                  </a:lnTo>
                  <a:lnTo>
                    <a:pt x="20104" y="45059"/>
                  </a:lnTo>
                  <a:lnTo>
                    <a:pt x="135153" y="31762"/>
                  </a:lnTo>
                  <a:lnTo>
                    <a:pt x="155257" y="0"/>
                  </a:lnTo>
                  <a:close/>
                </a:path>
              </a:pathLst>
            </a:custGeom>
            <a:solidFill>
              <a:srgbClr val="D186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7257225" y="8824137"/>
              <a:ext cx="155575" cy="454659"/>
            </a:xfrm>
            <a:custGeom>
              <a:avLst/>
              <a:gdLst/>
              <a:ahLst/>
              <a:cxnLst/>
              <a:rect l="l" t="t" r="r" b="b"/>
              <a:pathLst>
                <a:path w="155575" h="454659">
                  <a:moveTo>
                    <a:pt x="20104" y="45059"/>
                  </a:moveTo>
                  <a:lnTo>
                    <a:pt x="0" y="16357"/>
                  </a:lnTo>
                  <a:lnTo>
                    <a:pt x="0" y="454240"/>
                  </a:lnTo>
                  <a:lnTo>
                    <a:pt x="20104" y="418426"/>
                  </a:lnTo>
                  <a:lnTo>
                    <a:pt x="20104" y="45059"/>
                  </a:lnTo>
                  <a:close/>
                </a:path>
                <a:path w="155575" h="454659">
                  <a:moveTo>
                    <a:pt x="155257" y="0"/>
                  </a:moveTo>
                  <a:lnTo>
                    <a:pt x="135153" y="31762"/>
                  </a:lnTo>
                  <a:lnTo>
                    <a:pt x="135153" y="391007"/>
                  </a:lnTo>
                  <a:lnTo>
                    <a:pt x="155257" y="415658"/>
                  </a:lnTo>
                  <a:lnTo>
                    <a:pt x="155257" y="0"/>
                  </a:lnTo>
                  <a:close/>
                </a:path>
              </a:pathLst>
            </a:custGeom>
            <a:solidFill>
              <a:srgbClr val="C682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7277330" y="8855892"/>
              <a:ext cx="115570" cy="386715"/>
            </a:xfrm>
            <a:custGeom>
              <a:avLst/>
              <a:gdLst/>
              <a:ahLst/>
              <a:cxnLst/>
              <a:rect l="l" t="t" r="r" b="b"/>
              <a:pathLst>
                <a:path w="115570" h="386715">
                  <a:moveTo>
                    <a:pt x="115049" y="0"/>
                  </a:moveTo>
                  <a:lnTo>
                    <a:pt x="0" y="13296"/>
                  </a:lnTo>
                  <a:lnTo>
                    <a:pt x="0" y="386664"/>
                  </a:lnTo>
                  <a:lnTo>
                    <a:pt x="115049" y="359244"/>
                  </a:lnTo>
                  <a:lnTo>
                    <a:pt x="115049" y="0"/>
                  </a:lnTo>
                  <a:close/>
                </a:path>
              </a:pathLst>
            </a:custGeom>
            <a:solidFill>
              <a:srgbClr val="B175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6" name="object 1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70598" y="8325293"/>
              <a:ext cx="59702" cy="192011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64972" y="8285111"/>
              <a:ext cx="70992" cy="106726"/>
            </a:xfrm>
            <a:prstGeom prst="rect">
              <a:avLst/>
            </a:prstGeom>
          </p:spPr>
        </p:pic>
        <p:sp>
          <p:nvSpPr>
            <p:cNvPr id="118" name="object 118"/>
            <p:cNvSpPr/>
            <p:nvPr/>
          </p:nvSpPr>
          <p:spPr>
            <a:xfrm>
              <a:off x="6793446" y="8421204"/>
              <a:ext cx="14604" cy="45085"/>
            </a:xfrm>
            <a:custGeom>
              <a:avLst/>
              <a:gdLst/>
              <a:ahLst/>
              <a:cxnLst/>
              <a:rect l="l" t="t" r="r" b="b"/>
              <a:pathLst>
                <a:path w="14604" h="45084">
                  <a:moveTo>
                    <a:pt x="14008" y="5016"/>
                  </a:moveTo>
                  <a:lnTo>
                    <a:pt x="10883" y="215"/>
                  </a:lnTo>
                  <a:lnTo>
                    <a:pt x="3162" y="0"/>
                  </a:lnTo>
                  <a:lnTo>
                    <a:pt x="0" y="4648"/>
                  </a:lnTo>
                  <a:lnTo>
                    <a:pt x="0" y="16306"/>
                  </a:lnTo>
                  <a:lnTo>
                    <a:pt x="3162" y="21094"/>
                  </a:lnTo>
                  <a:lnTo>
                    <a:pt x="4813" y="21132"/>
                  </a:lnTo>
                  <a:lnTo>
                    <a:pt x="0" y="44310"/>
                  </a:lnTo>
                  <a:lnTo>
                    <a:pt x="12560" y="44500"/>
                  </a:lnTo>
                  <a:lnTo>
                    <a:pt x="8724" y="21221"/>
                  </a:lnTo>
                  <a:lnTo>
                    <a:pt x="10883" y="21259"/>
                  </a:lnTo>
                  <a:lnTo>
                    <a:pt x="14008" y="16611"/>
                  </a:lnTo>
                  <a:lnTo>
                    <a:pt x="14008" y="10820"/>
                  </a:lnTo>
                  <a:lnTo>
                    <a:pt x="14008" y="50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6715633" y="7175639"/>
              <a:ext cx="34925" cy="2447925"/>
            </a:xfrm>
            <a:custGeom>
              <a:avLst/>
              <a:gdLst/>
              <a:ahLst/>
              <a:cxnLst/>
              <a:rect l="l" t="t" r="r" b="b"/>
              <a:pathLst>
                <a:path w="34925" h="2447925">
                  <a:moveTo>
                    <a:pt x="34556" y="0"/>
                  </a:moveTo>
                  <a:lnTo>
                    <a:pt x="0" y="0"/>
                  </a:lnTo>
                  <a:lnTo>
                    <a:pt x="0" y="2447836"/>
                  </a:lnTo>
                  <a:lnTo>
                    <a:pt x="34556" y="2447836"/>
                  </a:lnTo>
                  <a:lnTo>
                    <a:pt x="34556" y="0"/>
                  </a:lnTo>
                  <a:close/>
                </a:path>
              </a:pathLst>
            </a:custGeom>
            <a:solidFill>
              <a:srgbClr val="BB7C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1" name="Title 120">
            <a:extLst>
              <a:ext uri="{FF2B5EF4-FFF2-40B4-BE49-F238E27FC236}">
                <a16:creationId xmlns:a16="http://schemas.microsoft.com/office/drawing/2014/main" id="{E554780E-EB2E-408E-8391-5B2230E71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362530" y="3161596"/>
            <a:ext cx="5199380" cy="4845050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Open</a:t>
            </a:r>
            <a:endParaRPr sz="2500">
              <a:latin typeface="ABeeZee"/>
              <a:cs typeface="ABeeZee"/>
            </a:endParaRPr>
          </a:p>
          <a:p>
            <a:pPr marL="551180" marR="5080" indent="-635">
              <a:lnSpc>
                <a:spcPct val="114999"/>
              </a:lnSpc>
            </a:pP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People have more opportunity </a:t>
            </a:r>
            <a:r>
              <a:rPr sz="2500" spc="-73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to share their views and </a:t>
            </a:r>
            <a:r>
              <a:rPr sz="25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experiences</a:t>
            </a:r>
            <a:r>
              <a:rPr sz="25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in</a:t>
            </a:r>
            <a:r>
              <a:rPr sz="25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their</a:t>
            </a:r>
            <a:r>
              <a:rPr sz="25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own</a:t>
            </a:r>
            <a:r>
              <a:rPr sz="25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words </a:t>
            </a:r>
            <a:r>
              <a:rPr sz="2500" spc="-74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and let you know what’s most </a:t>
            </a:r>
            <a:r>
              <a:rPr sz="2500" spc="-73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important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to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them</a:t>
            </a:r>
            <a:endParaRPr sz="2500">
              <a:latin typeface="ABeeZee"/>
              <a:cs typeface="ABeeZee"/>
            </a:endParaRPr>
          </a:p>
          <a:p>
            <a:pPr marL="551180" marR="224154" indent="-635">
              <a:lnSpc>
                <a:spcPct val="114999"/>
              </a:lnSpc>
            </a:pP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You</a:t>
            </a:r>
            <a:r>
              <a:rPr sz="25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don’t</a:t>
            </a:r>
            <a:r>
              <a:rPr sz="25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have</a:t>
            </a:r>
            <a:r>
              <a:rPr sz="25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to</a:t>
            </a:r>
            <a:r>
              <a:rPr sz="25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anticipate/ </a:t>
            </a:r>
            <a:r>
              <a:rPr sz="2500" spc="-73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guess 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all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the potential issues </a:t>
            </a:r>
            <a:r>
              <a:rPr sz="2500" spc="-73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or answers in advance, and </a:t>
            </a:r>
            <a:r>
              <a:rPr sz="25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can follow things up if you </a:t>
            </a:r>
            <a:r>
              <a:rPr sz="25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want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to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know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more</a:t>
            </a:r>
            <a:endParaRPr sz="2500">
              <a:latin typeface="ABeeZee"/>
              <a:cs typeface="ABeeZe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816629" y="3161334"/>
            <a:ext cx="5013325" cy="2216785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Closed</a:t>
            </a:r>
            <a:endParaRPr sz="2500">
              <a:latin typeface="ABeeZee"/>
              <a:cs typeface="ABeeZee"/>
            </a:endParaRPr>
          </a:p>
          <a:p>
            <a:pPr marL="551815" marR="5080">
              <a:lnSpc>
                <a:spcPct val="114999"/>
              </a:lnSpc>
            </a:pP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Easier to count and analyse </a:t>
            </a:r>
            <a:r>
              <a:rPr sz="25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Easier for large numbers </a:t>
            </a:r>
            <a:r>
              <a:rPr sz="25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Good</a:t>
            </a:r>
            <a:r>
              <a:rPr sz="25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starting</a:t>
            </a:r>
            <a:r>
              <a:rPr sz="2500" spc="-3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point</a:t>
            </a:r>
            <a:r>
              <a:rPr sz="25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for</a:t>
            </a:r>
            <a:r>
              <a:rPr sz="25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other, </a:t>
            </a:r>
            <a:r>
              <a:rPr sz="2500" spc="-74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more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open,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questions</a:t>
            </a:r>
            <a:endParaRPr sz="2500">
              <a:latin typeface="ABeeZee"/>
              <a:cs typeface="ABeeZe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908452" y="6542657"/>
            <a:ext cx="4283710" cy="1054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>
              <a:lnSpc>
                <a:spcPct val="116399"/>
              </a:lnSpc>
              <a:spcBef>
                <a:spcPts val="100"/>
              </a:spcBef>
            </a:pPr>
            <a:r>
              <a:rPr sz="2900" dirty="0">
                <a:solidFill>
                  <a:srgbClr val="FFFFFF"/>
                </a:solidFill>
                <a:latin typeface="ABeeZee"/>
                <a:cs typeface="ABeeZee"/>
              </a:rPr>
              <a:t>Tip:</a:t>
            </a:r>
            <a:r>
              <a:rPr sz="2900" spc="-30" dirty="0">
                <a:solidFill>
                  <a:srgbClr val="FFFFFF"/>
                </a:solidFill>
                <a:latin typeface="ABeeZee"/>
                <a:cs typeface="ABeeZee"/>
              </a:rPr>
              <a:t> </a:t>
            </a:r>
            <a:r>
              <a:rPr sz="2900" dirty="0">
                <a:solidFill>
                  <a:srgbClr val="FFFFFF"/>
                </a:solidFill>
                <a:latin typeface="ABeeZee"/>
                <a:cs typeface="ABeeZee"/>
              </a:rPr>
              <a:t>You</a:t>
            </a:r>
            <a:r>
              <a:rPr sz="2900" spc="-30" dirty="0">
                <a:solidFill>
                  <a:srgbClr val="FFFFFF"/>
                </a:solidFill>
                <a:latin typeface="ABeeZee"/>
                <a:cs typeface="ABeeZee"/>
              </a:rPr>
              <a:t> </a:t>
            </a:r>
            <a:r>
              <a:rPr sz="2900" dirty="0">
                <a:solidFill>
                  <a:srgbClr val="FFFFFF"/>
                </a:solidFill>
                <a:latin typeface="ABeeZee"/>
                <a:cs typeface="ABeeZee"/>
              </a:rPr>
              <a:t>can</a:t>
            </a:r>
            <a:r>
              <a:rPr sz="2900" spc="-30" dirty="0">
                <a:solidFill>
                  <a:srgbClr val="FFFFFF"/>
                </a:solidFill>
                <a:latin typeface="ABeeZee"/>
                <a:cs typeface="ABeeZee"/>
              </a:rPr>
              <a:t> </a:t>
            </a:r>
            <a:r>
              <a:rPr sz="2900" dirty="0">
                <a:solidFill>
                  <a:srgbClr val="FFFFFF"/>
                </a:solidFill>
                <a:latin typeface="ABeeZee"/>
                <a:cs typeface="ABeeZee"/>
              </a:rPr>
              <a:t>usually</a:t>
            </a:r>
            <a:r>
              <a:rPr sz="2900" spc="-30" dirty="0">
                <a:solidFill>
                  <a:srgbClr val="FFFFFF"/>
                </a:solidFill>
                <a:latin typeface="ABeeZee"/>
                <a:cs typeface="ABeeZee"/>
              </a:rPr>
              <a:t> </a:t>
            </a:r>
            <a:r>
              <a:rPr sz="2900" dirty="0">
                <a:solidFill>
                  <a:srgbClr val="FFFFFF"/>
                </a:solidFill>
                <a:latin typeface="ABeeZee"/>
                <a:cs typeface="ABeeZee"/>
              </a:rPr>
              <a:t>mix </a:t>
            </a:r>
            <a:r>
              <a:rPr sz="2900" spc="-855" dirty="0">
                <a:solidFill>
                  <a:srgbClr val="FFFFFF"/>
                </a:solidFill>
                <a:latin typeface="ABeeZee"/>
                <a:cs typeface="ABeeZee"/>
              </a:rPr>
              <a:t> </a:t>
            </a:r>
            <a:r>
              <a:rPr sz="2900" dirty="0">
                <a:solidFill>
                  <a:srgbClr val="FFFFFF"/>
                </a:solidFill>
                <a:latin typeface="ABeeZee"/>
                <a:cs typeface="ABeeZee"/>
              </a:rPr>
              <a:t>open</a:t>
            </a:r>
            <a:r>
              <a:rPr sz="2900" spc="-40" dirty="0">
                <a:solidFill>
                  <a:srgbClr val="FFFFFF"/>
                </a:solidFill>
                <a:latin typeface="ABeeZee"/>
                <a:cs typeface="ABeeZee"/>
              </a:rPr>
              <a:t> </a:t>
            </a:r>
            <a:r>
              <a:rPr sz="2900" dirty="0">
                <a:solidFill>
                  <a:srgbClr val="FFFFFF"/>
                </a:solidFill>
                <a:latin typeface="ABeeZee"/>
                <a:cs typeface="ABeeZee"/>
              </a:rPr>
              <a:t>&amp;</a:t>
            </a:r>
            <a:r>
              <a:rPr sz="2900" spc="-35" dirty="0">
                <a:solidFill>
                  <a:srgbClr val="FFFFFF"/>
                </a:solidFill>
                <a:latin typeface="ABeeZee"/>
                <a:cs typeface="ABeeZee"/>
              </a:rPr>
              <a:t> </a:t>
            </a:r>
            <a:r>
              <a:rPr sz="2900" dirty="0">
                <a:solidFill>
                  <a:srgbClr val="FFFFFF"/>
                </a:solidFill>
                <a:latin typeface="ABeeZee"/>
                <a:cs typeface="ABeeZee"/>
              </a:rPr>
              <a:t>closed</a:t>
            </a:r>
            <a:r>
              <a:rPr sz="2900" spc="-40" dirty="0">
                <a:solidFill>
                  <a:srgbClr val="FFFFFF"/>
                </a:solidFill>
                <a:latin typeface="ABeeZee"/>
                <a:cs typeface="ABeeZee"/>
              </a:rPr>
              <a:t> </a:t>
            </a:r>
            <a:r>
              <a:rPr sz="2900" dirty="0">
                <a:solidFill>
                  <a:srgbClr val="FFFFFF"/>
                </a:solidFill>
                <a:latin typeface="ABeeZee"/>
                <a:cs typeface="ABeeZee"/>
              </a:rPr>
              <a:t>questions</a:t>
            </a:r>
            <a:endParaRPr sz="2900">
              <a:latin typeface="ABeeZee"/>
              <a:cs typeface="ABeeZee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30399CD-A902-44D9-AF34-FD6799434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"/>
            <a:ext cx="18288000" cy="102870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998326" y="2990791"/>
            <a:ext cx="13889990" cy="566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You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can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start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with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a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closed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question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and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follow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up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with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an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open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question</a:t>
            </a:r>
            <a:endParaRPr sz="2500">
              <a:latin typeface="ABeeZee"/>
              <a:cs typeface="ABeeZee"/>
            </a:endParaRPr>
          </a:p>
          <a:p>
            <a:pPr>
              <a:lnSpc>
                <a:spcPct val="100000"/>
              </a:lnSpc>
            </a:pPr>
            <a:endParaRPr sz="3300">
              <a:latin typeface="ABeeZee"/>
              <a:cs typeface="ABeeZee"/>
            </a:endParaRPr>
          </a:p>
          <a:p>
            <a:pPr marL="551180">
              <a:lnSpc>
                <a:spcPct val="100000"/>
              </a:lnSpc>
            </a:pP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Keep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questions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short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and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clear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–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just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one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question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at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a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time</a:t>
            </a:r>
            <a:endParaRPr sz="2500">
              <a:latin typeface="ABeeZee"/>
              <a:cs typeface="ABeeZee"/>
            </a:endParaRPr>
          </a:p>
          <a:p>
            <a:pPr marL="551180" marR="3547110">
              <a:lnSpc>
                <a:spcPct val="114999"/>
              </a:lnSpc>
            </a:pP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Use</a:t>
            </a:r>
            <a:r>
              <a:rPr sz="25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language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and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words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the</a:t>
            </a:r>
            <a:r>
              <a:rPr sz="25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other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person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will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easily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understand </a:t>
            </a:r>
            <a:r>
              <a:rPr sz="2500" spc="-74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Think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of prompts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/ pictures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that might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help</a:t>
            </a:r>
            <a:endParaRPr sz="2500">
              <a:latin typeface="ABeeZee"/>
              <a:cs typeface="ABeeZee"/>
            </a:endParaRPr>
          </a:p>
          <a:p>
            <a:pPr marL="551180">
              <a:lnSpc>
                <a:spcPct val="100000"/>
              </a:lnSpc>
              <a:spcBef>
                <a:spcPts val="450"/>
              </a:spcBef>
            </a:pP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Avoid</a:t>
            </a:r>
            <a:r>
              <a:rPr sz="25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suggesting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that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there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is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a</a:t>
            </a:r>
            <a:r>
              <a:rPr sz="25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right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answer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(bias)</a:t>
            </a:r>
            <a:endParaRPr sz="2500">
              <a:latin typeface="ABeeZee"/>
              <a:cs typeface="ABeeZee"/>
            </a:endParaRPr>
          </a:p>
          <a:p>
            <a:pPr marL="551815" marR="5080" indent="-635">
              <a:lnSpc>
                <a:spcPct val="114999"/>
              </a:lnSpc>
            </a:pP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The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people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you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are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asking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need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to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know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the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answer,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or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had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the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relevant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experience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and  be able to remember back far enough (eg you would not ask a 7 year old about </a:t>
            </a:r>
            <a:r>
              <a:rPr sz="25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something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that happened 4 years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ago)</a:t>
            </a:r>
            <a:endParaRPr sz="2500">
              <a:latin typeface="ABeeZee"/>
              <a:cs typeface="ABeeZee"/>
            </a:endParaRPr>
          </a:p>
          <a:p>
            <a:pPr marL="551815" marR="276860" indent="-635">
              <a:lnSpc>
                <a:spcPct val="114999"/>
              </a:lnSpc>
            </a:pP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Avoid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upsetting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topics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-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unless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they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are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really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essential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(and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think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about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how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you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will  make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this safe and support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the person)</a:t>
            </a:r>
            <a:endParaRPr sz="2500">
              <a:latin typeface="ABeeZee"/>
              <a:cs typeface="ABeeZee"/>
            </a:endParaRPr>
          </a:p>
          <a:p>
            <a:pPr marL="551180" marR="3135630">
              <a:lnSpc>
                <a:spcPct val="114999"/>
              </a:lnSpc>
            </a:pP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Don’t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ask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too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many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questions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–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work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out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which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are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most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important  You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can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only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get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useful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answers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if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you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ask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the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right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questions!</a:t>
            </a:r>
            <a:endParaRPr sz="2500">
              <a:latin typeface="ABeeZee"/>
              <a:cs typeface="ABeeZee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EB08B59-FC4B-4133-9D86-2590B7DA1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31443" y="2750595"/>
            <a:ext cx="11978179" cy="478153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5925319"/>
            <a:ext cx="18288000" cy="4361815"/>
            <a:chOff x="0" y="5925319"/>
            <a:chExt cx="18288000" cy="4361815"/>
          </a:xfrm>
        </p:grpSpPr>
        <p:sp>
          <p:nvSpPr>
            <p:cNvPr id="4" name="object 4"/>
            <p:cNvSpPr/>
            <p:nvPr/>
          </p:nvSpPr>
          <p:spPr>
            <a:xfrm>
              <a:off x="0" y="8902699"/>
              <a:ext cx="18288000" cy="1384300"/>
            </a:xfrm>
            <a:custGeom>
              <a:avLst/>
              <a:gdLst/>
              <a:ahLst/>
              <a:cxnLst/>
              <a:rect l="l" t="t" r="r" b="b"/>
              <a:pathLst>
                <a:path w="18288000" h="1384300">
                  <a:moveTo>
                    <a:pt x="713767" y="2424"/>
                  </a:moveTo>
                  <a:lnTo>
                    <a:pt x="35635" y="136586"/>
                  </a:lnTo>
                  <a:lnTo>
                    <a:pt x="0" y="171151"/>
                  </a:lnTo>
                  <a:lnTo>
                    <a:pt x="0" y="1384299"/>
                  </a:lnTo>
                  <a:lnTo>
                    <a:pt x="5546758" y="1384299"/>
                  </a:lnTo>
                  <a:lnTo>
                    <a:pt x="5521426" y="1376191"/>
                  </a:lnTo>
                  <a:lnTo>
                    <a:pt x="5478888" y="1362105"/>
                  </a:lnTo>
                  <a:lnTo>
                    <a:pt x="5436635" y="1347653"/>
                  </a:lnTo>
                  <a:lnTo>
                    <a:pt x="5394655" y="1332848"/>
                  </a:lnTo>
                  <a:lnTo>
                    <a:pt x="5352940" y="1317700"/>
                  </a:lnTo>
                  <a:lnTo>
                    <a:pt x="5270267" y="1286426"/>
                  </a:lnTo>
                  <a:lnTo>
                    <a:pt x="5188540" y="1253925"/>
                  </a:lnTo>
                  <a:lnTo>
                    <a:pt x="5107685" y="1220290"/>
                  </a:lnTo>
                  <a:lnTo>
                    <a:pt x="5027628" y="1185617"/>
                  </a:lnTo>
                  <a:lnTo>
                    <a:pt x="4948293" y="1149998"/>
                  </a:lnTo>
                  <a:lnTo>
                    <a:pt x="4869606" y="1113529"/>
                  </a:lnTo>
                  <a:lnTo>
                    <a:pt x="4752626" y="1057435"/>
                  </a:lnTo>
                  <a:lnTo>
                    <a:pt x="4598222" y="980542"/>
                  </a:lnTo>
                  <a:lnTo>
                    <a:pt x="3948668" y="643753"/>
                  </a:lnTo>
                  <a:lnTo>
                    <a:pt x="3794129" y="566272"/>
                  </a:lnTo>
                  <a:lnTo>
                    <a:pt x="3677013" y="509589"/>
                  </a:lnTo>
                  <a:lnTo>
                    <a:pt x="3598219" y="472657"/>
                  </a:lnTo>
                  <a:lnTo>
                    <a:pt x="3518765" y="436519"/>
                  </a:lnTo>
                  <a:lnTo>
                    <a:pt x="3438575" y="401271"/>
                  </a:lnTo>
                  <a:lnTo>
                    <a:pt x="3357575" y="367005"/>
                  </a:lnTo>
                  <a:lnTo>
                    <a:pt x="3275690" y="333817"/>
                  </a:lnTo>
                  <a:lnTo>
                    <a:pt x="3192846" y="301799"/>
                  </a:lnTo>
                  <a:lnTo>
                    <a:pt x="3151040" y="286259"/>
                  </a:lnTo>
                  <a:lnTo>
                    <a:pt x="3108967" y="271047"/>
                  </a:lnTo>
                  <a:lnTo>
                    <a:pt x="3066616" y="256175"/>
                  </a:lnTo>
                  <a:lnTo>
                    <a:pt x="3023979" y="241654"/>
                  </a:lnTo>
                  <a:lnTo>
                    <a:pt x="2981045" y="227496"/>
                  </a:lnTo>
                  <a:lnTo>
                    <a:pt x="2937807" y="213714"/>
                  </a:lnTo>
                  <a:lnTo>
                    <a:pt x="2894253" y="200318"/>
                  </a:lnTo>
                  <a:lnTo>
                    <a:pt x="2850376" y="187321"/>
                  </a:lnTo>
                  <a:lnTo>
                    <a:pt x="2806165" y="174734"/>
                  </a:lnTo>
                  <a:lnTo>
                    <a:pt x="2761612" y="162570"/>
                  </a:lnTo>
                  <a:lnTo>
                    <a:pt x="2716706" y="150839"/>
                  </a:lnTo>
                  <a:lnTo>
                    <a:pt x="2671439" y="139553"/>
                  </a:lnTo>
                  <a:lnTo>
                    <a:pt x="2625801" y="128725"/>
                  </a:lnTo>
                  <a:lnTo>
                    <a:pt x="2579784" y="118367"/>
                  </a:lnTo>
                  <a:lnTo>
                    <a:pt x="2533376" y="108489"/>
                  </a:lnTo>
                  <a:lnTo>
                    <a:pt x="2486570" y="99103"/>
                  </a:lnTo>
                  <a:lnTo>
                    <a:pt x="2439356" y="90222"/>
                  </a:lnTo>
                  <a:lnTo>
                    <a:pt x="2391724" y="81857"/>
                  </a:lnTo>
                  <a:lnTo>
                    <a:pt x="2343666" y="74020"/>
                  </a:lnTo>
                  <a:lnTo>
                    <a:pt x="2295171" y="66723"/>
                  </a:lnTo>
                  <a:lnTo>
                    <a:pt x="2246231" y="59977"/>
                  </a:lnTo>
                  <a:lnTo>
                    <a:pt x="2196836" y="53794"/>
                  </a:lnTo>
                  <a:lnTo>
                    <a:pt x="2146977" y="48186"/>
                  </a:lnTo>
                  <a:lnTo>
                    <a:pt x="2096644" y="43165"/>
                  </a:lnTo>
                  <a:lnTo>
                    <a:pt x="2045828" y="38742"/>
                  </a:lnTo>
                  <a:lnTo>
                    <a:pt x="1994521" y="34930"/>
                  </a:lnTo>
                  <a:lnTo>
                    <a:pt x="1942711" y="31739"/>
                  </a:lnTo>
                  <a:lnTo>
                    <a:pt x="1890391" y="29182"/>
                  </a:lnTo>
                  <a:lnTo>
                    <a:pt x="713767" y="2424"/>
                  </a:lnTo>
                  <a:close/>
                </a:path>
                <a:path w="18288000" h="1384300">
                  <a:moveTo>
                    <a:pt x="13065307" y="101599"/>
                  </a:moveTo>
                  <a:lnTo>
                    <a:pt x="11049857" y="101599"/>
                  </a:lnTo>
                  <a:lnTo>
                    <a:pt x="10832147" y="165099"/>
                  </a:lnTo>
                  <a:lnTo>
                    <a:pt x="10789334" y="165099"/>
                  </a:lnTo>
                  <a:lnTo>
                    <a:pt x="10454911" y="266699"/>
                  </a:lnTo>
                  <a:lnTo>
                    <a:pt x="10414058" y="292099"/>
                  </a:lnTo>
                  <a:lnTo>
                    <a:pt x="10212682" y="355599"/>
                  </a:lnTo>
                  <a:lnTo>
                    <a:pt x="10172957" y="380999"/>
                  </a:lnTo>
                  <a:lnTo>
                    <a:pt x="10054808" y="419099"/>
                  </a:lnTo>
                  <a:lnTo>
                    <a:pt x="10015755" y="444499"/>
                  </a:lnTo>
                  <a:lnTo>
                    <a:pt x="9899525" y="482599"/>
                  </a:lnTo>
                  <a:lnTo>
                    <a:pt x="9861080" y="507999"/>
                  </a:lnTo>
                  <a:lnTo>
                    <a:pt x="9784610" y="533399"/>
                  </a:lnTo>
                  <a:lnTo>
                    <a:pt x="9746579" y="558799"/>
                  </a:lnTo>
                  <a:lnTo>
                    <a:pt x="9670902" y="584199"/>
                  </a:lnTo>
                  <a:lnTo>
                    <a:pt x="9633248" y="609599"/>
                  </a:lnTo>
                  <a:lnTo>
                    <a:pt x="9595713" y="622299"/>
                  </a:lnTo>
                  <a:lnTo>
                    <a:pt x="9558292" y="647699"/>
                  </a:lnTo>
                  <a:lnTo>
                    <a:pt x="9483776" y="673099"/>
                  </a:lnTo>
                  <a:lnTo>
                    <a:pt x="9446673" y="698499"/>
                  </a:lnTo>
                  <a:lnTo>
                    <a:pt x="9409668" y="711199"/>
                  </a:lnTo>
                  <a:lnTo>
                    <a:pt x="9372758" y="736599"/>
                  </a:lnTo>
                  <a:lnTo>
                    <a:pt x="9299204" y="761999"/>
                  </a:lnTo>
                  <a:lnTo>
                    <a:pt x="9262552" y="787399"/>
                  </a:lnTo>
                  <a:lnTo>
                    <a:pt x="9225978" y="800099"/>
                  </a:lnTo>
                  <a:lnTo>
                    <a:pt x="9189479" y="825499"/>
                  </a:lnTo>
                  <a:lnTo>
                    <a:pt x="9007955" y="914399"/>
                  </a:lnTo>
                  <a:lnTo>
                    <a:pt x="8935726" y="939799"/>
                  </a:lnTo>
                  <a:lnTo>
                    <a:pt x="8899677" y="965199"/>
                  </a:lnTo>
                  <a:lnTo>
                    <a:pt x="8827689" y="990599"/>
                  </a:lnTo>
                  <a:lnTo>
                    <a:pt x="8791743" y="1015999"/>
                  </a:lnTo>
                  <a:lnTo>
                    <a:pt x="8755824" y="1028699"/>
                  </a:lnTo>
                  <a:lnTo>
                    <a:pt x="8719926" y="1054099"/>
                  </a:lnTo>
                  <a:lnTo>
                    <a:pt x="8648183" y="1079499"/>
                  </a:lnTo>
                  <a:lnTo>
                    <a:pt x="8612329" y="1104899"/>
                  </a:lnTo>
                  <a:lnTo>
                    <a:pt x="8504789" y="1142999"/>
                  </a:lnTo>
                  <a:lnTo>
                    <a:pt x="8468937" y="1168399"/>
                  </a:lnTo>
                  <a:lnTo>
                    <a:pt x="8361307" y="1206499"/>
                  </a:lnTo>
                  <a:lnTo>
                    <a:pt x="8325393" y="1231899"/>
                  </a:lnTo>
                  <a:lnTo>
                    <a:pt x="8073057" y="1320799"/>
                  </a:lnTo>
                  <a:lnTo>
                    <a:pt x="8036827" y="1346199"/>
                  </a:lnTo>
                  <a:lnTo>
                    <a:pt x="7927778" y="1384299"/>
                  </a:lnTo>
                  <a:lnTo>
                    <a:pt x="18288000" y="1384299"/>
                  </a:lnTo>
                  <a:lnTo>
                    <a:pt x="18288000" y="647699"/>
                  </a:lnTo>
                  <a:lnTo>
                    <a:pt x="15495735" y="647699"/>
                  </a:lnTo>
                  <a:lnTo>
                    <a:pt x="15467274" y="634999"/>
                  </a:lnTo>
                  <a:lnTo>
                    <a:pt x="15377713" y="634999"/>
                  </a:lnTo>
                  <a:lnTo>
                    <a:pt x="15346398" y="622299"/>
                  </a:lnTo>
                  <a:lnTo>
                    <a:pt x="15281458" y="622299"/>
                  </a:lnTo>
                  <a:lnTo>
                    <a:pt x="15247791" y="609599"/>
                  </a:lnTo>
                  <a:lnTo>
                    <a:pt x="15177963" y="609599"/>
                  </a:lnTo>
                  <a:lnTo>
                    <a:pt x="15141761" y="596899"/>
                  </a:lnTo>
                  <a:lnTo>
                    <a:pt x="15104673" y="596899"/>
                  </a:lnTo>
                  <a:lnTo>
                    <a:pt x="15066678" y="584199"/>
                  </a:lnTo>
                  <a:lnTo>
                    <a:pt x="15027758" y="584199"/>
                  </a:lnTo>
                  <a:lnTo>
                    <a:pt x="14987891" y="571499"/>
                  </a:lnTo>
                  <a:lnTo>
                    <a:pt x="14947056" y="571499"/>
                  </a:lnTo>
                  <a:lnTo>
                    <a:pt x="14862406" y="546099"/>
                  </a:lnTo>
                  <a:lnTo>
                    <a:pt x="14818548" y="546099"/>
                  </a:lnTo>
                  <a:lnTo>
                    <a:pt x="14680606" y="507999"/>
                  </a:lnTo>
                  <a:lnTo>
                    <a:pt x="14632434" y="495299"/>
                  </a:lnTo>
                  <a:lnTo>
                    <a:pt x="14583133" y="495299"/>
                  </a:lnTo>
                  <a:lnTo>
                    <a:pt x="14428249" y="457199"/>
                  </a:lnTo>
                  <a:lnTo>
                    <a:pt x="14262469" y="419099"/>
                  </a:lnTo>
                  <a:lnTo>
                    <a:pt x="14204693" y="393699"/>
                  </a:lnTo>
                  <a:lnTo>
                    <a:pt x="13960466" y="342899"/>
                  </a:lnTo>
                  <a:lnTo>
                    <a:pt x="13896027" y="317499"/>
                  </a:lnTo>
                  <a:lnTo>
                    <a:pt x="13830194" y="304799"/>
                  </a:lnTo>
                  <a:lnTo>
                    <a:pt x="13762948" y="279399"/>
                  </a:lnTo>
                  <a:lnTo>
                    <a:pt x="13694268" y="266699"/>
                  </a:lnTo>
                  <a:lnTo>
                    <a:pt x="13624133" y="241299"/>
                  </a:lnTo>
                  <a:lnTo>
                    <a:pt x="13552524" y="228599"/>
                  </a:lnTo>
                  <a:lnTo>
                    <a:pt x="13479420" y="203199"/>
                  </a:lnTo>
                  <a:lnTo>
                    <a:pt x="13240201" y="152399"/>
                  </a:lnTo>
                  <a:lnTo>
                    <a:pt x="13181479" y="126999"/>
                  </a:lnTo>
                  <a:lnTo>
                    <a:pt x="13065307" y="101599"/>
                  </a:lnTo>
                  <a:close/>
                </a:path>
                <a:path w="18288000" h="1384300">
                  <a:moveTo>
                    <a:pt x="17664591" y="203199"/>
                  </a:moveTo>
                  <a:lnTo>
                    <a:pt x="17617790" y="215899"/>
                  </a:lnTo>
                  <a:lnTo>
                    <a:pt x="17572074" y="215899"/>
                  </a:lnTo>
                  <a:lnTo>
                    <a:pt x="17527421" y="228599"/>
                  </a:lnTo>
                  <a:lnTo>
                    <a:pt x="17441226" y="228599"/>
                  </a:lnTo>
                  <a:lnTo>
                    <a:pt x="17399642" y="241299"/>
                  </a:lnTo>
                  <a:lnTo>
                    <a:pt x="17359041" y="241299"/>
                  </a:lnTo>
                  <a:lnTo>
                    <a:pt x="17319402" y="253999"/>
                  </a:lnTo>
                  <a:lnTo>
                    <a:pt x="17280705" y="253999"/>
                  </a:lnTo>
                  <a:lnTo>
                    <a:pt x="17242930" y="266699"/>
                  </a:lnTo>
                  <a:lnTo>
                    <a:pt x="17206055" y="266699"/>
                  </a:lnTo>
                  <a:lnTo>
                    <a:pt x="17170062" y="279399"/>
                  </a:lnTo>
                  <a:lnTo>
                    <a:pt x="17134929" y="279399"/>
                  </a:lnTo>
                  <a:lnTo>
                    <a:pt x="17100637" y="292099"/>
                  </a:lnTo>
                  <a:lnTo>
                    <a:pt x="17067164" y="292099"/>
                  </a:lnTo>
                  <a:lnTo>
                    <a:pt x="17034492" y="304799"/>
                  </a:lnTo>
                  <a:lnTo>
                    <a:pt x="17002598" y="304799"/>
                  </a:lnTo>
                  <a:lnTo>
                    <a:pt x="16941069" y="330199"/>
                  </a:lnTo>
                  <a:lnTo>
                    <a:pt x="16911392" y="330199"/>
                  </a:lnTo>
                  <a:lnTo>
                    <a:pt x="16882413" y="342899"/>
                  </a:lnTo>
                  <a:lnTo>
                    <a:pt x="16854112" y="342899"/>
                  </a:lnTo>
                  <a:lnTo>
                    <a:pt x="16826468" y="355599"/>
                  </a:lnTo>
                  <a:lnTo>
                    <a:pt x="16799462" y="355599"/>
                  </a:lnTo>
                  <a:lnTo>
                    <a:pt x="16773073" y="368299"/>
                  </a:lnTo>
                  <a:lnTo>
                    <a:pt x="16747280" y="368299"/>
                  </a:lnTo>
                  <a:lnTo>
                    <a:pt x="16722064" y="380999"/>
                  </a:lnTo>
                  <a:lnTo>
                    <a:pt x="16697403" y="393699"/>
                  </a:lnTo>
                  <a:lnTo>
                    <a:pt x="16673279" y="393699"/>
                  </a:lnTo>
                  <a:lnTo>
                    <a:pt x="16649669" y="406399"/>
                  </a:lnTo>
                  <a:lnTo>
                    <a:pt x="16626555" y="406399"/>
                  </a:lnTo>
                  <a:lnTo>
                    <a:pt x="16603916" y="419099"/>
                  </a:lnTo>
                  <a:lnTo>
                    <a:pt x="16581731" y="431799"/>
                  </a:lnTo>
                  <a:lnTo>
                    <a:pt x="16559980" y="431799"/>
                  </a:lnTo>
                  <a:lnTo>
                    <a:pt x="16538643" y="444499"/>
                  </a:lnTo>
                  <a:lnTo>
                    <a:pt x="16517700" y="444499"/>
                  </a:lnTo>
                  <a:lnTo>
                    <a:pt x="16497130" y="457199"/>
                  </a:lnTo>
                  <a:lnTo>
                    <a:pt x="16476913" y="457199"/>
                  </a:lnTo>
                  <a:lnTo>
                    <a:pt x="16457028" y="469899"/>
                  </a:lnTo>
                  <a:lnTo>
                    <a:pt x="16437456" y="469899"/>
                  </a:lnTo>
                  <a:lnTo>
                    <a:pt x="16399168" y="495299"/>
                  </a:lnTo>
                  <a:lnTo>
                    <a:pt x="16325445" y="520699"/>
                  </a:lnTo>
                  <a:lnTo>
                    <a:pt x="16307490" y="520699"/>
                  </a:lnTo>
                  <a:lnTo>
                    <a:pt x="16289686" y="533399"/>
                  </a:lnTo>
                  <a:lnTo>
                    <a:pt x="16272011" y="533399"/>
                  </a:lnTo>
                  <a:lnTo>
                    <a:pt x="16254445" y="546099"/>
                  </a:lnTo>
                  <a:lnTo>
                    <a:pt x="16236968" y="546099"/>
                  </a:lnTo>
                  <a:lnTo>
                    <a:pt x="16219560" y="558799"/>
                  </a:lnTo>
                  <a:lnTo>
                    <a:pt x="16202200" y="558799"/>
                  </a:lnTo>
                  <a:lnTo>
                    <a:pt x="16184868" y="571499"/>
                  </a:lnTo>
                  <a:lnTo>
                    <a:pt x="16150208" y="571499"/>
                  </a:lnTo>
                  <a:lnTo>
                    <a:pt x="16132838" y="584199"/>
                  </a:lnTo>
                  <a:lnTo>
                    <a:pt x="16115415" y="584199"/>
                  </a:lnTo>
                  <a:lnTo>
                    <a:pt x="16097919" y="596899"/>
                  </a:lnTo>
                  <a:lnTo>
                    <a:pt x="16062625" y="596899"/>
                  </a:lnTo>
                  <a:lnTo>
                    <a:pt x="16044786" y="609599"/>
                  </a:lnTo>
                  <a:lnTo>
                    <a:pt x="16008625" y="609599"/>
                  </a:lnTo>
                  <a:lnTo>
                    <a:pt x="15990261" y="622299"/>
                  </a:lnTo>
                  <a:lnTo>
                    <a:pt x="15933795" y="622299"/>
                  </a:lnTo>
                  <a:lnTo>
                    <a:pt x="15914446" y="634999"/>
                  </a:lnTo>
                  <a:lnTo>
                    <a:pt x="15833882" y="634999"/>
                  </a:lnTo>
                  <a:lnTo>
                    <a:pt x="15812846" y="647699"/>
                  </a:lnTo>
                  <a:lnTo>
                    <a:pt x="18288000" y="647699"/>
                  </a:lnTo>
                  <a:lnTo>
                    <a:pt x="18288000" y="393699"/>
                  </a:lnTo>
                  <a:lnTo>
                    <a:pt x="17664591" y="203199"/>
                  </a:lnTo>
                  <a:close/>
                </a:path>
                <a:path w="18288000" h="1384300">
                  <a:moveTo>
                    <a:pt x="12837936" y="63499"/>
                  </a:moveTo>
                  <a:lnTo>
                    <a:pt x="11274008" y="63499"/>
                  </a:lnTo>
                  <a:lnTo>
                    <a:pt x="11228638" y="76199"/>
                  </a:lnTo>
                  <a:lnTo>
                    <a:pt x="11183543" y="76199"/>
                  </a:lnTo>
                  <a:lnTo>
                    <a:pt x="11094156" y="101599"/>
                  </a:lnTo>
                  <a:lnTo>
                    <a:pt x="13007848" y="101599"/>
                  </a:lnTo>
                  <a:lnTo>
                    <a:pt x="12837936" y="63499"/>
                  </a:lnTo>
                  <a:close/>
                </a:path>
                <a:path w="18288000" h="1384300">
                  <a:moveTo>
                    <a:pt x="12671635" y="38099"/>
                  </a:moveTo>
                  <a:lnTo>
                    <a:pt x="11411798" y="38099"/>
                  </a:lnTo>
                  <a:lnTo>
                    <a:pt x="11319655" y="63499"/>
                  </a:lnTo>
                  <a:lnTo>
                    <a:pt x="12782106" y="63499"/>
                  </a:lnTo>
                  <a:lnTo>
                    <a:pt x="12671635" y="38099"/>
                  </a:lnTo>
                  <a:close/>
                </a:path>
                <a:path w="18288000" h="1384300">
                  <a:moveTo>
                    <a:pt x="12562720" y="25399"/>
                  </a:moveTo>
                  <a:lnTo>
                    <a:pt x="11552195" y="25399"/>
                  </a:lnTo>
                  <a:lnTo>
                    <a:pt x="11505100" y="38099"/>
                  </a:lnTo>
                  <a:lnTo>
                    <a:pt x="12616985" y="38099"/>
                  </a:lnTo>
                  <a:lnTo>
                    <a:pt x="12562720" y="25399"/>
                  </a:lnTo>
                  <a:close/>
                </a:path>
                <a:path w="18288000" h="1384300">
                  <a:moveTo>
                    <a:pt x="12402198" y="12699"/>
                  </a:moveTo>
                  <a:lnTo>
                    <a:pt x="11647293" y="12699"/>
                  </a:lnTo>
                  <a:lnTo>
                    <a:pt x="11599591" y="25399"/>
                  </a:lnTo>
                  <a:lnTo>
                    <a:pt x="12455331" y="25399"/>
                  </a:lnTo>
                  <a:lnTo>
                    <a:pt x="12402198" y="12699"/>
                  </a:lnTo>
                  <a:close/>
                </a:path>
                <a:path w="18288000" h="1384300">
                  <a:moveTo>
                    <a:pt x="12245000" y="0"/>
                  </a:moveTo>
                  <a:lnTo>
                    <a:pt x="11841236" y="0"/>
                  </a:lnTo>
                  <a:lnTo>
                    <a:pt x="11792272" y="12699"/>
                  </a:lnTo>
                  <a:lnTo>
                    <a:pt x="12297037" y="12699"/>
                  </a:lnTo>
                  <a:lnTo>
                    <a:pt x="12245000" y="0"/>
                  </a:lnTo>
                  <a:close/>
                </a:path>
              </a:pathLst>
            </a:custGeom>
            <a:solidFill>
              <a:srgbClr val="E86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5925319"/>
              <a:ext cx="2199640" cy="3454400"/>
            </a:xfrm>
            <a:custGeom>
              <a:avLst/>
              <a:gdLst/>
              <a:ahLst/>
              <a:cxnLst/>
              <a:rect l="l" t="t" r="r" b="b"/>
              <a:pathLst>
                <a:path w="2199640" h="3454400">
                  <a:moveTo>
                    <a:pt x="682044" y="3441700"/>
                  </a:moveTo>
                  <a:lnTo>
                    <a:pt x="258794" y="3441700"/>
                  </a:lnTo>
                  <a:lnTo>
                    <a:pt x="279862" y="3454400"/>
                  </a:lnTo>
                  <a:lnTo>
                    <a:pt x="660975" y="3454400"/>
                  </a:lnTo>
                  <a:lnTo>
                    <a:pt x="682044" y="3441700"/>
                  </a:lnTo>
                  <a:close/>
                </a:path>
                <a:path w="2199640" h="3454400">
                  <a:moveTo>
                    <a:pt x="765976" y="3429000"/>
                  </a:moveTo>
                  <a:lnTo>
                    <a:pt x="174861" y="3429000"/>
                  </a:lnTo>
                  <a:lnTo>
                    <a:pt x="195785" y="3441700"/>
                  </a:lnTo>
                  <a:lnTo>
                    <a:pt x="745053" y="3441700"/>
                  </a:lnTo>
                  <a:lnTo>
                    <a:pt x="765976" y="3429000"/>
                  </a:lnTo>
                  <a:close/>
                </a:path>
                <a:path w="2199640" h="3454400">
                  <a:moveTo>
                    <a:pt x="849203" y="3416300"/>
                  </a:moveTo>
                  <a:lnTo>
                    <a:pt x="91635" y="3416300"/>
                  </a:lnTo>
                  <a:lnTo>
                    <a:pt x="112361" y="3429000"/>
                  </a:lnTo>
                  <a:lnTo>
                    <a:pt x="828476" y="3429000"/>
                  </a:lnTo>
                  <a:lnTo>
                    <a:pt x="849203" y="3416300"/>
                  </a:lnTo>
                  <a:close/>
                </a:path>
                <a:path w="2199640" h="3454400">
                  <a:moveTo>
                    <a:pt x="890484" y="3403600"/>
                  </a:moveTo>
                  <a:lnTo>
                    <a:pt x="50354" y="3403600"/>
                  </a:lnTo>
                  <a:lnTo>
                    <a:pt x="70966" y="3416300"/>
                  </a:lnTo>
                  <a:lnTo>
                    <a:pt x="869872" y="3416300"/>
                  </a:lnTo>
                  <a:lnTo>
                    <a:pt x="890484" y="3403600"/>
                  </a:lnTo>
                  <a:close/>
                </a:path>
                <a:path w="2199640" h="3454400">
                  <a:moveTo>
                    <a:pt x="931510" y="63500"/>
                  </a:moveTo>
                  <a:lnTo>
                    <a:pt x="0" y="63500"/>
                  </a:lnTo>
                  <a:lnTo>
                    <a:pt x="0" y="3390900"/>
                  </a:lnTo>
                  <a:lnTo>
                    <a:pt x="9328" y="3403600"/>
                  </a:lnTo>
                  <a:lnTo>
                    <a:pt x="931510" y="3403600"/>
                  </a:lnTo>
                  <a:lnTo>
                    <a:pt x="951919" y="3390900"/>
                  </a:lnTo>
                  <a:lnTo>
                    <a:pt x="972259" y="3390900"/>
                  </a:lnTo>
                  <a:lnTo>
                    <a:pt x="992526" y="3378200"/>
                  </a:lnTo>
                  <a:lnTo>
                    <a:pt x="1012710" y="3378200"/>
                  </a:lnTo>
                  <a:lnTo>
                    <a:pt x="1032812" y="3365500"/>
                  </a:lnTo>
                  <a:lnTo>
                    <a:pt x="1052828" y="3365500"/>
                  </a:lnTo>
                  <a:lnTo>
                    <a:pt x="1092605" y="3340100"/>
                  </a:lnTo>
                  <a:lnTo>
                    <a:pt x="1112350" y="3340100"/>
                  </a:lnTo>
                  <a:lnTo>
                    <a:pt x="1151550" y="3314700"/>
                  </a:lnTo>
                  <a:lnTo>
                    <a:pt x="1170995" y="3314700"/>
                  </a:lnTo>
                  <a:lnTo>
                    <a:pt x="1209572" y="3289300"/>
                  </a:lnTo>
                  <a:lnTo>
                    <a:pt x="1228696" y="3289300"/>
                  </a:lnTo>
                  <a:lnTo>
                    <a:pt x="1285365" y="3251200"/>
                  </a:lnTo>
                  <a:lnTo>
                    <a:pt x="1304015" y="3251200"/>
                  </a:lnTo>
                  <a:lnTo>
                    <a:pt x="1377323" y="3200400"/>
                  </a:lnTo>
                  <a:lnTo>
                    <a:pt x="1413170" y="3175000"/>
                  </a:lnTo>
                  <a:lnTo>
                    <a:pt x="1430882" y="3175000"/>
                  </a:lnTo>
                  <a:lnTo>
                    <a:pt x="1483138" y="3136900"/>
                  </a:lnTo>
                  <a:lnTo>
                    <a:pt x="1517223" y="3111500"/>
                  </a:lnTo>
                  <a:lnTo>
                    <a:pt x="1550670" y="3086100"/>
                  </a:lnTo>
                  <a:lnTo>
                    <a:pt x="1583469" y="3060700"/>
                  </a:lnTo>
                  <a:lnTo>
                    <a:pt x="1599616" y="3035300"/>
                  </a:lnTo>
                  <a:lnTo>
                    <a:pt x="1631402" y="3009900"/>
                  </a:lnTo>
                  <a:lnTo>
                    <a:pt x="1662492" y="2984500"/>
                  </a:lnTo>
                  <a:lnTo>
                    <a:pt x="1692857" y="2959100"/>
                  </a:lnTo>
                  <a:lnTo>
                    <a:pt x="1707766" y="2933700"/>
                  </a:lnTo>
                  <a:lnTo>
                    <a:pt x="1722488" y="2921000"/>
                  </a:lnTo>
                  <a:lnTo>
                    <a:pt x="1737022" y="2908300"/>
                  </a:lnTo>
                  <a:lnTo>
                    <a:pt x="1751366" y="2895600"/>
                  </a:lnTo>
                  <a:lnTo>
                    <a:pt x="1765518" y="2882900"/>
                  </a:lnTo>
                  <a:lnTo>
                    <a:pt x="1779473" y="2857500"/>
                  </a:lnTo>
                  <a:lnTo>
                    <a:pt x="1793230" y="2844800"/>
                  </a:lnTo>
                  <a:lnTo>
                    <a:pt x="1806789" y="2832100"/>
                  </a:lnTo>
                  <a:lnTo>
                    <a:pt x="1820147" y="2806700"/>
                  </a:lnTo>
                  <a:lnTo>
                    <a:pt x="1833303" y="2794000"/>
                  </a:lnTo>
                  <a:lnTo>
                    <a:pt x="1846255" y="2781300"/>
                  </a:lnTo>
                  <a:lnTo>
                    <a:pt x="1858999" y="2755900"/>
                  </a:lnTo>
                  <a:lnTo>
                    <a:pt x="1871531" y="2743200"/>
                  </a:lnTo>
                  <a:lnTo>
                    <a:pt x="1883851" y="2730500"/>
                  </a:lnTo>
                  <a:lnTo>
                    <a:pt x="1895959" y="2705100"/>
                  </a:lnTo>
                  <a:lnTo>
                    <a:pt x="1907856" y="2692400"/>
                  </a:lnTo>
                  <a:lnTo>
                    <a:pt x="1919531" y="2679700"/>
                  </a:lnTo>
                  <a:lnTo>
                    <a:pt x="1930989" y="2654300"/>
                  </a:lnTo>
                  <a:lnTo>
                    <a:pt x="1942228" y="2641600"/>
                  </a:lnTo>
                  <a:lnTo>
                    <a:pt x="1953245" y="2616200"/>
                  </a:lnTo>
                  <a:lnTo>
                    <a:pt x="1964045" y="2603500"/>
                  </a:lnTo>
                  <a:lnTo>
                    <a:pt x="1974615" y="2578100"/>
                  </a:lnTo>
                  <a:lnTo>
                    <a:pt x="1984958" y="2565400"/>
                  </a:lnTo>
                  <a:lnTo>
                    <a:pt x="1995079" y="2552700"/>
                  </a:lnTo>
                  <a:lnTo>
                    <a:pt x="2004964" y="2527300"/>
                  </a:lnTo>
                  <a:lnTo>
                    <a:pt x="2014617" y="2514600"/>
                  </a:lnTo>
                  <a:lnTo>
                    <a:pt x="2024038" y="2489200"/>
                  </a:lnTo>
                  <a:lnTo>
                    <a:pt x="2033230" y="2476500"/>
                  </a:lnTo>
                  <a:lnTo>
                    <a:pt x="2042181" y="2451100"/>
                  </a:lnTo>
                  <a:lnTo>
                    <a:pt x="2050896" y="2438400"/>
                  </a:lnTo>
                  <a:lnTo>
                    <a:pt x="2059373" y="2413000"/>
                  </a:lnTo>
                  <a:lnTo>
                    <a:pt x="2067609" y="2387600"/>
                  </a:lnTo>
                  <a:lnTo>
                    <a:pt x="2075610" y="2374900"/>
                  </a:lnTo>
                  <a:lnTo>
                    <a:pt x="2083366" y="2349500"/>
                  </a:lnTo>
                  <a:lnTo>
                    <a:pt x="2090880" y="2336800"/>
                  </a:lnTo>
                  <a:lnTo>
                    <a:pt x="2098152" y="2311400"/>
                  </a:lnTo>
                  <a:lnTo>
                    <a:pt x="2105174" y="2298700"/>
                  </a:lnTo>
                  <a:lnTo>
                    <a:pt x="2111951" y="2273300"/>
                  </a:lnTo>
                  <a:lnTo>
                    <a:pt x="2118480" y="2247900"/>
                  </a:lnTo>
                  <a:lnTo>
                    <a:pt x="2124759" y="2235200"/>
                  </a:lnTo>
                  <a:lnTo>
                    <a:pt x="2130795" y="2209800"/>
                  </a:lnTo>
                  <a:lnTo>
                    <a:pt x="2136579" y="2197100"/>
                  </a:lnTo>
                  <a:lnTo>
                    <a:pt x="2142111" y="2171700"/>
                  </a:lnTo>
                  <a:lnTo>
                    <a:pt x="2147390" y="2146300"/>
                  </a:lnTo>
                  <a:lnTo>
                    <a:pt x="2152424" y="2133600"/>
                  </a:lnTo>
                  <a:lnTo>
                    <a:pt x="2157201" y="2108200"/>
                  </a:lnTo>
                  <a:lnTo>
                    <a:pt x="2161721" y="2095500"/>
                  </a:lnTo>
                  <a:lnTo>
                    <a:pt x="2165983" y="2070100"/>
                  </a:lnTo>
                  <a:lnTo>
                    <a:pt x="2169998" y="2044700"/>
                  </a:lnTo>
                  <a:lnTo>
                    <a:pt x="2173756" y="2032000"/>
                  </a:lnTo>
                  <a:lnTo>
                    <a:pt x="2177256" y="2006600"/>
                  </a:lnTo>
                  <a:lnTo>
                    <a:pt x="2180499" y="1981200"/>
                  </a:lnTo>
                  <a:lnTo>
                    <a:pt x="2183483" y="1968500"/>
                  </a:lnTo>
                  <a:lnTo>
                    <a:pt x="2186208" y="1943100"/>
                  </a:lnTo>
                  <a:lnTo>
                    <a:pt x="2188675" y="1917700"/>
                  </a:lnTo>
                  <a:lnTo>
                    <a:pt x="2190888" y="1905000"/>
                  </a:lnTo>
                  <a:lnTo>
                    <a:pt x="2192836" y="1879600"/>
                  </a:lnTo>
                  <a:lnTo>
                    <a:pt x="2194525" y="1854200"/>
                  </a:lnTo>
                  <a:lnTo>
                    <a:pt x="2195955" y="1841500"/>
                  </a:lnTo>
                  <a:lnTo>
                    <a:pt x="2197124" y="1816100"/>
                  </a:lnTo>
                  <a:lnTo>
                    <a:pt x="2198033" y="1790700"/>
                  </a:lnTo>
                  <a:lnTo>
                    <a:pt x="2198684" y="1778000"/>
                  </a:lnTo>
                  <a:lnTo>
                    <a:pt x="2199076" y="1752600"/>
                  </a:lnTo>
                  <a:lnTo>
                    <a:pt x="2199206" y="1727200"/>
                  </a:lnTo>
                  <a:lnTo>
                    <a:pt x="2199076" y="1714500"/>
                  </a:lnTo>
                  <a:lnTo>
                    <a:pt x="2198684" y="1689100"/>
                  </a:lnTo>
                  <a:lnTo>
                    <a:pt x="2198033" y="1663700"/>
                  </a:lnTo>
                  <a:lnTo>
                    <a:pt x="2197124" y="1651000"/>
                  </a:lnTo>
                  <a:lnTo>
                    <a:pt x="2195955" y="1625600"/>
                  </a:lnTo>
                  <a:lnTo>
                    <a:pt x="2194525" y="1600200"/>
                  </a:lnTo>
                  <a:lnTo>
                    <a:pt x="2192836" y="1587500"/>
                  </a:lnTo>
                  <a:lnTo>
                    <a:pt x="2190888" y="1562100"/>
                  </a:lnTo>
                  <a:lnTo>
                    <a:pt x="2188675" y="1536700"/>
                  </a:lnTo>
                  <a:lnTo>
                    <a:pt x="2186208" y="1524000"/>
                  </a:lnTo>
                  <a:lnTo>
                    <a:pt x="2183483" y="1498600"/>
                  </a:lnTo>
                  <a:lnTo>
                    <a:pt x="2180499" y="1473200"/>
                  </a:lnTo>
                  <a:lnTo>
                    <a:pt x="2177256" y="1460500"/>
                  </a:lnTo>
                  <a:lnTo>
                    <a:pt x="2173756" y="1435100"/>
                  </a:lnTo>
                  <a:lnTo>
                    <a:pt x="2169998" y="1409700"/>
                  </a:lnTo>
                  <a:lnTo>
                    <a:pt x="2165983" y="1397000"/>
                  </a:lnTo>
                  <a:lnTo>
                    <a:pt x="2161721" y="1371600"/>
                  </a:lnTo>
                  <a:lnTo>
                    <a:pt x="2157201" y="1358900"/>
                  </a:lnTo>
                  <a:lnTo>
                    <a:pt x="2152424" y="1333500"/>
                  </a:lnTo>
                  <a:lnTo>
                    <a:pt x="2147390" y="1308100"/>
                  </a:lnTo>
                  <a:lnTo>
                    <a:pt x="2142111" y="1295400"/>
                  </a:lnTo>
                  <a:lnTo>
                    <a:pt x="2136581" y="1270000"/>
                  </a:lnTo>
                  <a:lnTo>
                    <a:pt x="2130801" y="1244600"/>
                  </a:lnTo>
                  <a:lnTo>
                    <a:pt x="2124772" y="1231900"/>
                  </a:lnTo>
                  <a:lnTo>
                    <a:pt x="2118485" y="1206500"/>
                  </a:lnTo>
                  <a:lnTo>
                    <a:pt x="2111953" y="1193800"/>
                  </a:lnTo>
                  <a:lnTo>
                    <a:pt x="2105175" y="1168400"/>
                  </a:lnTo>
                  <a:lnTo>
                    <a:pt x="2098152" y="1155700"/>
                  </a:lnTo>
                  <a:lnTo>
                    <a:pt x="2090880" y="1130300"/>
                  </a:lnTo>
                  <a:lnTo>
                    <a:pt x="2083366" y="1104900"/>
                  </a:lnTo>
                  <a:lnTo>
                    <a:pt x="2075610" y="1092200"/>
                  </a:lnTo>
                  <a:lnTo>
                    <a:pt x="2067609" y="1066800"/>
                  </a:lnTo>
                  <a:lnTo>
                    <a:pt x="2059373" y="1054100"/>
                  </a:lnTo>
                  <a:lnTo>
                    <a:pt x="2050896" y="1028700"/>
                  </a:lnTo>
                  <a:lnTo>
                    <a:pt x="2042181" y="1016000"/>
                  </a:lnTo>
                  <a:lnTo>
                    <a:pt x="2033230" y="990600"/>
                  </a:lnTo>
                  <a:lnTo>
                    <a:pt x="2024038" y="977900"/>
                  </a:lnTo>
                  <a:lnTo>
                    <a:pt x="2014617" y="952500"/>
                  </a:lnTo>
                  <a:lnTo>
                    <a:pt x="2004964" y="939800"/>
                  </a:lnTo>
                  <a:lnTo>
                    <a:pt x="1995079" y="914400"/>
                  </a:lnTo>
                  <a:lnTo>
                    <a:pt x="1984958" y="901700"/>
                  </a:lnTo>
                  <a:lnTo>
                    <a:pt x="1974615" y="876300"/>
                  </a:lnTo>
                  <a:lnTo>
                    <a:pt x="1964045" y="863600"/>
                  </a:lnTo>
                  <a:lnTo>
                    <a:pt x="1953245" y="838200"/>
                  </a:lnTo>
                  <a:lnTo>
                    <a:pt x="1942228" y="825500"/>
                  </a:lnTo>
                  <a:lnTo>
                    <a:pt x="1930989" y="812800"/>
                  </a:lnTo>
                  <a:lnTo>
                    <a:pt x="1919531" y="787400"/>
                  </a:lnTo>
                  <a:lnTo>
                    <a:pt x="1907856" y="774700"/>
                  </a:lnTo>
                  <a:lnTo>
                    <a:pt x="1895959" y="749300"/>
                  </a:lnTo>
                  <a:lnTo>
                    <a:pt x="1883851" y="736600"/>
                  </a:lnTo>
                  <a:lnTo>
                    <a:pt x="1871531" y="723900"/>
                  </a:lnTo>
                  <a:lnTo>
                    <a:pt x="1858999" y="698500"/>
                  </a:lnTo>
                  <a:lnTo>
                    <a:pt x="1846255" y="685800"/>
                  </a:lnTo>
                  <a:lnTo>
                    <a:pt x="1833303" y="673100"/>
                  </a:lnTo>
                  <a:lnTo>
                    <a:pt x="1820147" y="647700"/>
                  </a:lnTo>
                  <a:lnTo>
                    <a:pt x="1806789" y="635000"/>
                  </a:lnTo>
                  <a:lnTo>
                    <a:pt x="1793230" y="622300"/>
                  </a:lnTo>
                  <a:lnTo>
                    <a:pt x="1779473" y="596900"/>
                  </a:lnTo>
                  <a:lnTo>
                    <a:pt x="1765518" y="584200"/>
                  </a:lnTo>
                  <a:lnTo>
                    <a:pt x="1751366" y="571500"/>
                  </a:lnTo>
                  <a:lnTo>
                    <a:pt x="1737022" y="558800"/>
                  </a:lnTo>
                  <a:lnTo>
                    <a:pt x="1722488" y="546100"/>
                  </a:lnTo>
                  <a:lnTo>
                    <a:pt x="1707766" y="520700"/>
                  </a:lnTo>
                  <a:lnTo>
                    <a:pt x="1692857" y="508000"/>
                  </a:lnTo>
                  <a:lnTo>
                    <a:pt x="1662492" y="482600"/>
                  </a:lnTo>
                  <a:lnTo>
                    <a:pt x="1631402" y="457200"/>
                  </a:lnTo>
                  <a:lnTo>
                    <a:pt x="1615593" y="431800"/>
                  </a:lnTo>
                  <a:lnTo>
                    <a:pt x="1583469" y="406400"/>
                  </a:lnTo>
                  <a:lnTo>
                    <a:pt x="1550670" y="381000"/>
                  </a:lnTo>
                  <a:lnTo>
                    <a:pt x="1517223" y="355600"/>
                  </a:lnTo>
                  <a:lnTo>
                    <a:pt x="1465867" y="317500"/>
                  </a:lnTo>
                  <a:lnTo>
                    <a:pt x="1413170" y="279400"/>
                  </a:lnTo>
                  <a:lnTo>
                    <a:pt x="1377323" y="254000"/>
                  </a:lnTo>
                  <a:lnTo>
                    <a:pt x="1359190" y="254000"/>
                  </a:lnTo>
                  <a:lnTo>
                    <a:pt x="1285365" y="203200"/>
                  </a:lnTo>
                  <a:lnTo>
                    <a:pt x="1266591" y="203200"/>
                  </a:lnTo>
                  <a:lnTo>
                    <a:pt x="1209572" y="165100"/>
                  </a:lnTo>
                  <a:lnTo>
                    <a:pt x="1190336" y="165100"/>
                  </a:lnTo>
                  <a:lnTo>
                    <a:pt x="1151550" y="139700"/>
                  </a:lnTo>
                  <a:lnTo>
                    <a:pt x="1132000" y="139700"/>
                  </a:lnTo>
                  <a:lnTo>
                    <a:pt x="1092605" y="114300"/>
                  </a:lnTo>
                  <a:lnTo>
                    <a:pt x="1072764" y="114300"/>
                  </a:lnTo>
                  <a:lnTo>
                    <a:pt x="1052828" y="101600"/>
                  </a:lnTo>
                  <a:lnTo>
                    <a:pt x="1032812" y="101600"/>
                  </a:lnTo>
                  <a:lnTo>
                    <a:pt x="1012710" y="88900"/>
                  </a:lnTo>
                  <a:lnTo>
                    <a:pt x="992526" y="88900"/>
                  </a:lnTo>
                  <a:lnTo>
                    <a:pt x="972259" y="76200"/>
                  </a:lnTo>
                  <a:lnTo>
                    <a:pt x="951919" y="76200"/>
                  </a:lnTo>
                  <a:lnTo>
                    <a:pt x="931510" y="63500"/>
                  </a:lnTo>
                  <a:close/>
                </a:path>
                <a:path w="2199640" h="3454400">
                  <a:moveTo>
                    <a:pt x="890484" y="50800"/>
                  </a:moveTo>
                  <a:lnTo>
                    <a:pt x="50354" y="50800"/>
                  </a:lnTo>
                  <a:lnTo>
                    <a:pt x="29806" y="63500"/>
                  </a:lnTo>
                  <a:lnTo>
                    <a:pt x="911032" y="63500"/>
                  </a:lnTo>
                  <a:lnTo>
                    <a:pt x="890484" y="50800"/>
                  </a:lnTo>
                  <a:close/>
                </a:path>
                <a:path w="2199640" h="3454400">
                  <a:moveTo>
                    <a:pt x="828476" y="38100"/>
                  </a:moveTo>
                  <a:lnTo>
                    <a:pt x="112361" y="38100"/>
                  </a:lnTo>
                  <a:lnTo>
                    <a:pt x="91635" y="50800"/>
                  </a:lnTo>
                  <a:lnTo>
                    <a:pt x="849203" y="50800"/>
                  </a:lnTo>
                  <a:lnTo>
                    <a:pt x="828476" y="38100"/>
                  </a:lnTo>
                  <a:close/>
                </a:path>
                <a:path w="2199640" h="3454400">
                  <a:moveTo>
                    <a:pt x="765976" y="25400"/>
                  </a:moveTo>
                  <a:lnTo>
                    <a:pt x="174861" y="25400"/>
                  </a:lnTo>
                  <a:lnTo>
                    <a:pt x="153980" y="38100"/>
                  </a:lnTo>
                  <a:lnTo>
                    <a:pt x="786857" y="38100"/>
                  </a:lnTo>
                  <a:lnTo>
                    <a:pt x="765976" y="25400"/>
                  </a:lnTo>
                  <a:close/>
                </a:path>
                <a:path w="2199640" h="3454400">
                  <a:moveTo>
                    <a:pt x="703081" y="12700"/>
                  </a:moveTo>
                  <a:lnTo>
                    <a:pt x="237757" y="12700"/>
                  </a:lnTo>
                  <a:lnTo>
                    <a:pt x="216749" y="25400"/>
                  </a:lnTo>
                  <a:lnTo>
                    <a:pt x="724089" y="25400"/>
                  </a:lnTo>
                  <a:lnTo>
                    <a:pt x="703081" y="12700"/>
                  </a:lnTo>
                  <a:close/>
                </a:path>
                <a:path w="2199640" h="3454400">
                  <a:moveTo>
                    <a:pt x="555242" y="0"/>
                  </a:moveTo>
                  <a:lnTo>
                    <a:pt x="385596" y="0"/>
                  </a:lnTo>
                  <a:lnTo>
                    <a:pt x="364412" y="12700"/>
                  </a:lnTo>
                  <a:lnTo>
                    <a:pt x="576428" y="12700"/>
                  </a:lnTo>
                  <a:lnTo>
                    <a:pt x="555242" y="0"/>
                  </a:lnTo>
                  <a:close/>
                </a:path>
              </a:pathLst>
            </a:custGeom>
            <a:solidFill>
              <a:srgbClr val="6AA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25120" y="7105586"/>
              <a:ext cx="1821814" cy="1214755"/>
            </a:xfrm>
            <a:custGeom>
              <a:avLst/>
              <a:gdLst/>
              <a:ahLst/>
              <a:cxnLst/>
              <a:rect l="l" t="t" r="r" b="b"/>
              <a:pathLst>
                <a:path w="1821814" h="1214754">
                  <a:moveTo>
                    <a:pt x="1821649" y="1012024"/>
                  </a:moveTo>
                  <a:lnTo>
                    <a:pt x="0" y="1012024"/>
                  </a:lnTo>
                  <a:lnTo>
                    <a:pt x="0" y="1214437"/>
                  </a:lnTo>
                  <a:lnTo>
                    <a:pt x="1821649" y="1214437"/>
                  </a:lnTo>
                  <a:lnTo>
                    <a:pt x="1821649" y="1012024"/>
                  </a:lnTo>
                  <a:close/>
                </a:path>
                <a:path w="1821814" h="1214754">
                  <a:moveTo>
                    <a:pt x="1821649" y="506018"/>
                  </a:moveTo>
                  <a:lnTo>
                    <a:pt x="0" y="506018"/>
                  </a:lnTo>
                  <a:lnTo>
                    <a:pt x="0" y="708431"/>
                  </a:lnTo>
                  <a:lnTo>
                    <a:pt x="1821649" y="708431"/>
                  </a:lnTo>
                  <a:lnTo>
                    <a:pt x="1821649" y="506018"/>
                  </a:lnTo>
                  <a:close/>
                </a:path>
                <a:path w="1821814" h="1214754">
                  <a:moveTo>
                    <a:pt x="1821649" y="0"/>
                  </a:moveTo>
                  <a:lnTo>
                    <a:pt x="0" y="0"/>
                  </a:lnTo>
                  <a:lnTo>
                    <a:pt x="0" y="202412"/>
                  </a:lnTo>
                  <a:lnTo>
                    <a:pt x="1821649" y="202412"/>
                  </a:lnTo>
                  <a:lnTo>
                    <a:pt x="1821649" y="0"/>
                  </a:lnTo>
                  <a:close/>
                </a:path>
              </a:pathLst>
            </a:custGeom>
            <a:solidFill>
              <a:srgbClr val="FCBD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898532" y="7655827"/>
              <a:ext cx="389890" cy="710565"/>
            </a:xfrm>
            <a:custGeom>
              <a:avLst/>
              <a:gdLst/>
              <a:ahLst/>
              <a:cxnLst/>
              <a:rect l="l" t="t" r="r" b="b"/>
              <a:pathLst>
                <a:path w="389890" h="710565">
                  <a:moveTo>
                    <a:pt x="389467" y="451469"/>
                  </a:moveTo>
                  <a:lnTo>
                    <a:pt x="233172" y="451469"/>
                  </a:lnTo>
                  <a:lnTo>
                    <a:pt x="279343" y="452860"/>
                  </a:lnTo>
                  <a:lnTo>
                    <a:pt x="323189" y="459003"/>
                  </a:lnTo>
                  <a:lnTo>
                    <a:pt x="295490" y="506743"/>
                  </a:lnTo>
                  <a:lnTo>
                    <a:pt x="232589" y="593581"/>
                  </a:lnTo>
                  <a:lnTo>
                    <a:pt x="207444" y="637917"/>
                  </a:lnTo>
                  <a:lnTo>
                    <a:pt x="193205" y="686358"/>
                  </a:lnTo>
                  <a:lnTo>
                    <a:pt x="206987" y="693774"/>
                  </a:lnTo>
                  <a:lnTo>
                    <a:pt x="219389" y="701470"/>
                  </a:lnTo>
                  <a:lnTo>
                    <a:pt x="233452" y="707506"/>
                  </a:lnTo>
                  <a:lnTo>
                    <a:pt x="252222" y="709942"/>
                  </a:lnTo>
                  <a:lnTo>
                    <a:pt x="283076" y="677656"/>
                  </a:lnTo>
                  <a:lnTo>
                    <a:pt x="312496" y="642131"/>
                  </a:lnTo>
                  <a:lnTo>
                    <a:pt x="341014" y="604556"/>
                  </a:lnTo>
                  <a:lnTo>
                    <a:pt x="369163" y="566121"/>
                  </a:lnTo>
                  <a:lnTo>
                    <a:pt x="389467" y="538795"/>
                  </a:lnTo>
                  <a:lnTo>
                    <a:pt x="389467" y="451469"/>
                  </a:lnTo>
                  <a:close/>
                </a:path>
                <a:path w="389890" h="710565">
                  <a:moveTo>
                    <a:pt x="74375" y="358954"/>
                  </a:moveTo>
                  <a:lnTo>
                    <a:pt x="36484" y="365895"/>
                  </a:lnTo>
                  <a:lnTo>
                    <a:pt x="9984" y="383736"/>
                  </a:lnTo>
                  <a:lnTo>
                    <a:pt x="0" y="416369"/>
                  </a:lnTo>
                  <a:lnTo>
                    <a:pt x="43841" y="436610"/>
                  </a:lnTo>
                  <a:lnTo>
                    <a:pt x="90009" y="447400"/>
                  </a:lnTo>
                  <a:lnTo>
                    <a:pt x="137574" y="451580"/>
                  </a:lnTo>
                  <a:lnTo>
                    <a:pt x="185605" y="451989"/>
                  </a:lnTo>
                  <a:lnTo>
                    <a:pt x="233172" y="451469"/>
                  </a:lnTo>
                  <a:lnTo>
                    <a:pt x="389467" y="451469"/>
                  </a:lnTo>
                  <a:lnTo>
                    <a:pt x="389467" y="370420"/>
                  </a:lnTo>
                  <a:lnTo>
                    <a:pt x="348788" y="370347"/>
                  </a:lnTo>
                  <a:lnTo>
                    <a:pt x="205168" y="364604"/>
                  </a:lnTo>
                  <a:lnTo>
                    <a:pt x="163841" y="362200"/>
                  </a:lnTo>
                  <a:lnTo>
                    <a:pt x="118536" y="359020"/>
                  </a:lnTo>
                  <a:lnTo>
                    <a:pt x="74375" y="358954"/>
                  </a:lnTo>
                  <a:close/>
                </a:path>
                <a:path w="389890" h="710565">
                  <a:moveTo>
                    <a:pt x="327863" y="0"/>
                  </a:moveTo>
                  <a:lnTo>
                    <a:pt x="321780" y="48794"/>
                  </a:lnTo>
                  <a:lnTo>
                    <a:pt x="324190" y="95870"/>
                  </a:lnTo>
                  <a:lnTo>
                    <a:pt x="332793" y="141732"/>
                  </a:lnTo>
                  <a:lnTo>
                    <a:pt x="345289" y="186882"/>
                  </a:lnTo>
                  <a:lnTo>
                    <a:pt x="359375" y="231822"/>
                  </a:lnTo>
                  <a:lnTo>
                    <a:pt x="372752" y="277057"/>
                  </a:lnTo>
                  <a:lnTo>
                    <a:pt x="383119" y="323089"/>
                  </a:lnTo>
                  <a:lnTo>
                    <a:pt x="388175" y="370420"/>
                  </a:lnTo>
                  <a:lnTo>
                    <a:pt x="389467" y="370420"/>
                  </a:lnTo>
                  <a:lnTo>
                    <a:pt x="389467" y="124846"/>
                  </a:lnTo>
                  <a:lnTo>
                    <a:pt x="377557" y="89078"/>
                  </a:lnTo>
                  <a:lnTo>
                    <a:pt x="356687" y="42487"/>
                  </a:lnTo>
                  <a:lnTo>
                    <a:pt x="327863" y="0"/>
                  </a:lnTo>
                  <a:close/>
                </a:path>
              </a:pathLst>
            </a:custGeom>
            <a:solidFill>
              <a:srgbClr val="1111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013923" y="8245261"/>
              <a:ext cx="1699260" cy="1593215"/>
            </a:xfrm>
            <a:custGeom>
              <a:avLst/>
              <a:gdLst/>
              <a:ahLst/>
              <a:cxnLst/>
              <a:rect l="l" t="t" r="r" b="b"/>
              <a:pathLst>
                <a:path w="1699259" h="1593215">
                  <a:moveTo>
                    <a:pt x="1139204" y="0"/>
                  </a:moveTo>
                  <a:lnTo>
                    <a:pt x="1090263" y="33644"/>
                  </a:lnTo>
                  <a:lnTo>
                    <a:pt x="1045941" y="69376"/>
                  </a:lnTo>
                  <a:lnTo>
                    <a:pt x="1005861" y="106888"/>
                  </a:lnTo>
                  <a:lnTo>
                    <a:pt x="969645" y="145869"/>
                  </a:lnTo>
                  <a:lnTo>
                    <a:pt x="936915" y="186010"/>
                  </a:lnTo>
                  <a:lnTo>
                    <a:pt x="907294" y="227003"/>
                  </a:lnTo>
                  <a:lnTo>
                    <a:pt x="880404" y="268537"/>
                  </a:lnTo>
                  <a:lnTo>
                    <a:pt x="855867" y="310303"/>
                  </a:lnTo>
                  <a:lnTo>
                    <a:pt x="833306" y="351992"/>
                  </a:lnTo>
                  <a:lnTo>
                    <a:pt x="812342" y="393295"/>
                  </a:lnTo>
                  <a:lnTo>
                    <a:pt x="792599" y="433902"/>
                  </a:lnTo>
                  <a:lnTo>
                    <a:pt x="755263" y="511791"/>
                  </a:lnTo>
                  <a:lnTo>
                    <a:pt x="736914" y="548454"/>
                  </a:lnTo>
                  <a:lnTo>
                    <a:pt x="718275" y="583183"/>
                  </a:lnTo>
                  <a:lnTo>
                    <a:pt x="688671" y="547051"/>
                  </a:lnTo>
                  <a:lnTo>
                    <a:pt x="660548" y="507614"/>
                  </a:lnTo>
                  <a:lnTo>
                    <a:pt x="633346" y="466087"/>
                  </a:lnTo>
                  <a:lnTo>
                    <a:pt x="606507" y="423683"/>
                  </a:lnTo>
                  <a:lnTo>
                    <a:pt x="579472" y="381615"/>
                  </a:lnTo>
                  <a:lnTo>
                    <a:pt x="551683" y="341098"/>
                  </a:lnTo>
                  <a:lnTo>
                    <a:pt x="522582" y="303344"/>
                  </a:lnTo>
                  <a:lnTo>
                    <a:pt x="491610" y="269566"/>
                  </a:lnTo>
                  <a:lnTo>
                    <a:pt x="458208" y="240979"/>
                  </a:lnTo>
                  <a:lnTo>
                    <a:pt x="421819" y="218795"/>
                  </a:lnTo>
                  <a:lnTo>
                    <a:pt x="404527" y="260308"/>
                  </a:lnTo>
                  <a:lnTo>
                    <a:pt x="397505" y="302143"/>
                  </a:lnTo>
                  <a:lnTo>
                    <a:pt x="399338" y="344261"/>
                  </a:lnTo>
                  <a:lnTo>
                    <a:pt x="408612" y="386620"/>
                  </a:lnTo>
                  <a:lnTo>
                    <a:pt x="423912" y="429181"/>
                  </a:lnTo>
                  <a:lnTo>
                    <a:pt x="443825" y="471903"/>
                  </a:lnTo>
                  <a:lnTo>
                    <a:pt x="466935" y="514746"/>
                  </a:lnTo>
                  <a:lnTo>
                    <a:pt x="491829" y="557671"/>
                  </a:lnTo>
                  <a:lnTo>
                    <a:pt x="517091" y="600636"/>
                  </a:lnTo>
                  <a:lnTo>
                    <a:pt x="541309" y="643601"/>
                  </a:lnTo>
                  <a:lnTo>
                    <a:pt x="563066" y="686527"/>
                  </a:lnTo>
                  <a:lnTo>
                    <a:pt x="580950" y="729373"/>
                  </a:lnTo>
                  <a:lnTo>
                    <a:pt x="546843" y="734060"/>
                  </a:lnTo>
                  <a:lnTo>
                    <a:pt x="509301" y="738063"/>
                  </a:lnTo>
                  <a:lnTo>
                    <a:pt x="382918" y="749413"/>
                  </a:lnTo>
                  <a:lnTo>
                    <a:pt x="338489" y="754124"/>
                  </a:lnTo>
                  <a:lnTo>
                    <a:pt x="294051" y="759873"/>
                  </a:lnTo>
                  <a:lnTo>
                    <a:pt x="250290" y="767004"/>
                  </a:lnTo>
                  <a:lnTo>
                    <a:pt x="207892" y="775862"/>
                  </a:lnTo>
                  <a:lnTo>
                    <a:pt x="167542" y="786791"/>
                  </a:lnTo>
                  <a:lnTo>
                    <a:pt x="129924" y="800136"/>
                  </a:lnTo>
                  <a:lnTo>
                    <a:pt x="65631" y="835448"/>
                  </a:lnTo>
                  <a:lnTo>
                    <a:pt x="20495" y="884553"/>
                  </a:lnTo>
                  <a:lnTo>
                    <a:pt x="0" y="950207"/>
                  </a:lnTo>
                  <a:lnTo>
                    <a:pt x="705" y="990100"/>
                  </a:lnTo>
                  <a:lnTo>
                    <a:pt x="9628" y="1035164"/>
                  </a:lnTo>
                  <a:lnTo>
                    <a:pt x="55584" y="1035904"/>
                  </a:lnTo>
                  <a:lnTo>
                    <a:pt x="101661" y="1032439"/>
                  </a:lnTo>
                  <a:lnTo>
                    <a:pt x="147833" y="1025834"/>
                  </a:lnTo>
                  <a:lnTo>
                    <a:pt x="194072" y="1017153"/>
                  </a:lnTo>
                  <a:lnTo>
                    <a:pt x="286643" y="997821"/>
                  </a:lnTo>
                  <a:lnTo>
                    <a:pt x="332921" y="989300"/>
                  </a:lnTo>
                  <a:lnTo>
                    <a:pt x="379158" y="982960"/>
                  </a:lnTo>
                  <a:lnTo>
                    <a:pt x="425326" y="979867"/>
                  </a:lnTo>
                  <a:lnTo>
                    <a:pt x="471398" y="981085"/>
                  </a:lnTo>
                  <a:lnTo>
                    <a:pt x="517348" y="987678"/>
                  </a:lnTo>
                  <a:lnTo>
                    <a:pt x="470517" y="1070736"/>
                  </a:lnTo>
                  <a:lnTo>
                    <a:pt x="446455" y="1114461"/>
                  </a:lnTo>
                  <a:lnTo>
                    <a:pt x="423063" y="1159373"/>
                  </a:lnTo>
                  <a:lnTo>
                    <a:pt x="401169" y="1205267"/>
                  </a:lnTo>
                  <a:lnTo>
                    <a:pt x="381598" y="1251935"/>
                  </a:lnTo>
                  <a:lnTo>
                    <a:pt x="365177" y="1299171"/>
                  </a:lnTo>
                  <a:lnTo>
                    <a:pt x="354108" y="1336312"/>
                  </a:lnTo>
                  <a:lnTo>
                    <a:pt x="343435" y="1376825"/>
                  </a:lnTo>
                  <a:lnTo>
                    <a:pt x="335356" y="1418962"/>
                  </a:lnTo>
                  <a:lnTo>
                    <a:pt x="332068" y="1460977"/>
                  </a:lnTo>
                  <a:lnTo>
                    <a:pt x="335769" y="1501121"/>
                  </a:lnTo>
                  <a:lnTo>
                    <a:pt x="348657" y="1537646"/>
                  </a:lnTo>
                  <a:lnTo>
                    <a:pt x="372929" y="1568804"/>
                  </a:lnTo>
                  <a:lnTo>
                    <a:pt x="410782" y="1592846"/>
                  </a:lnTo>
                  <a:lnTo>
                    <a:pt x="432748" y="1556121"/>
                  </a:lnTo>
                  <a:lnTo>
                    <a:pt x="453941" y="1517602"/>
                  </a:lnTo>
                  <a:lnTo>
                    <a:pt x="474715" y="1477528"/>
                  </a:lnTo>
                  <a:lnTo>
                    <a:pt x="538075" y="1350359"/>
                  </a:lnTo>
                  <a:lnTo>
                    <a:pt x="560723" y="1306450"/>
                  </a:lnTo>
                  <a:lnTo>
                    <a:pt x="584728" y="1262179"/>
                  </a:lnTo>
                  <a:lnTo>
                    <a:pt x="610443" y="1217784"/>
                  </a:lnTo>
                  <a:lnTo>
                    <a:pt x="638224" y="1173504"/>
                  </a:lnTo>
                  <a:lnTo>
                    <a:pt x="668426" y="1129578"/>
                  </a:lnTo>
                  <a:lnTo>
                    <a:pt x="701402" y="1086245"/>
                  </a:lnTo>
                  <a:lnTo>
                    <a:pt x="737509" y="1043742"/>
                  </a:lnTo>
                  <a:lnTo>
                    <a:pt x="777101" y="1002309"/>
                  </a:lnTo>
                  <a:lnTo>
                    <a:pt x="806578" y="1044127"/>
                  </a:lnTo>
                  <a:lnTo>
                    <a:pt x="833671" y="1087624"/>
                  </a:lnTo>
                  <a:lnTo>
                    <a:pt x="859294" y="1131767"/>
                  </a:lnTo>
                  <a:lnTo>
                    <a:pt x="884358" y="1175524"/>
                  </a:lnTo>
                  <a:lnTo>
                    <a:pt x="909776" y="1217865"/>
                  </a:lnTo>
                  <a:lnTo>
                    <a:pt x="936459" y="1257757"/>
                  </a:lnTo>
                  <a:lnTo>
                    <a:pt x="965319" y="1294168"/>
                  </a:lnTo>
                  <a:lnTo>
                    <a:pt x="997269" y="1326067"/>
                  </a:lnTo>
                  <a:lnTo>
                    <a:pt x="1033220" y="1352423"/>
                  </a:lnTo>
                  <a:lnTo>
                    <a:pt x="1074085" y="1372203"/>
                  </a:lnTo>
                  <a:lnTo>
                    <a:pt x="1120776" y="1384376"/>
                  </a:lnTo>
                  <a:lnTo>
                    <a:pt x="1124460" y="1341233"/>
                  </a:lnTo>
                  <a:lnTo>
                    <a:pt x="1120905" y="1297962"/>
                  </a:lnTo>
                  <a:lnTo>
                    <a:pt x="1111216" y="1254574"/>
                  </a:lnTo>
                  <a:lnTo>
                    <a:pt x="1096497" y="1211083"/>
                  </a:lnTo>
                  <a:lnTo>
                    <a:pt x="1077852" y="1167500"/>
                  </a:lnTo>
                  <a:lnTo>
                    <a:pt x="1056386" y="1123840"/>
                  </a:lnTo>
                  <a:lnTo>
                    <a:pt x="1033204" y="1080114"/>
                  </a:lnTo>
                  <a:lnTo>
                    <a:pt x="1009410" y="1036336"/>
                  </a:lnTo>
                  <a:lnTo>
                    <a:pt x="986109" y="992517"/>
                  </a:lnTo>
                  <a:lnTo>
                    <a:pt x="964404" y="948671"/>
                  </a:lnTo>
                  <a:lnTo>
                    <a:pt x="945402" y="904811"/>
                  </a:lnTo>
                  <a:lnTo>
                    <a:pt x="994076" y="892755"/>
                  </a:lnTo>
                  <a:lnTo>
                    <a:pt x="1042689" y="882795"/>
                  </a:lnTo>
                  <a:lnTo>
                    <a:pt x="1091256" y="874318"/>
                  </a:lnTo>
                  <a:lnTo>
                    <a:pt x="1188302" y="859366"/>
                  </a:lnTo>
                  <a:lnTo>
                    <a:pt x="1236809" y="851667"/>
                  </a:lnTo>
                  <a:lnTo>
                    <a:pt x="1285324" y="843003"/>
                  </a:lnTo>
                  <a:lnTo>
                    <a:pt x="1333859" y="832762"/>
                  </a:lnTo>
                  <a:lnTo>
                    <a:pt x="1382430" y="820333"/>
                  </a:lnTo>
                  <a:lnTo>
                    <a:pt x="1431048" y="805103"/>
                  </a:lnTo>
                  <a:lnTo>
                    <a:pt x="1479729" y="786460"/>
                  </a:lnTo>
                  <a:lnTo>
                    <a:pt x="1512992" y="794239"/>
                  </a:lnTo>
                  <a:lnTo>
                    <a:pt x="1589867" y="789300"/>
                  </a:lnTo>
                  <a:lnTo>
                    <a:pt x="1627333" y="776999"/>
                  </a:lnTo>
                  <a:lnTo>
                    <a:pt x="1684952" y="733772"/>
                  </a:lnTo>
                  <a:lnTo>
                    <a:pt x="1699000" y="667097"/>
                  </a:lnTo>
                  <a:lnTo>
                    <a:pt x="1682002" y="625487"/>
                  </a:lnTo>
                  <a:lnTo>
                    <a:pt x="1632993" y="617300"/>
                  </a:lnTo>
                  <a:lnTo>
                    <a:pt x="1583926" y="612827"/>
                  </a:lnTo>
                  <a:lnTo>
                    <a:pt x="1534814" y="611562"/>
                  </a:lnTo>
                  <a:lnTo>
                    <a:pt x="1485671" y="612999"/>
                  </a:lnTo>
                  <a:lnTo>
                    <a:pt x="1436509" y="616633"/>
                  </a:lnTo>
                  <a:lnTo>
                    <a:pt x="1387342" y="621958"/>
                  </a:lnTo>
                  <a:lnTo>
                    <a:pt x="1338183" y="628467"/>
                  </a:lnTo>
                  <a:lnTo>
                    <a:pt x="1239941" y="643016"/>
                  </a:lnTo>
                  <a:lnTo>
                    <a:pt x="1190886" y="650043"/>
                  </a:lnTo>
                  <a:lnTo>
                    <a:pt x="1141891" y="656232"/>
                  </a:lnTo>
                  <a:lnTo>
                    <a:pt x="1092971" y="661076"/>
                  </a:lnTo>
                  <a:lnTo>
                    <a:pt x="1044138" y="664068"/>
                  </a:lnTo>
                  <a:lnTo>
                    <a:pt x="995406" y="664704"/>
                  </a:lnTo>
                  <a:lnTo>
                    <a:pt x="946788" y="662477"/>
                  </a:lnTo>
                  <a:lnTo>
                    <a:pt x="898297" y="656882"/>
                  </a:lnTo>
                  <a:lnTo>
                    <a:pt x="906889" y="620306"/>
                  </a:lnTo>
                  <a:lnTo>
                    <a:pt x="920725" y="583867"/>
                  </a:lnTo>
                  <a:lnTo>
                    <a:pt x="938927" y="547541"/>
                  </a:lnTo>
                  <a:lnTo>
                    <a:pt x="960619" y="511304"/>
                  </a:lnTo>
                  <a:lnTo>
                    <a:pt x="984922" y="475132"/>
                  </a:lnTo>
                  <a:lnTo>
                    <a:pt x="1010959" y="439002"/>
                  </a:lnTo>
                  <a:lnTo>
                    <a:pt x="1064724" y="366771"/>
                  </a:lnTo>
                  <a:lnTo>
                    <a:pt x="1090698" y="330622"/>
                  </a:lnTo>
                  <a:lnTo>
                    <a:pt x="1114894" y="294419"/>
                  </a:lnTo>
                  <a:lnTo>
                    <a:pt x="1136437" y="258139"/>
                  </a:lnTo>
                  <a:lnTo>
                    <a:pt x="1154448" y="221757"/>
                  </a:lnTo>
                  <a:lnTo>
                    <a:pt x="1168050" y="185250"/>
                  </a:lnTo>
                  <a:lnTo>
                    <a:pt x="1178515" y="111764"/>
                  </a:lnTo>
                  <a:lnTo>
                    <a:pt x="1173623" y="74738"/>
                  </a:lnTo>
                  <a:lnTo>
                    <a:pt x="1160812" y="37491"/>
                  </a:lnTo>
                  <a:lnTo>
                    <a:pt x="1139204" y="0"/>
                  </a:lnTo>
                  <a:close/>
                </a:path>
              </a:pathLst>
            </a:custGeom>
            <a:solidFill>
              <a:srgbClr val="FFE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984434" y="7332814"/>
              <a:ext cx="1129665" cy="2466975"/>
            </a:xfrm>
            <a:custGeom>
              <a:avLst/>
              <a:gdLst/>
              <a:ahLst/>
              <a:cxnLst/>
              <a:rect l="l" t="t" r="r" b="b"/>
              <a:pathLst>
                <a:path w="1129665" h="2466975">
                  <a:moveTo>
                    <a:pt x="353212" y="126453"/>
                  </a:moveTo>
                  <a:lnTo>
                    <a:pt x="333476" y="71170"/>
                  </a:lnTo>
                  <a:lnTo>
                    <a:pt x="284429" y="35941"/>
                  </a:lnTo>
                  <a:lnTo>
                    <a:pt x="284429" y="107327"/>
                  </a:lnTo>
                  <a:lnTo>
                    <a:pt x="281457" y="114134"/>
                  </a:lnTo>
                  <a:lnTo>
                    <a:pt x="276542" y="121221"/>
                  </a:lnTo>
                  <a:lnTo>
                    <a:pt x="270929" y="128701"/>
                  </a:lnTo>
                  <a:lnTo>
                    <a:pt x="257517" y="114744"/>
                  </a:lnTo>
                  <a:lnTo>
                    <a:pt x="242862" y="94894"/>
                  </a:lnTo>
                  <a:lnTo>
                    <a:pt x="242862" y="177419"/>
                  </a:lnTo>
                  <a:lnTo>
                    <a:pt x="242112" y="190106"/>
                  </a:lnTo>
                  <a:lnTo>
                    <a:pt x="239153" y="201409"/>
                  </a:lnTo>
                  <a:lnTo>
                    <a:pt x="232879" y="211061"/>
                  </a:lnTo>
                  <a:lnTo>
                    <a:pt x="222186" y="218757"/>
                  </a:lnTo>
                  <a:lnTo>
                    <a:pt x="219468" y="205524"/>
                  </a:lnTo>
                  <a:lnTo>
                    <a:pt x="218135" y="192570"/>
                  </a:lnTo>
                  <a:lnTo>
                    <a:pt x="215138" y="180162"/>
                  </a:lnTo>
                  <a:lnTo>
                    <a:pt x="207441" y="168592"/>
                  </a:lnTo>
                  <a:lnTo>
                    <a:pt x="214845" y="163957"/>
                  </a:lnTo>
                  <a:lnTo>
                    <a:pt x="223494" y="165823"/>
                  </a:lnTo>
                  <a:lnTo>
                    <a:pt x="232968" y="171272"/>
                  </a:lnTo>
                  <a:lnTo>
                    <a:pt x="242862" y="177419"/>
                  </a:lnTo>
                  <a:lnTo>
                    <a:pt x="242862" y="94894"/>
                  </a:lnTo>
                  <a:lnTo>
                    <a:pt x="235673" y="85153"/>
                  </a:lnTo>
                  <a:lnTo>
                    <a:pt x="230263" y="79514"/>
                  </a:lnTo>
                  <a:lnTo>
                    <a:pt x="222262" y="71170"/>
                  </a:lnTo>
                  <a:lnTo>
                    <a:pt x="235889" y="71424"/>
                  </a:lnTo>
                  <a:lnTo>
                    <a:pt x="251587" y="79832"/>
                  </a:lnTo>
                  <a:lnTo>
                    <a:pt x="268109" y="91287"/>
                  </a:lnTo>
                  <a:lnTo>
                    <a:pt x="284226" y="100660"/>
                  </a:lnTo>
                  <a:lnTo>
                    <a:pt x="284429" y="107327"/>
                  </a:lnTo>
                  <a:lnTo>
                    <a:pt x="284429" y="35941"/>
                  </a:lnTo>
                  <a:lnTo>
                    <a:pt x="278726" y="32410"/>
                  </a:lnTo>
                  <a:lnTo>
                    <a:pt x="247650" y="15913"/>
                  </a:lnTo>
                  <a:lnTo>
                    <a:pt x="219341" y="3276"/>
                  </a:lnTo>
                  <a:lnTo>
                    <a:pt x="188595" y="0"/>
                  </a:lnTo>
                  <a:lnTo>
                    <a:pt x="176504" y="2120"/>
                  </a:lnTo>
                  <a:lnTo>
                    <a:pt x="176504" y="72669"/>
                  </a:lnTo>
                  <a:lnTo>
                    <a:pt x="167157" y="78511"/>
                  </a:lnTo>
                  <a:lnTo>
                    <a:pt x="157124" y="79514"/>
                  </a:lnTo>
                  <a:lnTo>
                    <a:pt x="146824" y="77470"/>
                  </a:lnTo>
                  <a:lnTo>
                    <a:pt x="136652" y="74168"/>
                  </a:lnTo>
                  <a:lnTo>
                    <a:pt x="145580" y="67919"/>
                  </a:lnTo>
                  <a:lnTo>
                    <a:pt x="157137" y="64008"/>
                  </a:lnTo>
                  <a:lnTo>
                    <a:pt x="168414" y="64820"/>
                  </a:lnTo>
                  <a:lnTo>
                    <a:pt x="176504" y="72669"/>
                  </a:lnTo>
                  <a:lnTo>
                    <a:pt x="176504" y="2120"/>
                  </a:lnTo>
                  <a:lnTo>
                    <a:pt x="111620" y="18910"/>
                  </a:lnTo>
                  <a:lnTo>
                    <a:pt x="58432" y="55041"/>
                  </a:lnTo>
                  <a:lnTo>
                    <a:pt x="27749" y="97294"/>
                  </a:lnTo>
                  <a:lnTo>
                    <a:pt x="8039" y="141947"/>
                  </a:lnTo>
                  <a:lnTo>
                    <a:pt x="0" y="185483"/>
                  </a:lnTo>
                  <a:lnTo>
                    <a:pt x="7950" y="221221"/>
                  </a:lnTo>
                  <a:lnTo>
                    <a:pt x="36207" y="242468"/>
                  </a:lnTo>
                  <a:lnTo>
                    <a:pt x="48717" y="281774"/>
                  </a:lnTo>
                  <a:lnTo>
                    <a:pt x="72212" y="303453"/>
                  </a:lnTo>
                  <a:lnTo>
                    <a:pt x="103860" y="310908"/>
                  </a:lnTo>
                  <a:lnTo>
                    <a:pt x="140779" y="307543"/>
                  </a:lnTo>
                  <a:lnTo>
                    <a:pt x="180124" y="296786"/>
                  </a:lnTo>
                  <a:lnTo>
                    <a:pt x="219036" y="282016"/>
                  </a:lnTo>
                  <a:lnTo>
                    <a:pt x="284149" y="254152"/>
                  </a:lnTo>
                  <a:lnTo>
                    <a:pt x="316814" y="222224"/>
                  </a:lnTo>
                  <a:lnTo>
                    <a:pt x="319773" y="218757"/>
                  </a:lnTo>
                  <a:lnTo>
                    <a:pt x="330873" y="205765"/>
                  </a:lnTo>
                  <a:lnTo>
                    <a:pt x="346163" y="198031"/>
                  </a:lnTo>
                  <a:lnTo>
                    <a:pt x="348970" y="163957"/>
                  </a:lnTo>
                  <a:lnTo>
                    <a:pt x="349275" y="160312"/>
                  </a:lnTo>
                  <a:lnTo>
                    <a:pt x="352945" y="128701"/>
                  </a:lnTo>
                  <a:lnTo>
                    <a:pt x="353212" y="126453"/>
                  </a:lnTo>
                  <a:close/>
                </a:path>
                <a:path w="1129665" h="2466975">
                  <a:moveTo>
                    <a:pt x="1129639" y="2383218"/>
                  </a:moveTo>
                  <a:lnTo>
                    <a:pt x="1129080" y="2371687"/>
                  </a:lnTo>
                  <a:lnTo>
                    <a:pt x="1128801" y="2365895"/>
                  </a:lnTo>
                  <a:lnTo>
                    <a:pt x="1128750" y="2365273"/>
                  </a:lnTo>
                  <a:lnTo>
                    <a:pt x="1128598" y="2363368"/>
                  </a:lnTo>
                  <a:lnTo>
                    <a:pt x="1125435" y="2322919"/>
                  </a:lnTo>
                  <a:lnTo>
                    <a:pt x="1124788" y="2315514"/>
                  </a:lnTo>
                  <a:lnTo>
                    <a:pt x="1123784" y="2303894"/>
                  </a:lnTo>
                  <a:lnTo>
                    <a:pt x="1122819" y="2298903"/>
                  </a:lnTo>
                  <a:lnTo>
                    <a:pt x="1122819" y="2383396"/>
                  </a:lnTo>
                  <a:lnTo>
                    <a:pt x="1122095" y="2394356"/>
                  </a:lnTo>
                  <a:lnTo>
                    <a:pt x="1117092" y="2404618"/>
                  </a:lnTo>
                  <a:lnTo>
                    <a:pt x="1110145" y="2413508"/>
                  </a:lnTo>
                  <a:lnTo>
                    <a:pt x="1103617" y="2420315"/>
                  </a:lnTo>
                  <a:lnTo>
                    <a:pt x="1105585" y="2412263"/>
                  </a:lnTo>
                  <a:lnTo>
                    <a:pt x="1111554" y="2403525"/>
                  </a:lnTo>
                  <a:lnTo>
                    <a:pt x="1118362" y="2393950"/>
                  </a:lnTo>
                  <a:lnTo>
                    <a:pt x="1122819" y="2383396"/>
                  </a:lnTo>
                  <a:lnTo>
                    <a:pt x="1122819" y="2298903"/>
                  </a:lnTo>
                  <a:lnTo>
                    <a:pt x="1120025" y="2284450"/>
                  </a:lnTo>
                  <a:lnTo>
                    <a:pt x="1115682" y="2274201"/>
                  </a:lnTo>
                  <a:lnTo>
                    <a:pt x="1114552" y="2271547"/>
                  </a:lnTo>
                  <a:lnTo>
                    <a:pt x="1114552" y="2305735"/>
                  </a:lnTo>
                  <a:lnTo>
                    <a:pt x="1111046" y="2315514"/>
                  </a:lnTo>
                  <a:lnTo>
                    <a:pt x="1100023" y="2307412"/>
                  </a:lnTo>
                  <a:lnTo>
                    <a:pt x="1096327" y="2299297"/>
                  </a:lnTo>
                  <a:lnTo>
                    <a:pt x="1096225" y="2299081"/>
                  </a:lnTo>
                  <a:lnTo>
                    <a:pt x="1096225" y="2424734"/>
                  </a:lnTo>
                  <a:lnTo>
                    <a:pt x="1091793" y="2432126"/>
                  </a:lnTo>
                  <a:lnTo>
                    <a:pt x="1077036" y="2435085"/>
                  </a:lnTo>
                  <a:lnTo>
                    <a:pt x="1076299" y="2435542"/>
                  </a:lnTo>
                  <a:lnTo>
                    <a:pt x="1076744" y="2435123"/>
                  </a:lnTo>
                  <a:lnTo>
                    <a:pt x="1081100" y="2431021"/>
                  </a:lnTo>
                  <a:lnTo>
                    <a:pt x="1088656" y="2425941"/>
                  </a:lnTo>
                  <a:lnTo>
                    <a:pt x="1096225" y="2424734"/>
                  </a:lnTo>
                  <a:lnTo>
                    <a:pt x="1096225" y="2299081"/>
                  </a:lnTo>
                  <a:lnTo>
                    <a:pt x="1094816" y="2295969"/>
                  </a:lnTo>
                  <a:lnTo>
                    <a:pt x="1094041" y="2283980"/>
                  </a:lnTo>
                  <a:lnTo>
                    <a:pt x="1096302" y="2274201"/>
                  </a:lnTo>
                  <a:lnTo>
                    <a:pt x="1107744" y="2282317"/>
                  </a:lnTo>
                  <a:lnTo>
                    <a:pt x="1113637" y="2293747"/>
                  </a:lnTo>
                  <a:lnTo>
                    <a:pt x="1114552" y="2305735"/>
                  </a:lnTo>
                  <a:lnTo>
                    <a:pt x="1114552" y="2271547"/>
                  </a:lnTo>
                  <a:lnTo>
                    <a:pt x="1088910" y="2246363"/>
                  </a:lnTo>
                  <a:lnTo>
                    <a:pt x="1088910" y="2299297"/>
                  </a:lnTo>
                  <a:lnTo>
                    <a:pt x="1088898" y="2334717"/>
                  </a:lnTo>
                  <a:lnTo>
                    <a:pt x="1086027" y="2345931"/>
                  </a:lnTo>
                  <a:lnTo>
                    <a:pt x="1082611" y="2356853"/>
                  </a:lnTo>
                  <a:lnTo>
                    <a:pt x="1076439" y="2363368"/>
                  </a:lnTo>
                  <a:lnTo>
                    <a:pt x="1065276" y="2361298"/>
                  </a:lnTo>
                  <a:lnTo>
                    <a:pt x="1067269" y="2351951"/>
                  </a:lnTo>
                  <a:lnTo>
                    <a:pt x="1067384" y="2349487"/>
                  </a:lnTo>
                  <a:lnTo>
                    <a:pt x="1067447" y="2345067"/>
                  </a:lnTo>
                  <a:lnTo>
                    <a:pt x="1067498" y="2342108"/>
                  </a:lnTo>
                  <a:lnTo>
                    <a:pt x="1066533" y="2332659"/>
                  </a:lnTo>
                  <a:lnTo>
                    <a:pt x="1066228" y="2330310"/>
                  </a:lnTo>
                  <a:lnTo>
                    <a:pt x="1065288" y="2322919"/>
                  </a:lnTo>
                  <a:lnTo>
                    <a:pt x="1071676" y="2323731"/>
                  </a:lnTo>
                  <a:lnTo>
                    <a:pt x="1077645" y="2326055"/>
                  </a:lnTo>
                  <a:lnTo>
                    <a:pt x="1083335" y="2329764"/>
                  </a:lnTo>
                  <a:lnTo>
                    <a:pt x="1088898" y="2334717"/>
                  </a:lnTo>
                  <a:lnTo>
                    <a:pt x="1088898" y="2299297"/>
                  </a:lnTo>
                  <a:lnTo>
                    <a:pt x="1082319" y="2298242"/>
                  </a:lnTo>
                  <a:lnTo>
                    <a:pt x="1077112" y="2294140"/>
                  </a:lnTo>
                  <a:lnTo>
                    <a:pt x="1071905" y="2288933"/>
                  </a:lnTo>
                  <a:lnTo>
                    <a:pt x="1065669" y="2284793"/>
                  </a:lnTo>
                  <a:lnTo>
                    <a:pt x="1065314" y="2284552"/>
                  </a:lnTo>
                  <a:lnTo>
                    <a:pt x="1054989" y="2282380"/>
                  </a:lnTo>
                  <a:lnTo>
                    <a:pt x="1054989" y="2355113"/>
                  </a:lnTo>
                  <a:lnTo>
                    <a:pt x="1054569" y="2361298"/>
                  </a:lnTo>
                  <a:lnTo>
                    <a:pt x="1051382" y="2365273"/>
                  </a:lnTo>
                  <a:lnTo>
                    <a:pt x="1044600" y="2364257"/>
                  </a:lnTo>
                  <a:lnTo>
                    <a:pt x="1047559" y="2358352"/>
                  </a:lnTo>
                  <a:lnTo>
                    <a:pt x="1053465" y="2358352"/>
                  </a:lnTo>
                  <a:lnTo>
                    <a:pt x="1053465" y="2349487"/>
                  </a:lnTo>
                  <a:lnTo>
                    <a:pt x="1054989" y="2355113"/>
                  </a:lnTo>
                  <a:lnTo>
                    <a:pt x="1054989" y="2282380"/>
                  </a:lnTo>
                  <a:lnTo>
                    <a:pt x="1053477" y="2282063"/>
                  </a:lnTo>
                  <a:lnTo>
                    <a:pt x="1053477" y="2331783"/>
                  </a:lnTo>
                  <a:lnTo>
                    <a:pt x="1051991" y="2339162"/>
                  </a:lnTo>
                  <a:lnTo>
                    <a:pt x="1049045" y="2345067"/>
                  </a:lnTo>
                  <a:lnTo>
                    <a:pt x="1041666" y="2343594"/>
                  </a:lnTo>
                  <a:lnTo>
                    <a:pt x="1042504" y="2337739"/>
                  </a:lnTo>
                  <a:lnTo>
                    <a:pt x="1043139" y="2333269"/>
                  </a:lnTo>
                  <a:lnTo>
                    <a:pt x="1049045" y="2330310"/>
                  </a:lnTo>
                  <a:lnTo>
                    <a:pt x="1053477" y="2331783"/>
                  </a:lnTo>
                  <a:lnTo>
                    <a:pt x="1053477" y="2282063"/>
                  </a:lnTo>
                  <a:lnTo>
                    <a:pt x="1044765" y="2280208"/>
                  </a:lnTo>
                  <a:lnTo>
                    <a:pt x="1023797" y="2281809"/>
                  </a:lnTo>
                  <a:lnTo>
                    <a:pt x="1003668" y="2284793"/>
                  </a:lnTo>
                  <a:lnTo>
                    <a:pt x="1001776" y="2284780"/>
                  </a:lnTo>
                  <a:lnTo>
                    <a:pt x="1001776" y="2430691"/>
                  </a:lnTo>
                  <a:lnTo>
                    <a:pt x="998816" y="2433650"/>
                  </a:lnTo>
                  <a:lnTo>
                    <a:pt x="995870" y="2433650"/>
                  </a:lnTo>
                  <a:lnTo>
                    <a:pt x="1000290" y="2435123"/>
                  </a:lnTo>
                  <a:lnTo>
                    <a:pt x="995591" y="2434717"/>
                  </a:lnTo>
                  <a:lnTo>
                    <a:pt x="990320" y="2430691"/>
                  </a:lnTo>
                  <a:lnTo>
                    <a:pt x="984529" y="2425585"/>
                  </a:lnTo>
                  <a:lnTo>
                    <a:pt x="978166" y="2421852"/>
                  </a:lnTo>
                  <a:lnTo>
                    <a:pt x="984554" y="2420531"/>
                  </a:lnTo>
                  <a:lnTo>
                    <a:pt x="990523" y="2423503"/>
                  </a:lnTo>
                  <a:lnTo>
                    <a:pt x="996213" y="2427859"/>
                  </a:lnTo>
                  <a:lnTo>
                    <a:pt x="1001776" y="2430691"/>
                  </a:lnTo>
                  <a:lnTo>
                    <a:pt x="1001776" y="2284780"/>
                  </a:lnTo>
                  <a:lnTo>
                    <a:pt x="985608" y="2284590"/>
                  </a:lnTo>
                  <a:lnTo>
                    <a:pt x="987056" y="2283129"/>
                  </a:lnTo>
                  <a:lnTo>
                    <a:pt x="1010488" y="2259482"/>
                  </a:lnTo>
                  <a:lnTo>
                    <a:pt x="1045032" y="2254300"/>
                  </a:lnTo>
                  <a:lnTo>
                    <a:pt x="1075690" y="2267940"/>
                  </a:lnTo>
                  <a:lnTo>
                    <a:pt x="1088910" y="2299297"/>
                  </a:lnTo>
                  <a:lnTo>
                    <a:pt x="1088910" y="2246363"/>
                  </a:lnTo>
                  <a:lnTo>
                    <a:pt x="1077899" y="2239226"/>
                  </a:lnTo>
                  <a:lnTo>
                    <a:pt x="1065339" y="2231415"/>
                  </a:lnTo>
                  <a:lnTo>
                    <a:pt x="1056944" y="2224062"/>
                  </a:lnTo>
                  <a:lnTo>
                    <a:pt x="1054138" y="2221598"/>
                  </a:lnTo>
                  <a:lnTo>
                    <a:pt x="1044321" y="2212606"/>
                  </a:lnTo>
                  <a:lnTo>
                    <a:pt x="1035050" y="2205278"/>
                  </a:lnTo>
                  <a:lnTo>
                    <a:pt x="1028357" y="2201888"/>
                  </a:lnTo>
                  <a:lnTo>
                    <a:pt x="1028357" y="2224125"/>
                  </a:lnTo>
                  <a:lnTo>
                    <a:pt x="989685" y="2250275"/>
                  </a:lnTo>
                  <a:lnTo>
                    <a:pt x="968235" y="2266010"/>
                  </a:lnTo>
                  <a:lnTo>
                    <a:pt x="948715" y="2283129"/>
                  </a:lnTo>
                  <a:lnTo>
                    <a:pt x="962431" y="2258123"/>
                  </a:lnTo>
                  <a:lnTo>
                    <a:pt x="981951" y="2236990"/>
                  </a:lnTo>
                  <a:lnTo>
                    <a:pt x="1004785" y="2224163"/>
                  </a:lnTo>
                  <a:lnTo>
                    <a:pt x="1028357" y="2224125"/>
                  </a:lnTo>
                  <a:lnTo>
                    <a:pt x="1028357" y="2201888"/>
                  </a:lnTo>
                  <a:lnTo>
                    <a:pt x="1025499" y="2200440"/>
                  </a:lnTo>
                  <a:lnTo>
                    <a:pt x="988745" y="2202954"/>
                  </a:lnTo>
                  <a:lnTo>
                    <a:pt x="956373" y="2227846"/>
                  </a:lnTo>
                  <a:lnTo>
                    <a:pt x="948664" y="2239657"/>
                  </a:lnTo>
                  <a:lnTo>
                    <a:pt x="948664" y="2371687"/>
                  </a:lnTo>
                  <a:lnTo>
                    <a:pt x="943940" y="2367838"/>
                  </a:lnTo>
                  <a:lnTo>
                    <a:pt x="941857" y="2358593"/>
                  </a:lnTo>
                  <a:lnTo>
                    <a:pt x="940587" y="2347404"/>
                  </a:lnTo>
                  <a:lnTo>
                    <a:pt x="938352" y="2337739"/>
                  </a:lnTo>
                  <a:lnTo>
                    <a:pt x="942251" y="2342426"/>
                  </a:lnTo>
                  <a:lnTo>
                    <a:pt x="944067" y="2351951"/>
                  </a:lnTo>
                  <a:lnTo>
                    <a:pt x="945603" y="2362860"/>
                  </a:lnTo>
                  <a:lnTo>
                    <a:pt x="948664" y="2371687"/>
                  </a:lnTo>
                  <a:lnTo>
                    <a:pt x="948664" y="2239657"/>
                  </a:lnTo>
                  <a:lnTo>
                    <a:pt x="930998" y="2266696"/>
                  </a:lnTo>
                  <a:lnTo>
                    <a:pt x="915263" y="2311069"/>
                  </a:lnTo>
                  <a:lnTo>
                    <a:pt x="911783" y="2352522"/>
                  </a:lnTo>
                  <a:lnTo>
                    <a:pt x="918489" y="2375738"/>
                  </a:lnTo>
                  <a:lnTo>
                    <a:pt x="943508" y="2428265"/>
                  </a:lnTo>
                  <a:lnTo>
                    <a:pt x="1002360" y="2466213"/>
                  </a:lnTo>
                  <a:lnTo>
                    <a:pt x="1050086" y="2466835"/>
                  </a:lnTo>
                  <a:lnTo>
                    <a:pt x="1091742" y="2449741"/>
                  </a:lnTo>
                  <a:lnTo>
                    <a:pt x="1104646" y="2435542"/>
                  </a:lnTo>
                  <a:lnTo>
                    <a:pt x="1114475" y="2424734"/>
                  </a:lnTo>
                  <a:lnTo>
                    <a:pt x="1118298" y="2420531"/>
                  </a:lnTo>
                  <a:lnTo>
                    <a:pt x="1118501" y="2420315"/>
                  </a:lnTo>
                  <a:lnTo>
                    <a:pt x="1119847" y="2418829"/>
                  </a:lnTo>
                  <a:lnTo>
                    <a:pt x="1127442" y="2400262"/>
                  </a:lnTo>
                  <a:lnTo>
                    <a:pt x="1129614" y="2383396"/>
                  </a:lnTo>
                  <a:lnTo>
                    <a:pt x="1129639" y="2383218"/>
                  </a:lnTo>
                  <a:close/>
                </a:path>
              </a:pathLst>
            </a:custGeom>
            <a:solidFill>
              <a:srgbClr val="1111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571432" y="5818754"/>
            <a:ext cx="912685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spc="105" dirty="0">
                <a:solidFill>
                  <a:srgbClr val="6A5FA9"/>
                </a:solidFill>
                <a:latin typeface="Arial"/>
                <a:cs typeface="Arial"/>
              </a:rPr>
              <a:t>Session</a:t>
            </a:r>
            <a:r>
              <a:rPr sz="4200" spc="95" dirty="0">
                <a:solidFill>
                  <a:srgbClr val="6A5FA9"/>
                </a:solidFill>
                <a:latin typeface="Arial"/>
                <a:cs typeface="Arial"/>
              </a:rPr>
              <a:t> </a:t>
            </a:r>
            <a:r>
              <a:rPr sz="4200" spc="65" dirty="0">
                <a:solidFill>
                  <a:srgbClr val="6A5FA9"/>
                </a:solidFill>
                <a:latin typeface="Arial"/>
                <a:cs typeface="Arial"/>
              </a:rPr>
              <a:t>2:</a:t>
            </a:r>
            <a:r>
              <a:rPr sz="4200" spc="100" dirty="0">
                <a:solidFill>
                  <a:srgbClr val="6A5FA9"/>
                </a:solidFill>
                <a:latin typeface="Arial"/>
                <a:cs typeface="Arial"/>
              </a:rPr>
              <a:t> </a:t>
            </a:r>
            <a:r>
              <a:rPr sz="4200" spc="350" dirty="0">
                <a:solidFill>
                  <a:srgbClr val="6A5FA9"/>
                </a:solidFill>
                <a:latin typeface="Arial"/>
                <a:cs typeface="Arial"/>
              </a:rPr>
              <a:t>Creative</a:t>
            </a:r>
            <a:r>
              <a:rPr sz="4200" spc="95" dirty="0">
                <a:solidFill>
                  <a:srgbClr val="6A5FA9"/>
                </a:solidFill>
                <a:latin typeface="Arial"/>
                <a:cs typeface="Arial"/>
              </a:rPr>
              <a:t> </a:t>
            </a:r>
            <a:r>
              <a:rPr sz="4200" spc="285" dirty="0">
                <a:solidFill>
                  <a:srgbClr val="6A5FA9"/>
                </a:solidFill>
                <a:latin typeface="Arial"/>
                <a:cs typeface="Arial"/>
              </a:rPr>
              <a:t>methods</a:t>
            </a:r>
            <a:r>
              <a:rPr sz="4200" spc="100" dirty="0">
                <a:solidFill>
                  <a:srgbClr val="6A5FA9"/>
                </a:solidFill>
                <a:latin typeface="Arial"/>
                <a:cs typeface="Arial"/>
              </a:rPr>
              <a:t> </a:t>
            </a:r>
            <a:r>
              <a:rPr sz="4200" spc="120" dirty="0">
                <a:solidFill>
                  <a:srgbClr val="6A5FA9"/>
                </a:solidFill>
                <a:latin typeface="Arial"/>
                <a:cs typeface="Arial"/>
              </a:rPr>
              <a:t>ideas</a:t>
            </a:r>
            <a:endParaRPr sz="42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2126430" y="12"/>
            <a:ext cx="6162040" cy="2365375"/>
            <a:chOff x="12126430" y="12"/>
            <a:chExt cx="6162040" cy="2365375"/>
          </a:xfrm>
        </p:grpSpPr>
        <p:sp>
          <p:nvSpPr>
            <p:cNvPr id="13" name="object 13"/>
            <p:cNvSpPr/>
            <p:nvPr/>
          </p:nvSpPr>
          <p:spPr>
            <a:xfrm>
              <a:off x="12126430" y="12"/>
              <a:ext cx="2607310" cy="1504950"/>
            </a:xfrm>
            <a:custGeom>
              <a:avLst/>
              <a:gdLst/>
              <a:ahLst/>
              <a:cxnLst/>
              <a:rect l="l" t="t" r="r" b="b"/>
              <a:pathLst>
                <a:path w="2607309" h="1504950">
                  <a:moveTo>
                    <a:pt x="2607085" y="0"/>
                  </a:moveTo>
                  <a:lnTo>
                    <a:pt x="723332" y="0"/>
                  </a:lnTo>
                  <a:lnTo>
                    <a:pt x="722550" y="389"/>
                  </a:lnTo>
                  <a:lnTo>
                    <a:pt x="681247" y="19555"/>
                  </a:lnTo>
                  <a:lnTo>
                    <a:pt x="639343" y="37619"/>
                  </a:lnTo>
                  <a:lnTo>
                    <a:pt x="596857" y="54563"/>
                  </a:lnTo>
                  <a:lnTo>
                    <a:pt x="553807" y="70368"/>
                  </a:lnTo>
                  <a:lnTo>
                    <a:pt x="510212" y="85014"/>
                  </a:lnTo>
                  <a:lnTo>
                    <a:pt x="466091" y="98485"/>
                  </a:lnTo>
                  <a:lnTo>
                    <a:pt x="421461" y="110761"/>
                  </a:lnTo>
                  <a:lnTo>
                    <a:pt x="376342" y="121823"/>
                  </a:lnTo>
                  <a:lnTo>
                    <a:pt x="330752" y="131654"/>
                  </a:lnTo>
                  <a:lnTo>
                    <a:pt x="284710" y="140234"/>
                  </a:lnTo>
                  <a:lnTo>
                    <a:pt x="238234" y="147545"/>
                  </a:lnTo>
                  <a:lnTo>
                    <a:pt x="191343" y="153568"/>
                  </a:lnTo>
                  <a:lnTo>
                    <a:pt x="144055" y="158285"/>
                  </a:lnTo>
                  <a:lnTo>
                    <a:pt x="96389" y="161677"/>
                  </a:lnTo>
                  <a:lnTo>
                    <a:pt x="48363" y="163726"/>
                  </a:lnTo>
                  <a:lnTo>
                    <a:pt x="0" y="164413"/>
                  </a:lnTo>
                  <a:lnTo>
                    <a:pt x="0" y="1504708"/>
                  </a:lnTo>
                  <a:lnTo>
                    <a:pt x="48324" y="1504328"/>
                  </a:lnTo>
                  <a:lnTo>
                    <a:pt x="96468" y="1503191"/>
                  </a:lnTo>
                  <a:lnTo>
                    <a:pt x="144422" y="1501304"/>
                  </a:lnTo>
                  <a:lnTo>
                    <a:pt x="192182" y="1498671"/>
                  </a:lnTo>
                  <a:lnTo>
                    <a:pt x="239740" y="1495300"/>
                  </a:lnTo>
                  <a:lnTo>
                    <a:pt x="287092" y="1491194"/>
                  </a:lnTo>
                  <a:lnTo>
                    <a:pt x="334233" y="1486360"/>
                  </a:lnTo>
                  <a:lnTo>
                    <a:pt x="381155" y="1480804"/>
                  </a:lnTo>
                  <a:lnTo>
                    <a:pt x="427854" y="1474531"/>
                  </a:lnTo>
                  <a:lnTo>
                    <a:pt x="474324" y="1467547"/>
                  </a:lnTo>
                  <a:lnTo>
                    <a:pt x="520560" y="1459858"/>
                  </a:lnTo>
                  <a:lnTo>
                    <a:pt x="566555" y="1451468"/>
                  </a:lnTo>
                  <a:lnTo>
                    <a:pt x="612304" y="1442385"/>
                  </a:lnTo>
                  <a:lnTo>
                    <a:pt x="657801" y="1432613"/>
                  </a:lnTo>
                  <a:lnTo>
                    <a:pt x="703040" y="1422159"/>
                  </a:lnTo>
                  <a:lnTo>
                    <a:pt x="748017" y="1411028"/>
                  </a:lnTo>
                  <a:lnTo>
                    <a:pt x="792725" y="1399225"/>
                  </a:lnTo>
                  <a:lnTo>
                    <a:pt x="837158" y="1386756"/>
                  </a:lnTo>
                  <a:lnTo>
                    <a:pt x="881312" y="1373628"/>
                  </a:lnTo>
                  <a:lnTo>
                    <a:pt x="925180" y="1359845"/>
                  </a:lnTo>
                  <a:lnTo>
                    <a:pt x="968756" y="1345413"/>
                  </a:lnTo>
                  <a:lnTo>
                    <a:pt x="1012035" y="1330338"/>
                  </a:lnTo>
                  <a:lnTo>
                    <a:pt x="1055011" y="1314626"/>
                  </a:lnTo>
                  <a:lnTo>
                    <a:pt x="1097679" y="1298282"/>
                  </a:lnTo>
                  <a:lnTo>
                    <a:pt x="1140033" y="1281313"/>
                  </a:lnTo>
                  <a:lnTo>
                    <a:pt x="1182067" y="1263723"/>
                  </a:lnTo>
                  <a:lnTo>
                    <a:pt x="1223775" y="1245518"/>
                  </a:lnTo>
                  <a:lnTo>
                    <a:pt x="1265153" y="1226704"/>
                  </a:lnTo>
                  <a:lnTo>
                    <a:pt x="1306193" y="1207287"/>
                  </a:lnTo>
                  <a:lnTo>
                    <a:pt x="1346891" y="1187272"/>
                  </a:lnTo>
                  <a:lnTo>
                    <a:pt x="1387241" y="1166665"/>
                  </a:lnTo>
                  <a:lnTo>
                    <a:pt x="1427237" y="1145472"/>
                  </a:lnTo>
                  <a:lnTo>
                    <a:pt x="1466874" y="1123698"/>
                  </a:lnTo>
                  <a:lnTo>
                    <a:pt x="1506146" y="1101349"/>
                  </a:lnTo>
                  <a:lnTo>
                    <a:pt x="1545046" y="1078431"/>
                  </a:lnTo>
                  <a:lnTo>
                    <a:pt x="1583570" y="1054950"/>
                  </a:lnTo>
                  <a:lnTo>
                    <a:pt x="1621712" y="1030910"/>
                  </a:lnTo>
                  <a:lnTo>
                    <a:pt x="1659467" y="1006318"/>
                  </a:lnTo>
                  <a:lnTo>
                    <a:pt x="1696827" y="981179"/>
                  </a:lnTo>
                  <a:lnTo>
                    <a:pt x="1733789" y="955500"/>
                  </a:lnTo>
                  <a:lnTo>
                    <a:pt x="1770345" y="929285"/>
                  </a:lnTo>
                  <a:lnTo>
                    <a:pt x="1806491" y="902540"/>
                  </a:lnTo>
                  <a:lnTo>
                    <a:pt x="1842221" y="875272"/>
                  </a:lnTo>
                  <a:lnTo>
                    <a:pt x="1877529" y="847485"/>
                  </a:lnTo>
                  <a:lnTo>
                    <a:pt x="1912410" y="819186"/>
                  </a:lnTo>
                  <a:lnTo>
                    <a:pt x="1946857" y="790380"/>
                  </a:lnTo>
                  <a:lnTo>
                    <a:pt x="1980865" y="761072"/>
                  </a:lnTo>
                  <a:lnTo>
                    <a:pt x="2014429" y="731269"/>
                  </a:lnTo>
                  <a:lnTo>
                    <a:pt x="2047543" y="700976"/>
                  </a:lnTo>
                  <a:lnTo>
                    <a:pt x="2080201" y="670199"/>
                  </a:lnTo>
                  <a:lnTo>
                    <a:pt x="2112397" y="638943"/>
                  </a:lnTo>
                  <a:lnTo>
                    <a:pt x="2144126" y="607214"/>
                  </a:lnTo>
                  <a:lnTo>
                    <a:pt x="2175382" y="575018"/>
                  </a:lnTo>
                  <a:lnTo>
                    <a:pt x="2206159" y="542361"/>
                  </a:lnTo>
                  <a:lnTo>
                    <a:pt x="2236452" y="509247"/>
                  </a:lnTo>
                  <a:lnTo>
                    <a:pt x="2266256" y="475684"/>
                  </a:lnTo>
                  <a:lnTo>
                    <a:pt x="2295563" y="441675"/>
                  </a:lnTo>
                  <a:lnTo>
                    <a:pt x="2324370" y="407228"/>
                  </a:lnTo>
                  <a:lnTo>
                    <a:pt x="2352669" y="372348"/>
                  </a:lnTo>
                  <a:lnTo>
                    <a:pt x="2380456" y="337040"/>
                  </a:lnTo>
                  <a:lnTo>
                    <a:pt x="2407725" y="301311"/>
                  </a:lnTo>
                  <a:lnTo>
                    <a:pt x="2434469" y="265165"/>
                  </a:lnTo>
                  <a:lnTo>
                    <a:pt x="2460684" y="228608"/>
                  </a:lnTo>
                  <a:lnTo>
                    <a:pt x="2486364" y="191647"/>
                  </a:lnTo>
                  <a:lnTo>
                    <a:pt x="2511503" y="154286"/>
                  </a:lnTo>
                  <a:lnTo>
                    <a:pt x="2536095" y="116532"/>
                  </a:lnTo>
                  <a:lnTo>
                    <a:pt x="2560135" y="78391"/>
                  </a:lnTo>
                  <a:lnTo>
                    <a:pt x="2583617" y="39867"/>
                  </a:lnTo>
                  <a:lnTo>
                    <a:pt x="2606535" y="966"/>
                  </a:lnTo>
                  <a:lnTo>
                    <a:pt x="2607085" y="0"/>
                  </a:lnTo>
                  <a:close/>
                </a:path>
              </a:pathLst>
            </a:custGeom>
            <a:solidFill>
              <a:srgbClr val="6D2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4670774" y="12"/>
              <a:ext cx="3617595" cy="2365375"/>
            </a:xfrm>
            <a:custGeom>
              <a:avLst/>
              <a:gdLst/>
              <a:ahLst/>
              <a:cxnLst/>
              <a:rect l="l" t="t" r="r" b="b"/>
              <a:pathLst>
                <a:path w="3617594" h="2365375">
                  <a:moveTo>
                    <a:pt x="2501667" y="0"/>
                  </a:moveTo>
                  <a:lnTo>
                    <a:pt x="1095483" y="0"/>
                  </a:lnTo>
                  <a:lnTo>
                    <a:pt x="1056048" y="16198"/>
                  </a:lnTo>
                  <a:lnTo>
                    <a:pt x="1014978" y="34207"/>
                  </a:lnTo>
                  <a:lnTo>
                    <a:pt x="974350" y="53171"/>
                  </a:lnTo>
                  <a:lnTo>
                    <a:pt x="934183" y="73081"/>
                  </a:lnTo>
                  <a:lnTo>
                    <a:pt x="894495" y="93930"/>
                  </a:lnTo>
                  <a:lnTo>
                    <a:pt x="855304" y="115706"/>
                  </a:lnTo>
                  <a:lnTo>
                    <a:pt x="816628" y="138403"/>
                  </a:lnTo>
                  <a:lnTo>
                    <a:pt x="778484" y="162010"/>
                  </a:lnTo>
                  <a:lnTo>
                    <a:pt x="740892" y="186519"/>
                  </a:lnTo>
                  <a:lnTo>
                    <a:pt x="703869" y="211921"/>
                  </a:lnTo>
                  <a:lnTo>
                    <a:pt x="667433" y="238207"/>
                  </a:lnTo>
                  <a:lnTo>
                    <a:pt x="631602" y="265368"/>
                  </a:lnTo>
                  <a:lnTo>
                    <a:pt x="596393" y="293395"/>
                  </a:lnTo>
                  <a:lnTo>
                    <a:pt x="561826" y="322279"/>
                  </a:lnTo>
                  <a:lnTo>
                    <a:pt x="527918" y="352011"/>
                  </a:lnTo>
                  <a:lnTo>
                    <a:pt x="494687" y="382583"/>
                  </a:lnTo>
                  <a:lnTo>
                    <a:pt x="462151" y="413985"/>
                  </a:lnTo>
                  <a:lnTo>
                    <a:pt x="430329" y="446208"/>
                  </a:lnTo>
                  <a:lnTo>
                    <a:pt x="399237" y="479244"/>
                  </a:lnTo>
                  <a:lnTo>
                    <a:pt x="368894" y="513084"/>
                  </a:lnTo>
                  <a:lnTo>
                    <a:pt x="339319" y="547718"/>
                  </a:lnTo>
                  <a:lnTo>
                    <a:pt x="310529" y="583138"/>
                  </a:lnTo>
                  <a:lnTo>
                    <a:pt x="282542" y="619335"/>
                  </a:lnTo>
                  <a:lnTo>
                    <a:pt x="255376" y="656299"/>
                  </a:lnTo>
                  <a:lnTo>
                    <a:pt x="229050" y="694023"/>
                  </a:lnTo>
                  <a:lnTo>
                    <a:pt x="203580" y="732496"/>
                  </a:lnTo>
                  <a:lnTo>
                    <a:pt x="178986" y="771711"/>
                  </a:lnTo>
                  <a:lnTo>
                    <a:pt x="155286" y="811658"/>
                  </a:lnTo>
                  <a:lnTo>
                    <a:pt x="132496" y="852327"/>
                  </a:lnTo>
                  <a:lnTo>
                    <a:pt x="110636" y="893712"/>
                  </a:lnTo>
                  <a:lnTo>
                    <a:pt x="89723" y="935801"/>
                  </a:lnTo>
                  <a:lnTo>
                    <a:pt x="69776" y="978587"/>
                  </a:lnTo>
                  <a:lnTo>
                    <a:pt x="50812" y="1022061"/>
                  </a:lnTo>
                  <a:lnTo>
                    <a:pt x="32849" y="1066213"/>
                  </a:lnTo>
                  <a:lnTo>
                    <a:pt x="15905" y="1111034"/>
                  </a:lnTo>
                  <a:lnTo>
                    <a:pt x="0" y="1156516"/>
                  </a:lnTo>
                  <a:lnTo>
                    <a:pt x="3599764" y="2365201"/>
                  </a:lnTo>
                  <a:lnTo>
                    <a:pt x="3614531" y="2319336"/>
                  </a:lnTo>
                  <a:lnTo>
                    <a:pt x="3617225" y="2310195"/>
                  </a:lnTo>
                  <a:lnTo>
                    <a:pt x="3617225" y="1212354"/>
                  </a:lnTo>
                  <a:lnTo>
                    <a:pt x="3595532" y="1145014"/>
                  </a:lnTo>
                  <a:lnTo>
                    <a:pt x="3580417" y="1102808"/>
                  </a:lnTo>
                  <a:lnTo>
                    <a:pt x="3564319" y="1060988"/>
                  </a:lnTo>
                  <a:lnTo>
                    <a:pt x="3547247" y="1019574"/>
                  </a:lnTo>
                  <a:lnTo>
                    <a:pt x="3529210" y="978581"/>
                  </a:lnTo>
                  <a:lnTo>
                    <a:pt x="3510217" y="938030"/>
                  </a:lnTo>
                  <a:lnTo>
                    <a:pt x="3490275" y="897937"/>
                  </a:lnTo>
                  <a:lnTo>
                    <a:pt x="3469396" y="858320"/>
                  </a:lnTo>
                  <a:lnTo>
                    <a:pt x="3447586" y="819198"/>
                  </a:lnTo>
                  <a:lnTo>
                    <a:pt x="3424855" y="780588"/>
                  </a:lnTo>
                  <a:lnTo>
                    <a:pt x="3401212" y="742509"/>
                  </a:lnTo>
                  <a:lnTo>
                    <a:pt x="3376665" y="704978"/>
                  </a:lnTo>
                  <a:lnTo>
                    <a:pt x="3351224" y="668013"/>
                  </a:lnTo>
                  <a:lnTo>
                    <a:pt x="3324898" y="631633"/>
                  </a:lnTo>
                  <a:lnTo>
                    <a:pt x="3297694" y="595854"/>
                  </a:lnTo>
                  <a:lnTo>
                    <a:pt x="3269622" y="560696"/>
                  </a:lnTo>
                  <a:lnTo>
                    <a:pt x="3240692" y="526176"/>
                  </a:lnTo>
                  <a:lnTo>
                    <a:pt x="3210911" y="492311"/>
                  </a:lnTo>
                  <a:lnTo>
                    <a:pt x="3180288" y="459121"/>
                  </a:lnTo>
                  <a:lnTo>
                    <a:pt x="3148833" y="426622"/>
                  </a:lnTo>
                  <a:lnTo>
                    <a:pt x="3116554" y="394834"/>
                  </a:lnTo>
                  <a:lnTo>
                    <a:pt x="3083460" y="363773"/>
                  </a:lnTo>
                  <a:lnTo>
                    <a:pt x="3049560" y="333458"/>
                  </a:lnTo>
                  <a:lnTo>
                    <a:pt x="3014863" y="303906"/>
                  </a:lnTo>
                  <a:lnTo>
                    <a:pt x="2979377" y="275137"/>
                  </a:lnTo>
                  <a:lnTo>
                    <a:pt x="2943112" y="247166"/>
                  </a:lnTo>
                  <a:lnTo>
                    <a:pt x="2906076" y="220014"/>
                  </a:lnTo>
                  <a:lnTo>
                    <a:pt x="2868278" y="193696"/>
                  </a:lnTo>
                  <a:lnTo>
                    <a:pt x="2829727" y="168233"/>
                  </a:lnTo>
                  <a:lnTo>
                    <a:pt x="2790432" y="143640"/>
                  </a:lnTo>
                  <a:lnTo>
                    <a:pt x="2750401" y="119937"/>
                  </a:lnTo>
                  <a:lnTo>
                    <a:pt x="2709644" y="97141"/>
                  </a:lnTo>
                  <a:lnTo>
                    <a:pt x="2668169" y="75271"/>
                  </a:lnTo>
                  <a:lnTo>
                    <a:pt x="2625986" y="54343"/>
                  </a:lnTo>
                  <a:lnTo>
                    <a:pt x="2583102" y="34377"/>
                  </a:lnTo>
                  <a:lnTo>
                    <a:pt x="2539527" y="15390"/>
                  </a:lnTo>
                  <a:lnTo>
                    <a:pt x="2501667" y="0"/>
                  </a:lnTo>
                  <a:close/>
                </a:path>
              </a:pathLst>
            </a:custGeom>
            <a:solidFill>
              <a:srgbClr val="CC00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6384296" y="1054480"/>
              <a:ext cx="781050" cy="1171575"/>
            </a:xfrm>
            <a:custGeom>
              <a:avLst/>
              <a:gdLst/>
              <a:ahLst/>
              <a:cxnLst/>
              <a:rect l="l" t="t" r="r" b="b"/>
              <a:pathLst>
                <a:path w="781050" h="1171575">
                  <a:moveTo>
                    <a:pt x="130175" y="0"/>
                  </a:moveTo>
                  <a:lnTo>
                    <a:pt x="0" y="0"/>
                  </a:lnTo>
                  <a:lnTo>
                    <a:pt x="0" y="1171575"/>
                  </a:lnTo>
                  <a:lnTo>
                    <a:pt x="130175" y="1171575"/>
                  </a:lnTo>
                  <a:lnTo>
                    <a:pt x="130175" y="0"/>
                  </a:lnTo>
                  <a:close/>
                </a:path>
                <a:path w="781050" h="1171575">
                  <a:moveTo>
                    <a:pt x="455612" y="0"/>
                  </a:moveTo>
                  <a:lnTo>
                    <a:pt x="325437" y="0"/>
                  </a:lnTo>
                  <a:lnTo>
                    <a:pt x="325437" y="1171575"/>
                  </a:lnTo>
                  <a:lnTo>
                    <a:pt x="455612" y="1171575"/>
                  </a:lnTo>
                  <a:lnTo>
                    <a:pt x="455612" y="0"/>
                  </a:lnTo>
                  <a:close/>
                </a:path>
                <a:path w="781050" h="1171575">
                  <a:moveTo>
                    <a:pt x="781050" y="0"/>
                  </a:moveTo>
                  <a:lnTo>
                    <a:pt x="650875" y="0"/>
                  </a:lnTo>
                  <a:lnTo>
                    <a:pt x="650875" y="1171575"/>
                  </a:lnTo>
                  <a:lnTo>
                    <a:pt x="781050" y="1171575"/>
                  </a:lnTo>
                  <a:lnTo>
                    <a:pt x="781050" y="0"/>
                  </a:lnTo>
                  <a:close/>
                </a:path>
              </a:pathLst>
            </a:custGeom>
            <a:solidFill>
              <a:srgbClr val="F5F5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0" y="12"/>
            <a:ext cx="3605529" cy="1979930"/>
            <a:chOff x="0" y="12"/>
            <a:chExt cx="3605529" cy="1979930"/>
          </a:xfrm>
        </p:grpSpPr>
        <p:sp>
          <p:nvSpPr>
            <p:cNvPr id="17" name="object 17"/>
            <p:cNvSpPr/>
            <p:nvPr/>
          </p:nvSpPr>
          <p:spPr>
            <a:xfrm>
              <a:off x="0" y="12"/>
              <a:ext cx="2581275" cy="1656080"/>
            </a:xfrm>
            <a:custGeom>
              <a:avLst/>
              <a:gdLst/>
              <a:ahLst/>
              <a:cxnLst/>
              <a:rect l="l" t="t" r="r" b="b"/>
              <a:pathLst>
                <a:path w="2581275" h="1656080">
                  <a:moveTo>
                    <a:pt x="0" y="313996"/>
                  </a:moveTo>
                  <a:lnTo>
                    <a:pt x="0" y="1562968"/>
                  </a:lnTo>
                  <a:lnTo>
                    <a:pt x="5030" y="1564611"/>
                  </a:lnTo>
                  <a:lnTo>
                    <a:pt x="48894" y="1577831"/>
                  </a:lnTo>
                  <a:lnTo>
                    <a:pt x="93168" y="1590066"/>
                  </a:lnTo>
                  <a:lnTo>
                    <a:pt x="137838" y="1601304"/>
                  </a:lnTo>
                  <a:lnTo>
                    <a:pt x="182892" y="1611533"/>
                  </a:lnTo>
                  <a:lnTo>
                    <a:pt x="228317" y="1620738"/>
                  </a:lnTo>
                  <a:lnTo>
                    <a:pt x="274100" y="1628908"/>
                  </a:lnTo>
                  <a:lnTo>
                    <a:pt x="320229" y="1636030"/>
                  </a:lnTo>
                  <a:lnTo>
                    <a:pt x="366690" y="1642091"/>
                  </a:lnTo>
                  <a:lnTo>
                    <a:pt x="413471" y="1647079"/>
                  </a:lnTo>
                  <a:lnTo>
                    <a:pt x="460559" y="1650980"/>
                  </a:lnTo>
                  <a:lnTo>
                    <a:pt x="507941" y="1653783"/>
                  </a:lnTo>
                  <a:lnTo>
                    <a:pt x="555605" y="1655474"/>
                  </a:lnTo>
                  <a:lnTo>
                    <a:pt x="603538" y="1656040"/>
                  </a:lnTo>
                  <a:lnTo>
                    <a:pt x="651599" y="1655474"/>
                  </a:lnTo>
                  <a:lnTo>
                    <a:pt x="699388" y="1653783"/>
                  </a:lnTo>
                  <a:lnTo>
                    <a:pt x="746891" y="1650980"/>
                  </a:lnTo>
                  <a:lnTo>
                    <a:pt x="794096" y="1647079"/>
                  </a:lnTo>
                  <a:lnTo>
                    <a:pt x="840990" y="1642091"/>
                  </a:lnTo>
                  <a:lnTo>
                    <a:pt x="887561" y="1636030"/>
                  </a:lnTo>
                  <a:lnTo>
                    <a:pt x="933795" y="1628908"/>
                  </a:lnTo>
                  <a:lnTo>
                    <a:pt x="979680" y="1620738"/>
                  </a:lnTo>
                  <a:lnTo>
                    <a:pt x="1025203" y="1611533"/>
                  </a:lnTo>
                  <a:lnTo>
                    <a:pt x="1070352" y="1601304"/>
                  </a:lnTo>
                  <a:lnTo>
                    <a:pt x="1115113" y="1590066"/>
                  </a:lnTo>
                  <a:lnTo>
                    <a:pt x="1159473" y="1577831"/>
                  </a:lnTo>
                  <a:lnTo>
                    <a:pt x="1203421" y="1564611"/>
                  </a:lnTo>
                  <a:lnTo>
                    <a:pt x="1246943" y="1550420"/>
                  </a:lnTo>
                  <a:lnTo>
                    <a:pt x="1290026" y="1535269"/>
                  </a:lnTo>
                  <a:lnTo>
                    <a:pt x="1332658" y="1519172"/>
                  </a:lnTo>
                  <a:lnTo>
                    <a:pt x="1374826" y="1502141"/>
                  </a:lnTo>
                  <a:lnTo>
                    <a:pt x="1416517" y="1484189"/>
                  </a:lnTo>
                  <a:lnTo>
                    <a:pt x="1457718" y="1465329"/>
                  </a:lnTo>
                  <a:lnTo>
                    <a:pt x="1498417" y="1445573"/>
                  </a:lnTo>
                  <a:lnTo>
                    <a:pt x="1538601" y="1424935"/>
                  </a:lnTo>
                  <a:lnTo>
                    <a:pt x="1578256" y="1403427"/>
                  </a:lnTo>
                  <a:lnTo>
                    <a:pt x="1617371" y="1381061"/>
                  </a:lnTo>
                  <a:lnTo>
                    <a:pt x="1655933" y="1357850"/>
                  </a:lnTo>
                  <a:lnTo>
                    <a:pt x="1693928" y="1333808"/>
                  </a:lnTo>
                  <a:lnTo>
                    <a:pt x="1731344" y="1308946"/>
                  </a:lnTo>
                  <a:lnTo>
                    <a:pt x="1768169" y="1283278"/>
                  </a:lnTo>
                  <a:lnTo>
                    <a:pt x="1804389" y="1256816"/>
                  </a:lnTo>
                  <a:lnTo>
                    <a:pt x="1839991" y="1229573"/>
                  </a:lnTo>
                  <a:lnTo>
                    <a:pt x="1874964" y="1201561"/>
                  </a:lnTo>
                  <a:lnTo>
                    <a:pt x="1909293" y="1172794"/>
                  </a:lnTo>
                  <a:lnTo>
                    <a:pt x="1942967" y="1143284"/>
                  </a:lnTo>
                  <a:lnTo>
                    <a:pt x="1975972" y="1113043"/>
                  </a:lnTo>
                  <a:lnTo>
                    <a:pt x="2008297" y="1082085"/>
                  </a:lnTo>
                  <a:lnTo>
                    <a:pt x="2039927" y="1050422"/>
                  </a:lnTo>
                  <a:lnTo>
                    <a:pt x="2070851" y="1018068"/>
                  </a:lnTo>
                  <a:lnTo>
                    <a:pt x="2101055" y="985033"/>
                  </a:lnTo>
                  <a:lnTo>
                    <a:pt x="2130527" y="951332"/>
                  </a:lnTo>
                  <a:lnTo>
                    <a:pt x="2159254" y="916977"/>
                  </a:lnTo>
                  <a:lnTo>
                    <a:pt x="2187223" y="881981"/>
                  </a:lnTo>
                  <a:lnTo>
                    <a:pt x="2214421" y="846357"/>
                  </a:lnTo>
                  <a:lnTo>
                    <a:pt x="2240836" y="810116"/>
                  </a:lnTo>
                  <a:lnTo>
                    <a:pt x="2266455" y="773272"/>
                  </a:lnTo>
                  <a:lnTo>
                    <a:pt x="2291265" y="735838"/>
                  </a:lnTo>
                  <a:lnTo>
                    <a:pt x="2315254" y="697827"/>
                  </a:lnTo>
                  <a:lnTo>
                    <a:pt x="2338408" y="659250"/>
                  </a:lnTo>
                  <a:lnTo>
                    <a:pt x="2360715" y="620121"/>
                  </a:lnTo>
                  <a:lnTo>
                    <a:pt x="2382161" y="580453"/>
                  </a:lnTo>
                  <a:lnTo>
                    <a:pt x="2398979" y="547597"/>
                  </a:lnTo>
                  <a:lnTo>
                    <a:pt x="603538" y="547597"/>
                  </a:lnTo>
                  <a:lnTo>
                    <a:pt x="555832" y="546339"/>
                  </a:lnTo>
                  <a:lnTo>
                    <a:pt x="508750" y="542608"/>
                  </a:lnTo>
                  <a:lnTo>
                    <a:pt x="462355" y="536468"/>
                  </a:lnTo>
                  <a:lnTo>
                    <a:pt x="416711" y="527982"/>
                  </a:lnTo>
                  <a:lnTo>
                    <a:pt x="371881" y="517214"/>
                  </a:lnTo>
                  <a:lnTo>
                    <a:pt x="327931" y="504228"/>
                  </a:lnTo>
                  <a:lnTo>
                    <a:pt x="284922" y="489088"/>
                  </a:lnTo>
                  <a:lnTo>
                    <a:pt x="242920" y="471857"/>
                  </a:lnTo>
                  <a:lnTo>
                    <a:pt x="201987" y="452600"/>
                  </a:lnTo>
                  <a:lnTo>
                    <a:pt x="162189" y="431380"/>
                  </a:lnTo>
                  <a:lnTo>
                    <a:pt x="123587" y="408261"/>
                  </a:lnTo>
                  <a:lnTo>
                    <a:pt x="86247" y="383306"/>
                  </a:lnTo>
                  <a:lnTo>
                    <a:pt x="50232" y="356580"/>
                  </a:lnTo>
                  <a:lnTo>
                    <a:pt x="15606" y="328147"/>
                  </a:lnTo>
                  <a:lnTo>
                    <a:pt x="0" y="313996"/>
                  </a:lnTo>
                  <a:close/>
                </a:path>
                <a:path w="2581275" h="1656080">
                  <a:moveTo>
                    <a:pt x="2580676" y="0"/>
                  </a:moveTo>
                  <a:lnTo>
                    <a:pt x="1432513" y="0"/>
                  </a:lnTo>
                  <a:lnTo>
                    <a:pt x="1430085" y="5920"/>
                  </a:lnTo>
                  <a:lnTo>
                    <a:pt x="1410828" y="46853"/>
                  </a:lnTo>
                  <a:lnTo>
                    <a:pt x="1389608" y="86652"/>
                  </a:lnTo>
                  <a:lnTo>
                    <a:pt x="1366490" y="125254"/>
                  </a:lnTo>
                  <a:lnTo>
                    <a:pt x="1341536" y="162595"/>
                  </a:lnTo>
                  <a:lnTo>
                    <a:pt x="1314810" y="198610"/>
                  </a:lnTo>
                  <a:lnTo>
                    <a:pt x="1286377" y="233237"/>
                  </a:lnTo>
                  <a:lnTo>
                    <a:pt x="1256300" y="266411"/>
                  </a:lnTo>
                  <a:lnTo>
                    <a:pt x="1224643" y="298069"/>
                  </a:lnTo>
                  <a:lnTo>
                    <a:pt x="1191469" y="328147"/>
                  </a:lnTo>
                  <a:lnTo>
                    <a:pt x="1156843" y="356580"/>
                  </a:lnTo>
                  <a:lnTo>
                    <a:pt x="1120828" y="383306"/>
                  </a:lnTo>
                  <a:lnTo>
                    <a:pt x="1083488" y="408261"/>
                  </a:lnTo>
                  <a:lnTo>
                    <a:pt x="1044887" y="431380"/>
                  </a:lnTo>
                  <a:lnTo>
                    <a:pt x="1005088" y="452600"/>
                  </a:lnTo>
                  <a:lnTo>
                    <a:pt x="964156" y="471857"/>
                  </a:lnTo>
                  <a:lnTo>
                    <a:pt x="922153" y="489088"/>
                  </a:lnTo>
                  <a:lnTo>
                    <a:pt x="879145" y="504228"/>
                  </a:lnTo>
                  <a:lnTo>
                    <a:pt x="835194" y="517214"/>
                  </a:lnTo>
                  <a:lnTo>
                    <a:pt x="790365" y="527982"/>
                  </a:lnTo>
                  <a:lnTo>
                    <a:pt x="744721" y="536468"/>
                  </a:lnTo>
                  <a:lnTo>
                    <a:pt x="698326" y="542608"/>
                  </a:lnTo>
                  <a:lnTo>
                    <a:pt x="651244" y="546339"/>
                  </a:lnTo>
                  <a:lnTo>
                    <a:pt x="603538" y="547597"/>
                  </a:lnTo>
                  <a:lnTo>
                    <a:pt x="2398979" y="547597"/>
                  </a:lnTo>
                  <a:lnTo>
                    <a:pt x="2422424" y="499548"/>
                  </a:lnTo>
                  <a:lnTo>
                    <a:pt x="2441215" y="458337"/>
                  </a:lnTo>
                  <a:lnTo>
                    <a:pt x="2459094" y="416638"/>
                  </a:lnTo>
                  <a:lnTo>
                    <a:pt x="2476050" y="374463"/>
                  </a:lnTo>
                  <a:lnTo>
                    <a:pt x="2492069" y="331824"/>
                  </a:lnTo>
                  <a:lnTo>
                    <a:pt x="2507138" y="288735"/>
                  </a:lnTo>
                  <a:lnTo>
                    <a:pt x="2521246" y="245208"/>
                  </a:lnTo>
                  <a:lnTo>
                    <a:pt x="2534378" y="201256"/>
                  </a:lnTo>
                  <a:lnTo>
                    <a:pt x="2546523" y="156891"/>
                  </a:lnTo>
                  <a:lnTo>
                    <a:pt x="2557668" y="112127"/>
                  </a:lnTo>
                  <a:lnTo>
                    <a:pt x="2567799" y="66976"/>
                  </a:lnTo>
                  <a:lnTo>
                    <a:pt x="2576905" y="21451"/>
                  </a:lnTo>
                  <a:lnTo>
                    <a:pt x="2580676" y="0"/>
                  </a:lnTo>
                  <a:close/>
                </a:path>
              </a:pathLst>
            </a:custGeom>
            <a:solidFill>
              <a:srgbClr val="0099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3886" y="684491"/>
              <a:ext cx="2581275" cy="129538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3886" y="684491"/>
              <a:ext cx="1299527" cy="92732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"/>
            <a:ext cx="18288000" cy="1028700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1635792" y="3968175"/>
            <a:ext cx="3110865" cy="4248785"/>
            <a:chOff x="11635792" y="3968175"/>
            <a:chExt cx="3110865" cy="4248785"/>
          </a:xfrm>
        </p:grpSpPr>
        <p:sp>
          <p:nvSpPr>
            <p:cNvPr id="5" name="object 5"/>
            <p:cNvSpPr/>
            <p:nvPr/>
          </p:nvSpPr>
          <p:spPr>
            <a:xfrm>
              <a:off x="12075374" y="4214019"/>
              <a:ext cx="2632710" cy="3751579"/>
            </a:xfrm>
            <a:custGeom>
              <a:avLst/>
              <a:gdLst/>
              <a:ahLst/>
              <a:cxnLst/>
              <a:rect l="l" t="t" r="r" b="b"/>
              <a:pathLst>
                <a:path w="2632709" h="3751579">
                  <a:moveTo>
                    <a:pt x="98120" y="3735920"/>
                  </a:moveTo>
                  <a:lnTo>
                    <a:pt x="134467" y="3751262"/>
                  </a:lnTo>
                  <a:lnTo>
                    <a:pt x="98120" y="3735920"/>
                  </a:lnTo>
                  <a:close/>
                </a:path>
                <a:path w="2632709" h="3751579">
                  <a:moveTo>
                    <a:pt x="1459318" y="3709543"/>
                  </a:moveTo>
                  <a:lnTo>
                    <a:pt x="1422082" y="3725164"/>
                  </a:lnTo>
                  <a:lnTo>
                    <a:pt x="1459318" y="3709543"/>
                  </a:lnTo>
                  <a:close/>
                </a:path>
                <a:path w="2632709" h="3751579">
                  <a:moveTo>
                    <a:pt x="50" y="3694696"/>
                  </a:moveTo>
                  <a:lnTo>
                    <a:pt x="35394" y="3709543"/>
                  </a:lnTo>
                  <a:lnTo>
                    <a:pt x="50" y="3694696"/>
                  </a:lnTo>
                  <a:close/>
                </a:path>
                <a:path w="2632709" h="3751579">
                  <a:moveTo>
                    <a:pt x="1665363" y="3622827"/>
                  </a:moveTo>
                  <a:lnTo>
                    <a:pt x="1625879" y="3639413"/>
                  </a:lnTo>
                  <a:lnTo>
                    <a:pt x="1665363" y="3622827"/>
                  </a:lnTo>
                  <a:close/>
                </a:path>
                <a:path w="2632709" h="3751579">
                  <a:moveTo>
                    <a:pt x="1749933" y="3587203"/>
                  </a:moveTo>
                  <a:lnTo>
                    <a:pt x="1728927" y="3596055"/>
                  </a:lnTo>
                  <a:lnTo>
                    <a:pt x="1749933" y="3587203"/>
                  </a:lnTo>
                  <a:close/>
                </a:path>
                <a:path w="2632709" h="3751579">
                  <a:moveTo>
                    <a:pt x="1757324" y="3584968"/>
                  </a:moveTo>
                  <a:lnTo>
                    <a:pt x="1752447" y="3586530"/>
                  </a:lnTo>
                  <a:lnTo>
                    <a:pt x="1754860" y="3585806"/>
                  </a:lnTo>
                  <a:lnTo>
                    <a:pt x="1757324" y="3584968"/>
                  </a:lnTo>
                  <a:close/>
                </a:path>
                <a:path w="2632709" h="3751579">
                  <a:moveTo>
                    <a:pt x="1835226" y="3542284"/>
                  </a:moveTo>
                  <a:lnTo>
                    <a:pt x="1828787" y="3547211"/>
                  </a:lnTo>
                  <a:lnTo>
                    <a:pt x="1835226" y="3542284"/>
                  </a:lnTo>
                  <a:close/>
                </a:path>
                <a:path w="2632709" h="3751579">
                  <a:moveTo>
                    <a:pt x="1860257" y="3518319"/>
                  </a:moveTo>
                  <a:lnTo>
                    <a:pt x="1861667" y="3519322"/>
                  </a:lnTo>
                  <a:lnTo>
                    <a:pt x="1860372" y="3518420"/>
                  </a:lnTo>
                  <a:close/>
                </a:path>
                <a:path w="2632709" h="3751579">
                  <a:moveTo>
                    <a:pt x="1984476" y="3025190"/>
                  </a:moveTo>
                  <a:lnTo>
                    <a:pt x="1951888" y="3038906"/>
                  </a:lnTo>
                  <a:lnTo>
                    <a:pt x="1984476" y="3025241"/>
                  </a:lnTo>
                  <a:close/>
                </a:path>
                <a:path w="2632709" h="3751579">
                  <a:moveTo>
                    <a:pt x="2076615" y="2986430"/>
                  </a:moveTo>
                  <a:lnTo>
                    <a:pt x="2044014" y="3000146"/>
                  </a:lnTo>
                  <a:lnTo>
                    <a:pt x="2076665" y="2986481"/>
                  </a:lnTo>
                  <a:close/>
                </a:path>
                <a:path w="2632709" h="3751579">
                  <a:moveTo>
                    <a:pt x="2208428" y="2391629"/>
                  </a:moveTo>
                  <a:lnTo>
                    <a:pt x="2209279" y="2393543"/>
                  </a:lnTo>
                  <a:lnTo>
                    <a:pt x="2208428" y="2391629"/>
                  </a:lnTo>
                  <a:close/>
                </a:path>
                <a:path w="2632709" h="3751579">
                  <a:moveTo>
                    <a:pt x="1751952" y="2130513"/>
                  </a:moveTo>
                  <a:lnTo>
                    <a:pt x="1763204" y="2135276"/>
                  </a:lnTo>
                  <a:lnTo>
                    <a:pt x="1751952" y="2130513"/>
                  </a:lnTo>
                  <a:close/>
                </a:path>
                <a:path w="2632709" h="3751579">
                  <a:moveTo>
                    <a:pt x="2631059" y="620941"/>
                  </a:moveTo>
                  <a:lnTo>
                    <a:pt x="2632290" y="623354"/>
                  </a:lnTo>
                  <a:lnTo>
                    <a:pt x="2631681" y="622122"/>
                  </a:lnTo>
                  <a:lnTo>
                    <a:pt x="2631059" y="620941"/>
                  </a:lnTo>
                  <a:close/>
                </a:path>
                <a:path w="2632709" h="3751579">
                  <a:moveTo>
                    <a:pt x="2408212" y="74104"/>
                  </a:moveTo>
                  <a:lnTo>
                    <a:pt x="2404071" y="74104"/>
                  </a:lnTo>
                  <a:lnTo>
                    <a:pt x="2399982" y="76111"/>
                  </a:lnTo>
                  <a:lnTo>
                    <a:pt x="2404071" y="74155"/>
                  </a:lnTo>
                  <a:lnTo>
                    <a:pt x="2408212" y="74104"/>
                  </a:lnTo>
                  <a:close/>
                </a:path>
                <a:path w="2632709" h="3751579">
                  <a:moveTo>
                    <a:pt x="2316708" y="0"/>
                  </a:moveTo>
                  <a:lnTo>
                    <a:pt x="2319502" y="2857"/>
                  </a:lnTo>
                  <a:lnTo>
                    <a:pt x="2322309" y="5765"/>
                  </a:lnTo>
                  <a:lnTo>
                    <a:pt x="2319616" y="2794"/>
                  </a:lnTo>
                  <a:lnTo>
                    <a:pt x="2316708" y="0"/>
                  </a:lnTo>
                  <a:close/>
                </a:path>
              </a:pathLst>
            </a:custGeom>
            <a:solidFill>
              <a:srgbClr val="AAA8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635792" y="3968175"/>
              <a:ext cx="3110624" cy="4248323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96186" y="3178193"/>
            <a:ext cx="95250" cy="9525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96186" y="3616343"/>
            <a:ext cx="95250" cy="9525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96186" y="4054495"/>
            <a:ext cx="95250" cy="9525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96186" y="4492645"/>
            <a:ext cx="95250" cy="9525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96186" y="4930795"/>
            <a:ext cx="95250" cy="9525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96186" y="5807095"/>
            <a:ext cx="95250" cy="9525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96186" y="6245245"/>
            <a:ext cx="95250" cy="9525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96186" y="7121543"/>
            <a:ext cx="95250" cy="95250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2537387" y="2933712"/>
            <a:ext cx="6704965" cy="4845050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Enjoyable</a:t>
            </a:r>
            <a:endParaRPr sz="2500">
              <a:latin typeface="ABeeZee"/>
              <a:cs typeface="ABeeZee"/>
            </a:endParaRPr>
          </a:p>
          <a:p>
            <a:pPr marL="12700">
              <a:lnSpc>
                <a:spcPct val="100000"/>
              </a:lnSpc>
              <a:spcBef>
                <a:spcPts val="450"/>
              </a:spcBef>
            </a:pP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Reduces</a:t>
            </a:r>
            <a:r>
              <a:rPr sz="2500" spc="-3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stress,</a:t>
            </a:r>
            <a:r>
              <a:rPr sz="2500" spc="-3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anxiety</a:t>
            </a:r>
            <a:endParaRPr sz="2500">
              <a:latin typeface="ABeeZee"/>
              <a:cs typeface="ABeeZee"/>
            </a:endParaRPr>
          </a:p>
          <a:p>
            <a:pPr marL="12700" marR="5080">
              <a:lnSpc>
                <a:spcPct val="114999"/>
              </a:lnSpc>
            </a:pP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Suits</a:t>
            </a:r>
            <a:r>
              <a:rPr sz="25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all</a:t>
            </a:r>
            <a:r>
              <a:rPr sz="25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ages</a:t>
            </a:r>
            <a:r>
              <a:rPr sz="25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and</a:t>
            </a:r>
            <a:r>
              <a:rPr sz="25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abilities,</a:t>
            </a:r>
            <a:r>
              <a:rPr sz="25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interests,</a:t>
            </a:r>
            <a:r>
              <a:rPr sz="25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setting  Good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for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getting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conversations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going</a:t>
            </a:r>
            <a:endParaRPr sz="2500">
              <a:latin typeface="ABeeZee"/>
              <a:cs typeface="ABeeZee"/>
            </a:endParaRPr>
          </a:p>
          <a:p>
            <a:pPr marL="12700" marR="381635">
              <a:lnSpc>
                <a:spcPct val="114999"/>
              </a:lnSpc>
            </a:pP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Makes it easier to start to talk about &amp; </a:t>
            </a:r>
            <a:r>
              <a:rPr sz="25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explore</a:t>
            </a:r>
            <a:r>
              <a:rPr sz="25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topics</a:t>
            </a:r>
            <a:r>
              <a:rPr sz="25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and</a:t>
            </a:r>
            <a:r>
              <a:rPr sz="25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discuss</a:t>
            </a:r>
            <a:r>
              <a:rPr sz="25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sensitive</a:t>
            </a:r>
            <a:r>
              <a:rPr sz="25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topics </a:t>
            </a:r>
            <a:r>
              <a:rPr sz="2500" spc="-74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Useful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where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language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is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limited</a:t>
            </a:r>
            <a:endParaRPr sz="2500">
              <a:latin typeface="ABeeZee"/>
              <a:cs typeface="ABeeZee"/>
            </a:endParaRPr>
          </a:p>
          <a:p>
            <a:pPr marL="12700">
              <a:lnSpc>
                <a:spcPct val="100000"/>
              </a:lnSpc>
              <a:spcBef>
                <a:spcPts val="450"/>
              </a:spcBef>
            </a:pP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Most</a:t>
            </a:r>
            <a:r>
              <a:rPr sz="25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games</a:t>
            </a:r>
            <a:r>
              <a:rPr sz="25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or</a:t>
            </a:r>
            <a:r>
              <a:rPr sz="25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art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activities</a:t>
            </a:r>
            <a:r>
              <a:rPr sz="25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can</a:t>
            </a:r>
            <a:r>
              <a:rPr sz="25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be</a:t>
            </a:r>
            <a:r>
              <a:rPr sz="2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adapted</a:t>
            </a:r>
            <a:endParaRPr sz="2500">
              <a:latin typeface="ABeeZee"/>
              <a:cs typeface="ABeeZee"/>
            </a:endParaRPr>
          </a:p>
          <a:p>
            <a:pPr marL="12700">
              <a:lnSpc>
                <a:spcPct val="100000"/>
              </a:lnSpc>
              <a:spcBef>
                <a:spcPts val="450"/>
              </a:spcBef>
            </a:pP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-</a:t>
            </a:r>
            <a:r>
              <a:rPr sz="25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create</a:t>
            </a:r>
            <a:r>
              <a:rPr sz="25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your</a:t>
            </a:r>
            <a:r>
              <a:rPr sz="25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own</a:t>
            </a:r>
            <a:endParaRPr sz="2500">
              <a:latin typeface="ABeeZee"/>
              <a:cs typeface="ABeeZee"/>
            </a:endParaRPr>
          </a:p>
          <a:p>
            <a:pPr marL="12700" marR="141605">
              <a:lnSpc>
                <a:spcPct val="114999"/>
              </a:lnSpc>
            </a:pP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The</a:t>
            </a:r>
            <a:r>
              <a:rPr sz="25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conversation</a:t>
            </a:r>
            <a:r>
              <a:rPr sz="25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and</a:t>
            </a:r>
            <a:r>
              <a:rPr sz="25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what</a:t>
            </a:r>
            <a:r>
              <a:rPr sz="25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the</a:t>
            </a:r>
            <a:r>
              <a:rPr sz="25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person</a:t>
            </a:r>
            <a:r>
              <a:rPr sz="25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says  is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usually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the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data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(not</a:t>
            </a:r>
            <a:r>
              <a:rPr sz="2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500" dirty="0">
                <a:solidFill>
                  <a:srgbClr val="737373"/>
                </a:solidFill>
                <a:latin typeface="ABeeZee"/>
                <a:cs typeface="ABeeZee"/>
              </a:rPr>
              <a:t>the art)</a:t>
            </a:r>
            <a:endParaRPr sz="2500">
              <a:latin typeface="ABeeZee"/>
              <a:cs typeface="ABeeZee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5A4DD5F2-93C5-46FF-83D7-CC214F440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806785" y="3307973"/>
            <a:ext cx="12211050" cy="4226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82575" indent="-635">
              <a:lnSpc>
                <a:spcPct val="115799"/>
              </a:lnSpc>
              <a:spcBef>
                <a:spcPts val="100"/>
              </a:spcBef>
              <a:tabLst>
                <a:tab pos="937894" algn="l"/>
                <a:tab pos="1304925" algn="l"/>
                <a:tab pos="2058670" algn="l"/>
                <a:tab pos="2127885" algn="l"/>
                <a:tab pos="2595245" algn="l"/>
                <a:tab pos="2617470" algn="l"/>
                <a:tab pos="3398520" algn="l"/>
                <a:tab pos="3489325" algn="l"/>
                <a:tab pos="3667760" algn="l"/>
                <a:tab pos="4140835" algn="l"/>
                <a:tab pos="4227830" algn="l"/>
                <a:tab pos="5490845" algn="l"/>
                <a:tab pos="5659755" algn="l"/>
                <a:tab pos="6219825" algn="l"/>
                <a:tab pos="6285865" algn="l"/>
                <a:tab pos="6309360" algn="l"/>
                <a:tab pos="7441565" algn="l"/>
                <a:tab pos="7981950" algn="l"/>
                <a:tab pos="8889365" algn="l"/>
                <a:tab pos="9443720" algn="l"/>
                <a:tab pos="10182860" algn="l"/>
                <a:tab pos="10711815" algn="l"/>
                <a:tab pos="10944860" algn="l"/>
                <a:tab pos="11038205" algn="l"/>
                <a:tab pos="11450955" algn="l"/>
              </a:tabLst>
            </a:pPr>
            <a:r>
              <a:rPr sz="3400" dirty="0">
                <a:solidFill>
                  <a:srgbClr val="737373"/>
                </a:solidFill>
                <a:latin typeface="ABeeZee"/>
                <a:cs typeface="ABeeZee"/>
              </a:rPr>
              <a:t>These	slides	are	examples	but			format,	layout	etc	can		be </a:t>
            </a:r>
            <a:r>
              <a:rPr sz="34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400" dirty="0">
                <a:solidFill>
                  <a:srgbClr val="737373"/>
                </a:solidFill>
                <a:latin typeface="ABeeZee"/>
                <a:cs typeface="ABeeZee"/>
              </a:rPr>
              <a:t>amended	to		suit		an	individual		service/project/group,	eg </a:t>
            </a:r>
            <a:r>
              <a:rPr sz="34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400" dirty="0">
                <a:solidFill>
                  <a:srgbClr val="737373"/>
                </a:solidFill>
                <a:latin typeface="ABeeZee"/>
                <a:cs typeface="ABeeZee"/>
              </a:rPr>
              <a:t>add	more		photos	or		colour	or	other	design	features	etc	as  needed</a:t>
            </a:r>
            <a:endParaRPr sz="3400">
              <a:latin typeface="ABeeZee"/>
              <a:cs typeface="ABeeZe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950">
              <a:latin typeface="ABeeZee"/>
              <a:cs typeface="ABeeZee"/>
            </a:endParaRPr>
          </a:p>
          <a:p>
            <a:pPr marL="12700" marR="5080" indent="-635">
              <a:lnSpc>
                <a:spcPct val="115799"/>
              </a:lnSpc>
              <a:tabLst>
                <a:tab pos="1437640" algn="l"/>
                <a:tab pos="1996439" algn="l"/>
                <a:tab pos="2392680" algn="l"/>
                <a:tab pos="2440305" algn="l"/>
                <a:tab pos="3752850" algn="l"/>
                <a:tab pos="4250690" algn="l"/>
                <a:tab pos="4789170" algn="l"/>
                <a:tab pos="4872355" algn="l"/>
                <a:tab pos="5431155" algn="l"/>
                <a:tab pos="6052185" algn="l"/>
                <a:tab pos="6660515" algn="l"/>
                <a:tab pos="7966075" algn="l"/>
                <a:tab pos="8176259" algn="l"/>
                <a:tab pos="8768715" algn="l"/>
                <a:tab pos="9723120" algn="l"/>
                <a:tab pos="10775950" algn="l"/>
                <a:tab pos="11268710" algn="l"/>
              </a:tabLst>
            </a:pPr>
            <a:r>
              <a:rPr sz="3400" dirty="0">
                <a:solidFill>
                  <a:srgbClr val="737373"/>
                </a:solidFill>
                <a:latin typeface="ABeeZee"/>
                <a:cs typeface="ABeeZee"/>
              </a:rPr>
              <a:t>Words	that		might	need		to	be	explained	further	and/or </a:t>
            </a:r>
            <a:r>
              <a:rPr sz="34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400" dirty="0">
                <a:solidFill>
                  <a:srgbClr val="737373"/>
                </a:solidFill>
                <a:latin typeface="ABeeZee"/>
                <a:cs typeface="ABeeZee"/>
              </a:rPr>
              <a:t>added	to	a	glossary	of	research	terms	are	indicated	in	bold</a:t>
            </a:r>
            <a:endParaRPr sz="3400">
              <a:latin typeface="ABeeZee"/>
              <a:cs typeface="ABeeZee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"/>
            <a:ext cx="18288000" cy="102870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759439" y="2921017"/>
            <a:ext cx="13406755" cy="474027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Art</a:t>
            </a:r>
            <a:endParaRPr sz="3000">
              <a:latin typeface="ABeeZee"/>
              <a:cs typeface="ABeeZee"/>
            </a:endParaRPr>
          </a:p>
          <a:p>
            <a:pPr marL="12700" marR="9598660">
              <a:lnSpc>
                <a:spcPct val="114599"/>
              </a:lnSpc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Poetry, song writing </a:t>
            </a:r>
            <a:r>
              <a:rPr sz="30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Drama/</a:t>
            </a:r>
            <a:r>
              <a:rPr sz="3000" spc="-5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acting/</a:t>
            </a:r>
            <a:r>
              <a:rPr sz="3000" spc="-5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mine </a:t>
            </a:r>
            <a:r>
              <a:rPr sz="3000" spc="-89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Diaries</a:t>
            </a:r>
            <a:endParaRPr sz="3000">
              <a:latin typeface="ABeeZee"/>
              <a:cs typeface="ABeeZee"/>
            </a:endParaRPr>
          </a:p>
          <a:p>
            <a:pPr marL="12700" marR="10070465">
              <a:lnSpc>
                <a:spcPct val="114599"/>
              </a:lnSpc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Blogs </a:t>
            </a:r>
            <a:r>
              <a:rPr sz="30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Photography/</a:t>
            </a:r>
            <a:r>
              <a:rPr sz="3000" spc="-10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film</a:t>
            </a:r>
            <a:endParaRPr sz="3000">
              <a:latin typeface="ABeeZee"/>
              <a:cs typeface="ABeeZee"/>
            </a:endParaRPr>
          </a:p>
          <a:p>
            <a:pPr marL="12700" marR="5034280">
              <a:lnSpc>
                <a:spcPct val="114599"/>
              </a:lnSpc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Adapt any game, current popular TV show </a:t>
            </a:r>
            <a:r>
              <a:rPr sz="30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Use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common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toys/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games,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such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as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lego,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jenga</a:t>
            </a:r>
            <a:endParaRPr sz="3000">
              <a:latin typeface="ABeeZee"/>
              <a:cs typeface="ABeeZee"/>
            </a:endParaRPr>
          </a:p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Make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up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fun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ways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to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vote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or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rank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e.g.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using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stickers,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using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their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own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body</a:t>
            </a:r>
            <a:endParaRPr sz="3000">
              <a:latin typeface="ABeeZee"/>
              <a:cs typeface="ABeeZee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3A49DB8-B67C-436E-AEA2-EF0E8EB2F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813291" y="172463"/>
              <a:ext cx="15868650" cy="9938385"/>
            </a:xfrm>
            <a:custGeom>
              <a:avLst/>
              <a:gdLst/>
              <a:ahLst/>
              <a:cxnLst/>
              <a:rect l="l" t="t" r="r" b="b"/>
              <a:pathLst>
                <a:path w="15868650" h="9938385">
                  <a:moveTo>
                    <a:pt x="2354442" y="0"/>
                  </a:moveTo>
                  <a:lnTo>
                    <a:pt x="2285191" y="547"/>
                  </a:lnTo>
                  <a:lnTo>
                    <a:pt x="2213411" y="2436"/>
                  </a:lnTo>
                  <a:lnTo>
                    <a:pt x="2139391" y="5825"/>
                  </a:lnTo>
                  <a:lnTo>
                    <a:pt x="2063418" y="10875"/>
                  </a:lnTo>
                  <a:lnTo>
                    <a:pt x="2024790" y="14072"/>
                  </a:lnTo>
                  <a:lnTo>
                    <a:pt x="1985781" y="17743"/>
                  </a:lnTo>
                  <a:lnTo>
                    <a:pt x="1946429" y="21909"/>
                  </a:lnTo>
                  <a:lnTo>
                    <a:pt x="1906768" y="26589"/>
                  </a:lnTo>
                  <a:lnTo>
                    <a:pt x="1866836" y="31803"/>
                  </a:lnTo>
                  <a:lnTo>
                    <a:pt x="1826667" y="37571"/>
                  </a:lnTo>
                  <a:lnTo>
                    <a:pt x="1786298" y="43914"/>
                  </a:lnTo>
                  <a:lnTo>
                    <a:pt x="1745765" y="50850"/>
                  </a:lnTo>
                  <a:lnTo>
                    <a:pt x="1705104" y="58400"/>
                  </a:lnTo>
                  <a:lnTo>
                    <a:pt x="1664350" y="66583"/>
                  </a:lnTo>
                  <a:lnTo>
                    <a:pt x="1623541" y="75420"/>
                  </a:lnTo>
                  <a:lnTo>
                    <a:pt x="1582711" y="84930"/>
                  </a:lnTo>
                  <a:lnTo>
                    <a:pt x="1541897" y="95134"/>
                  </a:lnTo>
                  <a:lnTo>
                    <a:pt x="1501135" y="106050"/>
                  </a:lnTo>
                  <a:lnTo>
                    <a:pt x="1460461" y="117700"/>
                  </a:lnTo>
                  <a:lnTo>
                    <a:pt x="1419910" y="130102"/>
                  </a:lnTo>
                  <a:lnTo>
                    <a:pt x="1379520" y="143278"/>
                  </a:lnTo>
                  <a:lnTo>
                    <a:pt x="1339325" y="157246"/>
                  </a:lnTo>
                  <a:lnTo>
                    <a:pt x="1299362" y="172026"/>
                  </a:lnTo>
                  <a:lnTo>
                    <a:pt x="1259666" y="187639"/>
                  </a:lnTo>
                  <a:lnTo>
                    <a:pt x="1220275" y="204104"/>
                  </a:lnTo>
                  <a:lnTo>
                    <a:pt x="1181223" y="221441"/>
                  </a:lnTo>
                  <a:lnTo>
                    <a:pt x="1142547" y="239670"/>
                  </a:lnTo>
                  <a:lnTo>
                    <a:pt x="1104282" y="258812"/>
                  </a:lnTo>
                  <a:lnTo>
                    <a:pt x="1066466" y="278885"/>
                  </a:lnTo>
                  <a:lnTo>
                    <a:pt x="1029133" y="299909"/>
                  </a:lnTo>
                  <a:lnTo>
                    <a:pt x="992320" y="321905"/>
                  </a:lnTo>
                  <a:lnTo>
                    <a:pt x="956062" y="344893"/>
                  </a:lnTo>
                  <a:lnTo>
                    <a:pt x="920396" y="368892"/>
                  </a:lnTo>
                  <a:lnTo>
                    <a:pt x="885358" y="393922"/>
                  </a:lnTo>
                  <a:lnTo>
                    <a:pt x="850983" y="420003"/>
                  </a:lnTo>
                  <a:lnTo>
                    <a:pt x="817309" y="447155"/>
                  </a:lnTo>
                  <a:lnTo>
                    <a:pt x="784369" y="475398"/>
                  </a:lnTo>
                  <a:lnTo>
                    <a:pt x="752202" y="504752"/>
                  </a:lnTo>
                  <a:lnTo>
                    <a:pt x="720842" y="535236"/>
                  </a:lnTo>
                  <a:lnTo>
                    <a:pt x="690326" y="566871"/>
                  </a:lnTo>
                  <a:lnTo>
                    <a:pt x="660689" y="599676"/>
                  </a:lnTo>
                  <a:lnTo>
                    <a:pt x="631968" y="633671"/>
                  </a:lnTo>
                  <a:lnTo>
                    <a:pt x="604199" y="668876"/>
                  </a:lnTo>
                  <a:lnTo>
                    <a:pt x="577417" y="705312"/>
                  </a:lnTo>
                  <a:lnTo>
                    <a:pt x="551658" y="742997"/>
                  </a:lnTo>
                  <a:lnTo>
                    <a:pt x="526960" y="781952"/>
                  </a:lnTo>
                  <a:lnTo>
                    <a:pt x="503357" y="822196"/>
                  </a:lnTo>
                  <a:lnTo>
                    <a:pt x="480885" y="863750"/>
                  </a:lnTo>
                  <a:lnTo>
                    <a:pt x="459581" y="906634"/>
                  </a:lnTo>
                  <a:lnTo>
                    <a:pt x="439481" y="950867"/>
                  </a:lnTo>
                  <a:lnTo>
                    <a:pt x="420620" y="996468"/>
                  </a:lnTo>
                  <a:lnTo>
                    <a:pt x="403035" y="1043459"/>
                  </a:lnTo>
                  <a:lnTo>
                    <a:pt x="386761" y="1091859"/>
                  </a:lnTo>
                  <a:lnTo>
                    <a:pt x="371834" y="1141687"/>
                  </a:lnTo>
                  <a:lnTo>
                    <a:pt x="358292" y="1192965"/>
                  </a:lnTo>
                  <a:lnTo>
                    <a:pt x="346168" y="1245710"/>
                  </a:lnTo>
                  <a:lnTo>
                    <a:pt x="335500" y="1299945"/>
                  </a:lnTo>
                  <a:lnTo>
                    <a:pt x="326324" y="1355687"/>
                  </a:lnTo>
                  <a:lnTo>
                    <a:pt x="318675" y="1412958"/>
                  </a:lnTo>
                  <a:lnTo>
                    <a:pt x="312590" y="1471776"/>
                  </a:lnTo>
                  <a:lnTo>
                    <a:pt x="308104" y="1532163"/>
                  </a:lnTo>
                  <a:lnTo>
                    <a:pt x="303082" y="1636986"/>
                  </a:lnTo>
                  <a:lnTo>
                    <a:pt x="295959" y="1735329"/>
                  </a:lnTo>
                  <a:lnTo>
                    <a:pt x="205672" y="2798573"/>
                  </a:lnTo>
                  <a:lnTo>
                    <a:pt x="165781" y="3300571"/>
                  </a:lnTo>
                  <a:lnTo>
                    <a:pt x="137208" y="3686438"/>
                  </a:lnTo>
                  <a:lnTo>
                    <a:pt x="113070" y="4036105"/>
                  </a:lnTo>
                  <a:lnTo>
                    <a:pt x="93632" y="4338813"/>
                  </a:lnTo>
                  <a:lnTo>
                    <a:pt x="75158" y="4650173"/>
                  </a:lnTo>
                  <a:lnTo>
                    <a:pt x="61290" y="4904460"/>
                  </a:lnTo>
                  <a:lnTo>
                    <a:pt x="48413" y="5162518"/>
                  </a:lnTo>
                  <a:lnTo>
                    <a:pt x="36693" y="5423560"/>
                  </a:lnTo>
                  <a:lnTo>
                    <a:pt x="28763" y="5620829"/>
                  </a:lnTo>
                  <a:lnTo>
                    <a:pt x="21647" y="5819003"/>
                  </a:lnTo>
                  <a:lnTo>
                    <a:pt x="15417" y="6017751"/>
                  </a:lnTo>
                  <a:lnTo>
                    <a:pt x="10142" y="6216742"/>
                  </a:lnTo>
                  <a:lnTo>
                    <a:pt x="5893" y="6415645"/>
                  </a:lnTo>
                  <a:lnTo>
                    <a:pt x="2739" y="6614129"/>
                  </a:lnTo>
                  <a:lnTo>
                    <a:pt x="1280" y="6746054"/>
                  </a:lnTo>
                  <a:lnTo>
                    <a:pt x="360" y="6877547"/>
                  </a:lnTo>
                  <a:lnTo>
                    <a:pt x="0" y="7008510"/>
                  </a:lnTo>
                  <a:lnTo>
                    <a:pt x="220" y="7138845"/>
                  </a:lnTo>
                  <a:lnTo>
                    <a:pt x="1042" y="7268453"/>
                  </a:lnTo>
                  <a:lnTo>
                    <a:pt x="2486" y="7397236"/>
                  </a:lnTo>
                  <a:lnTo>
                    <a:pt x="4573" y="7525097"/>
                  </a:lnTo>
                  <a:lnTo>
                    <a:pt x="7324" y="7651936"/>
                  </a:lnTo>
                  <a:lnTo>
                    <a:pt x="9987" y="7734606"/>
                  </a:lnTo>
                  <a:lnTo>
                    <a:pt x="13859" y="7815131"/>
                  </a:lnTo>
                  <a:lnTo>
                    <a:pt x="18912" y="7893538"/>
                  </a:lnTo>
                  <a:lnTo>
                    <a:pt x="25122" y="7969858"/>
                  </a:lnTo>
                  <a:lnTo>
                    <a:pt x="32462" y="8044117"/>
                  </a:lnTo>
                  <a:lnTo>
                    <a:pt x="40907" y="8116347"/>
                  </a:lnTo>
                  <a:lnTo>
                    <a:pt x="50429" y="8186574"/>
                  </a:lnTo>
                  <a:lnTo>
                    <a:pt x="61004" y="8254829"/>
                  </a:lnTo>
                  <a:lnTo>
                    <a:pt x="72605" y="8321139"/>
                  </a:lnTo>
                  <a:lnTo>
                    <a:pt x="85207" y="8385534"/>
                  </a:lnTo>
                  <a:lnTo>
                    <a:pt x="98783" y="8448043"/>
                  </a:lnTo>
                  <a:lnTo>
                    <a:pt x="113307" y="8508694"/>
                  </a:lnTo>
                  <a:lnTo>
                    <a:pt x="128754" y="8567516"/>
                  </a:lnTo>
                  <a:lnTo>
                    <a:pt x="145097" y="8624537"/>
                  </a:lnTo>
                  <a:lnTo>
                    <a:pt x="162311" y="8679788"/>
                  </a:lnTo>
                  <a:lnTo>
                    <a:pt x="180370" y="8733296"/>
                  </a:lnTo>
                  <a:lnTo>
                    <a:pt x="199247" y="8785090"/>
                  </a:lnTo>
                  <a:lnTo>
                    <a:pt x="218917" y="8835200"/>
                  </a:lnTo>
                  <a:lnTo>
                    <a:pt x="239354" y="8883653"/>
                  </a:lnTo>
                  <a:lnTo>
                    <a:pt x="260531" y="8930480"/>
                  </a:lnTo>
                  <a:lnTo>
                    <a:pt x="282423" y="8975708"/>
                  </a:lnTo>
                  <a:lnTo>
                    <a:pt x="305004" y="9019366"/>
                  </a:lnTo>
                  <a:lnTo>
                    <a:pt x="328248" y="9061484"/>
                  </a:lnTo>
                  <a:lnTo>
                    <a:pt x="352128" y="9102089"/>
                  </a:lnTo>
                  <a:lnTo>
                    <a:pt x="376620" y="9141211"/>
                  </a:lnTo>
                  <a:lnTo>
                    <a:pt x="401696" y="9178880"/>
                  </a:lnTo>
                  <a:lnTo>
                    <a:pt x="427332" y="9215122"/>
                  </a:lnTo>
                  <a:lnTo>
                    <a:pt x="453500" y="9249968"/>
                  </a:lnTo>
                  <a:lnTo>
                    <a:pt x="480176" y="9283446"/>
                  </a:lnTo>
                  <a:lnTo>
                    <a:pt x="507332" y="9315585"/>
                  </a:lnTo>
                  <a:lnTo>
                    <a:pt x="534944" y="9346413"/>
                  </a:lnTo>
                  <a:lnTo>
                    <a:pt x="562985" y="9375960"/>
                  </a:lnTo>
                  <a:lnTo>
                    <a:pt x="591429" y="9404255"/>
                  </a:lnTo>
                  <a:lnTo>
                    <a:pt x="620250" y="9431325"/>
                  </a:lnTo>
                  <a:lnTo>
                    <a:pt x="649423" y="9457201"/>
                  </a:lnTo>
                  <a:lnTo>
                    <a:pt x="678921" y="9481910"/>
                  </a:lnTo>
                  <a:lnTo>
                    <a:pt x="738788" y="9527945"/>
                  </a:lnTo>
                  <a:lnTo>
                    <a:pt x="799645" y="9569662"/>
                  </a:lnTo>
                  <a:lnTo>
                    <a:pt x="861285" y="9607289"/>
                  </a:lnTo>
                  <a:lnTo>
                    <a:pt x="923498" y="9641059"/>
                  </a:lnTo>
                  <a:lnTo>
                    <a:pt x="986077" y="9671201"/>
                  </a:lnTo>
                  <a:lnTo>
                    <a:pt x="1048816" y="9697945"/>
                  </a:lnTo>
                  <a:lnTo>
                    <a:pt x="1111505" y="9721524"/>
                  </a:lnTo>
                  <a:lnTo>
                    <a:pt x="1173938" y="9742166"/>
                  </a:lnTo>
                  <a:lnTo>
                    <a:pt x="1235906" y="9760102"/>
                  </a:lnTo>
                  <a:lnTo>
                    <a:pt x="1297202" y="9775564"/>
                  </a:lnTo>
                  <a:lnTo>
                    <a:pt x="1357618" y="9788781"/>
                  </a:lnTo>
                  <a:lnTo>
                    <a:pt x="1416946" y="9799983"/>
                  </a:lnTo>
                  <a:lnTo>
                    <a:pt x="1474979" y="9809402"/>
                  </a:lnTo>
                  <a:lnTo>
                    <a:pt x="1531509" y="9817269"/>
                  </a:lnTo>
                  <a:lnTo>
                    <a:pt x="1586328" y="9823812"/>
                  </a:lnTo>
                  <a:lnTo>
                    <a:pt x="1639229" y="9829264"/>
                  </a:lnTo>
                  <a:lnTo>
                    <a:pt x="1690003" y="9833853"/>
                  </a:lnTo>
                  <a:lnTo>
                    <a:pt x="1847971" y="9846461"/>
                  </a:lnTo>
                  <a:lnTo>
                    <a:pt x="1914627" y="9852762"/>
                  </a:lnTo>
                  <a:lnTo>
                    <a:pt x="1974204" y="9858088"/>
                  </a:lnTo>
                  <a:lnTo>
                    <a:pt x="2038409" y="9863221"/>
                  </a:lnTo>
                  <a:lnTo>
                    <a:pt x="2107144" y="9868164"/>
                  </a:lnTo>
                  <a:lnTo>
                    <a:pt x="2218518" y="9875227"/>
                  </a:lnTo>
                  <a:lnTo>
                    <a:pt x="2339517" y="9881872"/>
                  </a:lnTo>
                  <a:lnTo>
                    <a:pt x="2469803" y="9888108"/>
                  </a:lnTo>
                  <a:lnTo>
                    <a:pt x="2609037" y="9893940"/>
                  </a:lnTo>
                  <a:lnTo>
                    <a:pt x="2808015" y="9901100"/>
                  </a:lnTo>
                  <a:lnTo>
                    <a:pt x="3021494" y="9907571"/>
                  </a:lnTo>
                  <a:lnTo>
                    <a:pt x="3307511" y="9914716"/>
                  </a:lnTo>
                  <a:lnTo>
                    <a:pt x="3613363" y="9920840"/>
                  </a:lnTo>
                  <a:lnTo>
                    <a:pt x="4004357" y="9926885"/>
                  </a:lnTo>
                  <a:lnTo>
                    <a:pt x="4418943" y="9931560"/>
                  </a:lnTo>
                  <a:lnTo>
                    <a:pt x="4928826" y="9935355"/>
                  </a:lnTo>
                  <a:lnTo>
                    <a:pt x="5540828" y="9937607"/>
                  </a:lnTo>
                  <a:lnTo>
                    <a:pt x="6177902" y="9937758"/>
                  </a:lnTo>
                  <a:lnTo>
                    <a:pt x="6916579" y="9935578"/>
                  </a:lnTo>
                  <a:lnTo>
                    <a:pt x="7753879" y="9930448"/>
                  </a:lnTo>
                  <a:lnTo>
                    <a:pt x="8680534" y="9921805"/>
                  </a:lnTo>
                  <a:lnTo>
                    <a:pt x="9596882" y="9910339"/>
                  </a:lnTo>
                  <a:lnTo>
                    <a:pt x="10486219" y="9896384"/>
                  </a:lnTo>
                  <a:lnTo>
                    <a:pt x="11331839" y="9880273"/>
                  </a:lnTo>
                  <a:lnTo>
                    <a:pt x="12048592" y="9864035"/>
                  </a:lnTo>
                  <a:lnTo>
                    <a:pt x="12640602" y="9848339"/>
                  </a:lnTo>
                  <a:lnTo>
                    <a:pt x="13116945" y="9833679"/>
                  </a:lnTo>
                  <a:lnTo>
                    <a:pt x="13489959" y="9820410"/>
                  </a:lnTo>
                  <a:lnTo>
                    <a:pt x="13773732" y="9808777"/>
                  </a:lnTo>
                  <a:lnTo>
                    <a:pt x="13982786" y="9798941"/>
                  </a:lnTo>
                  <a:lnTo>
                    <a:pt x="14165236" y="9789010"/>
                  </a:lnTo>
                  <a:lnTo>
                    <a:pt x="14290988" y="9781017"/>
                  </a:lnTo>
                  <a:lnTo>
                    <a:pt x="14372987" y="9775005"/>
                  </a:lnTo>
                  <a:lnTo>
                    <a:pt x="14444052" y="9768985"/>
                  </a:lnTo>
                  <a:lnTo>
                    <a:pt x="14503846" y="9762965"/>
                  </a:lnTo>
                  <a:lnTo>
                    <a:pt x="14573954" y="9753709"/>
                  </a:lnTo>
                  <a:lnTo>
                    <a:pt x="14646564" y="9740424"/>
                  </a:lnTo>
                  <a:lnTo>
                    <a:pt x="14718105" y="9723400"/>
                  </a:lnTo>
                  <a:lnTo>
                    <a:pt x="14788474" y="9702620"/>
                  </a:lnTo>
                  <a:lnTo>
                    <a:pt x="14857566" y="9678067"/>
                  </a:lnTo>
                  <a:lnTo>
                    <a:pt x="14925280" y="9649722"/>
                  </a:lnTo>
                  <a:lnTo>
                    <a:pt x="14991511" y="9617570"/>
                  </a:lnTo>
                  <a:lnTo>
                    <a:pt x="15056157" y="9581593"/>
                  </a:lnTo>
                  <a:lnTo>
                    <a:pt x="15119113" y="9541774"/>
                  </a:lnTo>
                  <a:lnTo>
                    <a:pt x="15180278" y="9498094"/>
                  </a:lnTo>
                  <a:lnTo>
                    <a:pt x="15239548" y="9450538"/>
                  </a:lnTo>
                  <a:lnTo>
                    <a:pt x="15268440" y="9425301"/>
                  </a:lnTo>
                  <a:lnTo>
                    <a:pt x="15296819" y="9399088"/>
                  </a:lnTo>
                  <a:lnTo>
                    <a:pt x="15324673" y="9371897"/>
                  </a:lnTo>
                  <a:lnTo>
                    <a:pt x="15351989" y="9343727"/>
                  </a:lnTo>
                  <a:lnTo>
                    <a:pt x="15378753" y="9314574"/>
                  </a:lnTo>
                  <a:lnTo>
                    <a:pt x="15404954" y="9284437"/>
                  </a:lnTo>
                  <a:lnTo>
                    <a:pt x="15430577" y="9253313"/>
                  </a:lnTo>
                  <a:lnTo>
                    <a:pt x="15455610" y="9221201"/>
                  </a:lnTo>
                  <a:lnTo>
                    <a:pt x="15480041" y="9188098"/>
                  </a:lnTo>
                  <a:lnTo>
                    <a:pt x="15503856" y="9154002"/>
                  </a:lnTo>
                  <a:lnTo>
                    <a:pt x="15527042" y="9118911"/>
                  </a:lnTo>
                  <a:lnTo>
                    <a:pt x="15549587" y="9082822"/>
                  </a:lnTo>
                  <a:lnTo>
                    <a:pt x="15571477" y="9045735"/>
                  </a:lnTo>
                  <a:lnTo>
                    <a:pt x="15592700" y="9007646"/>
                  </a:lnTo>
                  <a:lnTo>
                    <a:pt x="15613243" y="8968553"/>
                  </a:lnTo>
                  <a:lnTo>
                    <a:pt x="15633092" y="8928454"/>
                  </a:lnTo>
                  <a:lnTo>
                    <a:pt x="15652236" y="8887347"/>
                  </a:lnTo>
                  <a:lnTo>
                    <a:pt x="15670660" y="8845230"/>
                  </a:lnTo>
                  <a:lnTo>
                    <a:pt x="15688353" y="8802101"/>
                  </a:lnTo>
                  <a:lnTo>
                    <a:pt x="15705301" y="8757957"/>
                  </a:lnTo>
                  <a:lnTo>
                    <a:pt x="15721491" y="8712797"/>
                  </a:lnTo>
                  <a:lnTo>
                    <a:pt x="15736911" y="8666618"/>
                  </a:lnTo>
                  <a:lnTo>
                    <a:pt x="15751547" y="8619418"/>
                  </a:lnTo>
                  <a:lnTo>
                    <a:pt x="15765387" y="8571195"/>
                  </a:lnTo>
                  <a:lnTo>
                    <a:pt x="15778418" y="8521946"/>
                  </a:lnTo>
                  <a:lnTo>
                    <a:pt x="15790627" y="8471670"/>
                  </a:lnTo>
                  <a:lnTo>
                    <a:pt x="15802000" y="8420365"/>
                  </a:lnTo>
                  <a:lnTo>
                    <a:pt x="15812526" y="8368028"/>
                  </a:lnTo>
                  <a:lnTo>
                    <a:pt x="15822190" y="8314657"/>
                  </a:lnTo>
                  <a:lnTo>
                    <a:pt x="15830981" y="8260250"/>
                  </a:lnTo>
                  <a:lnTo>
                    <a:pt x="15838886" y="8204805"/>
                  </a:lnTo>
                  <a:lnTo>
                    <a:pt x="15845890" y="8148319"/>
                  </a:lnTo>
                  <a:lnTo>
                    <a:pt x="15851982" y="8090792"/>
                  </a:lnTo>
                  <a:lnTo>
                    <a:pt x="15857149" y="8032219"/>
                  </a:lnTo>
                  <a:lnTo>
                    <a:pt x="15861378" y="7972599"/>
                  </a:lnTo>
                  <a:lnTo>
                    <a:pt x="15864655" y="7911931"/>
                  </a:lnTo>
                  <a:lnTo>
                    <a:pt x="15866968" y="7850212"/>
                  </a:lnTo>
                  <a:lnTo>
                    <a:pt x="15868304" y="7787439"/>
                  </a:lnTo>
                  <a:lnTo>
                    <a:pt x="15868651" y="7723611"/>
                  </a:lnTo>
                  <a:lnTo>
                    <a:pt x="15867994" y="7658725"/>
                  </a:lnTo>
                  <a:lnTo>
                    <a:pt x="15866322" y="7592779"/>
                  </a:lnTo>
                  <a:lnTo>
                    <a:pt x="15863621" y="7525772"/>
                  </a:lnTo>
                  <a:lnTo>
                    <a:pt x="15859879" y="7457701"/>
                  </a:lnTo>
                  <a:lnTo>
                    <a:pt x="15852858" y="7358599"/>
                  </a:lnTo>
                  <a:lnTo>
                    <a:pt x="15846557" y="7263861"/>
                  </a:lnTo>
                  <a:lnTo>
                    <a:pt x="15840789" y="7162110"/>
                  </a:lnTo>
                  <a:lnTo>
                    <a:pt x="15835515" y="7053677"/>
                  </a:lnTo>
                  <a:lnTo>
                    <a:pt x="15829188" y="6899276"/>
                  </a:lnTo>
                  <a:lnTo>
                    <a:pt x="15822286" y="6691589"/>
                  </a:lnTo>
                  <a:lnTo>
                    <a:pt x="15815249" y="6422846"/>
                  </a:lnTo>
                  <a:lnTo>
                    <a:pt x="15808377" y="6085742"/>
                  </a:lnTo>
                  <a:lnTo>
                    <a:pt x="15775939" y="3990781"/>
                  </a:lnTo>
                  <a:lnTo>
                    <a:pt x="15767053" y="3589480"/>
                  </a:lnTo>
                  <a:lnTo>
                    <a:pt x="15757791" y="3249815"/>
                  </a:lnTo>
                  <a:lnTo>
                    <a:pt x="15748682" y="2971817"/>
                  </a:lnTo>
                  <a:lnTo>
                    <a:pt x="15740360" y="2753831"/>
                  </a:lnTo>
                  <a:lnTo>
                    <a:pt x="15731020" y="2540616"/>
                  </a:lnTo>
                  <a:lnTo>
                    <a:pt x="15723295" y="2384306"/>
                  </a:lnTo>
                  <a:lnTo>
                    <a:pt x="15718715" y="2310710"/>
                  </a:lnTo>
                  <a:lnTo>
                    <a:pt x="15712737" y="2238718"/>
                  </a:lnTo>
                  <a:lnTo>
                    <a:pt x="15705397" y="2168315"/>
                  </a:lnTo>
                  <a:lnTo>
                    <a:pt x="15696732" y="2099483"/>
                  </a:lnTo>
                  <a:lnTo>
                    <a:pt x="15686781" y="2032209"/>
                  </a:lnTo>
                  <a:lnTo>
                    <a:pt x="15675580" y="1966476"/>
                  </a:lnTo>
                  <a:lnTo>
                    <a:pt x="15663166" y="1902268"/>
                  </a:lnTo>
                  <a:lnTo>
                    <a:pt x="15649578" y="1839570"/>
                  </a:lnTo>
                  <a:lnTo>
                    <a:pt x="15634852" y="1778367"/>
                  </a:lnTo>
                  <a:lnTo>
                    <a:pt x="15619026" y="1718642"/>
                  </a:lnTo>
                  <a:lnTo>
                    <a:pt x="15602137" y="1660380"/>
                  </a:lnTo>
                  <a:lnTo>
                    <a:pt x="15584223" y="1603565"/>
                  </a:lnTo>
                  <a:lnTo>
                    <a:pt x="15565320" y="1548182"/>
                  </a:lnTo>
                  <a:lnTo>
                    <a:pt x="15545467" y="1494214"/>
                  </a:lnTo>
                  <a:lnTo>
                    <a:pt x="15524700" y="1441647"/>
                  </a:lnTo>
                  <a:lnTo>
                    <a:pt x="15503057" y="1390464"/>
                  </a:lnTo>
                  <a:lnTo>
                    <a:pt x="15480576" y="1340651"/>
                  </a:lnTo>
                  <a:lnTo>
                    <a:pt x="15457293" y="1292190"/>
                  </a:lnTo>
                  <a:lnTo>
                    <a:pt x="15433246" y="1245068"/>
                  </a:lnTo>
                  <a:lnTo>
                    <a:pt x="15408473" y="1199267"/>
                  </a:lnTo>
                  <a:lnTo>
                    <a:pt x="15383010" y="1154773"/>
                  </a:lnTo>
                  <a:lnTo>
                    <a:pt x="15356895" y="1111569"/>
                  </a:lnTo>
                  <a:lnTo>
                    <a:pt x="15330166" y="1069640"/>
                  </a:lnTo>
                  <a:lnTo>
                    <a:pt x="15302859" y="1028970"/>
                  </a:lnTo>
                  <a:lnTo>
                    <a:pt x="15275012" y="989544"/>
                  </a:lnTo>
                  <a:lnTo>
                    <a:pt x="15246663" y="951347"/>
                  </a:lnTo>
                  <a:lnTo>
                    <a:pt x="15217849" y="914361"/>
                  </a:lnTo>
                  <a:lnTo>
                    <a:pt x="15188607" y="878572"/>
                  </a:lnTo>
                  <a:lnTo>
                    <a:pt x="15158975" y="843964"/>
                  </a:lnTo>
                  <a:lnTo>
                    <a:pt x="15128989" y="810522"/>
                  </a:lnTo>
                  <a:lnTo>
                    <a:pt x="15098688" y="778229"/>
                  </a:lnTo>
                  <a:lnTo>
                    <a:pt x="15068108" y="747071"/>
                  </a:lnTo>
                  <a:lnTo>
                    <a:pt x="15037287" y="717030"/>
                  </a:lnTo>
                  <a:lnTo>
                    <a:pt x="15006263" y="688093"/>
                  </a:lnTo>
                  <a:lnTo>
                    <a:pt x="14975072" y="660242"/>
                  </a:lnTo>
                  <a:lnTo>
                    <a:pt x="14943753" y="633463"/>
                  </a:lnTo>
                  <a:lnTo>
                    <a:pt x="14912341" y="607740"/>
                  </a:lnTo>
                  <a:lnTo>
                    <a:pt x="14880876" y="583056"/>
                  </a:lnTo>
                  <a:lnTo>
                    <a:pt x="14849393" y="559398"/>
                  </a:lnTo>
                  <a:lnTo>
                    <a:pt x="14817931" y="536748"/>
                  </a:lnTo>
                  <a:lnTo>
                    <a:pt x="14786527" y="515091"/>
                  </a:lnTo>
                  <a:lnTo>
                    <a:pt x="14724041" y="474693"/>
                  </a:lnTo>
                  <a:lnTo>
                    <a:pt x="14662234" y="438081"/>
                  </a:lnTo>
                  <a:lnTo>
                    <a:pt x="14601406" y="405127"/>
                  </a:lnTo>
                  <a:lnTo>
                    <a:pt x="14541855" y="375708"/>
                  </a:lnTo>
                  <a:lnTo>
                    <a:pt x="14483880" y="349697"/>
                  </a:lnTo>
                  <a:lnTo>
                    <a:pt x="14427780" y="326970"/>
                  </a:lnTo>
                  <a:lnTo>
                    <a:pt x="14373854" y="307401"/>
                  </a:lnTo>
                  <a:lnTo>
                    <a:pt x="14322399" y="290865"/>
                  </a:lnTo>
                  <a:lnTo>
                    <a:pt x="14273717" y="277236"/>
                  </a:lnTo>
                  <a:lnTo>
                    <a:pt x="14211904" y="261917"/>
                  </a:lnTo>
                  <a:lnTo>
                    <a:pt x="14147823" y="247359"/>
                  </a:lnTo>
                  <a:lnTo>
                    <a:pt x="14081518" y="233556"/>
                  </a:lnTo>
                  <a:lnTo>
                    <a:pt x="14013032" y="220500"/>
                  </a:lnTo>
                  <a:lnTo>
                    <a:pt x="13942411" y="208186"/>
                  </a:lnTo>
                  <a:lnTo>
                    <a:pt x="13869700" y="196607"/>
                  </a:lnTo>
                  <a:lnTo>
                    <a:pt x="13794941" y="185756"/>
                  </a:lnTo>
                  <a:lnTo>
                    <a:pt x="13718180" y="175627"/>
                  </a:lnTo>
                  <a:lnTo>
                    <a:pt x="13639461" y="166213"/>
                  </a:lnTo>
                  <a:lnTo>
                    <a:pt x="13558828" y="157508"/>
                  </a:lnTo>
                  <a:lnTo>
                    <a:pt x="13476326" y="149506"/>
                  </a:lnTo>
                  <a:lnTo>
                    <a:pt x="13391999" y="142199"/>
                  </a:lnTo>
                  <a:lnTo>
                    <a:pt x="13305892" y="135581"/>
                  </a:lnTo>
                  <a:lnTo>
                    <a:pt x="13218049" y="129647"/>
                  </a:lnTo>
                  <a:lnTo>
                    <a:pt x="13128514" y="124388"/>
                  </a:lnTo>
                  <a:lnTo>
                    <a:pt x="13037331" y="119799"/>
                  </a:lnTo>
                  <a:lnTo>
                    <a:pt x="12944546" y="115873"/>
                  </a:lnTo>
                  <a:lnTo>
                    <a:pt x="12850202" y="112603"/>
                  </a:lnTo>
                  <a:lnTo>
                    <a:pt x="12754344" y="109984"/>
                  </a:lnTo>
                  <a:lnTo>
                    <a:pt x="12657016" y="108008"/>
                  </a:lnTo>
                  <a:lnTo>
                    <a:pt x="12558262" y="106670"/>
                  </a:lnTo>
                  <a:lnTo>
                    <a:pt x="12458127" y="105961"/>
                  </a:lnTo>
                  <a:lnTo>
                    <a:pt x="12356656" y="105877"/>
                  </a:lnTo>
                  <a:lnTo>
                    <a:pt x="12253892" y="106410"/>
                  </a:lnTo>
                  <a:lnTo>
                    <a:pt x="12149881" y="107554"/>
                  </a:lnTo>
                  <a:lnTo>
                    <a:pt x="12044666" y="109302"/>
                  </a:lnTo>
                  <a:lnTo>
                    <a:pt x="11938291" y="111649"/>
                  </a:lnTo>
                  <a:lnTo>
                    <a:pt x="11830802" y="114586"/>
                  </a:lnTo>
                  <a:lnTo>
                    <a:pt x="11722242" y="118109"/>
                  </a:lnTo>
                  <a:lnTo>
                    <a:pt x="11612656" y="122209"/>
                  </a:lnTo>
                  <a:lnTo>
                    <a:pt x="11502089" y="126882"/>
                  </a:lnTo>
                  <a:lnTo>
                    <a:pt x="11390584" y="132119"/>
                  </a:lnTo>
                  <a:lnTo>
                    <a:pt x="11278186" y="137916"/>
                  </a:lnTo>
                  <a:lnTo>
                    <a:pt x="11108013" y="147644"/>
                  </a:lnTo>
                  <a:lnTo>
                    <a:pt x="10936079" y="158592"/>
                  </a:lnTo>
                  <a:lnTo>
                    <a:pt x="10762536" y="170738"/>
                  </a:lnTo>
                  <a:lnTo>
                    <a:pt x="10587533" y="184061"/>
                  </a:lnTo>
                  <a:lnTo>
                    <a:pt x="10411220" y="198538"/>
                  </a:lnTo>
                  <a:lnTo>
                    <a:pt x="10233747" y="214148"/>
                  </a:lnTo>
                  <a:lnTo>
                    <a:pt x="10055263" y="230867"/>
                  </a:lnTo>
                  <a:lnTo>
                    <a:pt x="9875918" y="248675"/>
                  </a:lnTo>
                  <a:lnTo>
                    <a:pt x="9695861" y="267549"/>
                  </a:lnTo>
                  <a:lnTo>
                    <a:pt x="9515244" y="287467"/>
                  </a:lnTo>
                  <a:lnTo>
                    <a:pt x="9334215" y="308407"/>
                  </a:lnTo>
                  <a:lnTo>
                    <a:pt x="9105021" y="336139"/>
                  </a:lnTo>
                  <a:lnTo>
                    <a:pt x="9056921" y="341692"/>
                  </a:lnTo>
                  <a:lnTo>
                    <a:pt x="9008629" y="347010"/>
                  </a:lnTo>
                  <a:lnTo>
                    <a:pt x="8911480" y="356949"/>
                  </a:lnTo>
                  <a:lnTo>
                    <a:pt x="8813604" y="365976"/>
                  </a:lnTo>
                  <a:lnTo>
                    <a:pt x="8715033" y="374113"/>
                  </a:lnTo>
                  <a:lnTo>
                    <a:pt x="8615796" y="381379"/>
                  </a:lnTo>
                  <a:lnTo>
                    <a:pt x="8515925" y="387796"/>
                  </a:lnTo>
                  <a:lnTo>
                    <a:pt x="8415448" y="393384"/>
                  </a:lnTo>
                  <a:lnTo>
                    <a:pt x="8314398" y="398164"/>
                  </a:lnTo>
                  <a:lnTo>
                    <a:pt x="8212804" y="402157"/>
                  </a:lnTo>
                  <a:lnTo>
                    <a:pt x="8110696" y="405383"/>
                  </a:lnTo>
                  <a:lnTo>
                    <a:pt x="8008105" y="407863"/>
                  </a:lnTo>
                  <a:lnTo>
                    <a:pt x="7905062" y="409617"/>
                  </a:lnTo>
                  <a:lnTo>
                    <a:pt x="7801597" y="410667"/>
                  </a:lnTo>
                  <a:lnTo>
                    <a:pt x="7697739" y="411032"/>
                  </a:lnTo>
                  <a:lnTo>
                    <a:pt x="7593521" y="410734"/>
                  </a:lnTo>
                  <a:lnTo>
                    <a:pt x="7488971" y="409793"/>
                  </a:lnTo>
                  <a:lnTo>
                    <a:pt x="7384121" y="408231"/>
                  </a:lnTo>
                  <a:lnTo>
                    <a:pt x="7279001" y="406067"/>
                  </a:lnTo>
                  <a:lnTo>
                    <a:pt x="7173641" y="403322"/>
                  </a:lnTo>
                  <a:lnTo>
                    <a:pt x="7068071" y="400017"/>
                  </a:lnTo>
                  <a:lnTo>
                    <a:pt x="6962323" y="396172"/>
                  </a:lnTo>
                  <a:lnTo>
                    <a:pt x="6803431" y="389439"/>
                  </a:lnTo>
                  <a:lnTo>
                    <a:pt x="6644308" y="381609"/>
                  </a:lnTo>
                  <a:lnTo>
                    <a:pt x="6485056" y="372751"/>
                  </a:lnTo>
                  <a:lnTo>
                    <a:pt x="6325777" y="362935"/>
                  </a:lnTo>
                  <a:lnTo>
                    <a:pt x="6166574" y="352231"/>
                  </a:lnTo>
                  <a:lnTo>
                    <a:pt x="6007551" y="340709"/>
                  </a:lnTo>
                  <a:lnTo>
                    <a:pt x="5795974" y="324193"/>
                  </a:lnTo>
                  <a:lnTo>
                    <a:pt x="5585142" y="306512"/>
                  </a:lnTo>
                  <a:lnTo>
                    <a:pt x="5323017" y="283023"/>
                  </a:lnTo>
                  <a:lnTo>
                    <a:pt x="5062909" y="258295"/>
                  </a:lnTo>
                  <a:lnTo>
                    <a:pt x="4703051" y="222207"/>
                  </a:lnTo>
                  <a:lnTo>
                    <a:pt x="3156546" y="59065"/>
                  </a:lnTo>
                  <a:lnTo>
                    <a:pt x="2891082" y="33229"/>
                  </a:lnTo>
                  <a:lnTo>
                    <a:pt x="2677270" y="13864"/>
                  </a:lnTo>
                  <a:lnTo>
                    <a:pt x="2627070" y="9875"/>
                  </a:lnTo>
                  <a:lnTo>
                    <a:pt x="2572758" y="6353"/>
                  </a:lnTo>
                  <a:lnTo>
                    <a:pt x="2514622" y="3457"/>
                  </a:lnTo>
                  <a:lnTo>
                    <a:pt x="2452950" y="1346"/>
                  </a:lnTo>
                  <a:lnTo>
                    <a:pt x="2388030" y="179"/>
                  </a:lnTo>
                  <a:lnTo>
                    <a:pt x="23544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8153746"/>
              <a:ext cx="2385060" cy="2133600"/>
            </a:xfrm>
            <a:custGeom>
              <a:avLst/>
              <a:gdLst/>
              <a:ahLst/>
              <a:cxnLst/>
              <a:rect l="l" t="t" r="r" b="b"/>
              <a:pathLst>
                <a:path w="2385060" h="2133600">
                  <a:moveTo>
                    <a:pt x="2193632" y="983742"/>
                  </a:moveTo>
                  <a:lnTo>
                    <a:pt x="597894" y="983742"/>
                  </a:lnTo>
                  <a:lnTo>
                    <a:pt x="646865" y="985215"/>
                  </a:lnTo>
                  <a:lnTo>
                    <a:pt x="695052" y="989579"/>
                  </a:lnTo>
                  <a:lnTo>
                    <a:pt x="742373" y="996747"/>
                  </a:lnTo>
                  <a:lnTo>
                    <a:pt x="788742" y="1006634"/>
                  </a:lnTo>
                  <a:lnTo>
                    <a:pt x="834077" y="1019153"/>
                  </a:lnTo>
                  <a:lnTo>
                    <a:pt x="878295" y="1034218"/>
                  </a:lnTo>
                  <a:lnTo>
                    <a:pt x="921311" y="1051744"/>
                  </a:lnTo>
                  <a:lnTo>
                    <a:pt x="963042" y="1071645"/>
                  </a:lnTo>
                  <a:lnTo>
                    <a:pt x="1003406" y="1093835"/>
                  </a:lnTo>
                  <a:lnTo>
                    <a:pt x="1042318" y="1118228"/>
                  </a:lnTo>
                  <a:lnTo>
                    <a:pt x="1079695" y="1144737"/>
                  </a:lnTo>
                  <a:lnTo>
                    <a:pt x="1115453" y="1173278"/>
                  </a:lnTo>
                  <a:lnTo>
                    <a:pt x="1149509" y="1203764"/>
                  </a:lnTo>
                  <a:lnTo>
                    <a:pt x="1181780" y="1236109"/>
                  </a:lnTo>
                  <a:lnTo>
                    <a:pt x="1212182" y="1270227"/>
                  </a:lnTo>
                  <a:lnTo>
                    <a:pt x="1240631" y="1306033"/>
                  </a:lnTo>
                  <a:lnTo>
                    <a:pt x="1267044" y="1343440"/>
                  </a:lnTo>
                  <a:lnTo>
                    <a:pt x="1291338" y="1382363"/>
                  </a:lnTo>
                  <a:lnTo>
                    <a:pt x="1313430" y="1422716"/>
                  </a:lnTo>
                  <a:lnTo>
                    <a:pt x="1333234" y="1464413"/>
                  </a:lnTo>
                  <a:lnTo>
                    <a:pt x="1350669" y="1507367"/>
                  </a:lnTo>
                  <a:lnTo>
                    <a:pt x="1365651" y="1551494"/>
                  </a:lnTo>
                  <a:lnTo>
                    <a:pt x="1378096" y="1596706"/>
                  </a:lnTo>
                  <a:lnTo>
                    <a:pt x="1387924" y="1642943"/>
                  </a:lnTo>
                  <a:lnTo>
                    <a:pt x="1395042" y="1690046"/>
                  </a:lnTo>
                  <a:lnTo>
                    <a:pt x="1399376" y="1738001"/>
                  </a:lnTo>
                  <a:lnTo>
                    <a:pt x="1400839" y="1786699"/>
                  </a:lnTo>
                  <a:lnTo>
                    <a:pt x="1399365" y="1835395"/>
                  </a:lnTo>
                  <a:lnTo>
                    <a:pt x="1395001" y="1883349"/>
                  </a:lnTo>
                  <a:lnTo>
                    <a:pt x="1387833" y="1930475"/>
                  </a:lnTo>
                  <a:lnTo>
                    <a:pt x="1377947" y="1976687"/>
                  </a:lnTo>
                  <a:lnTo>
                    <a:pt x="1365429" y="2021898"/>
                  </a:lnTo>
                  <a:lnTo>
                    <a:pt x="1350364" y="2066024"/>
                  </a:lnTo>
                  <a:lnTo>
                    <a:pt x="1332838" y="2108978"/>
                  </a:lnTo>
                  <a:lnTo>
                    <a:pt x="1321258" y="2133240"/>
                  </a:lnTo>
                  <a:lnTo>
                    <a:pt x="2351599" y="2133240"/>
                  </a:lnTo>
                  <a:lnTo>
                    <a:pt x="2362587" y="2071856"/>
                  </a:lnTo>
                  <a:lnTo>
                    <a:pt x="2369351" y="2025220"/>
                  </a:lnTo>
                  <a:lnTo>
                    <a:pt x="2374899" y="1978205"/>
                  </a:lnTo>
                  <a:lnTo>
                    <a:pt x="2379236" y="1930475"/>
                  </a:lnTo>
                  <a:lnTo>
                    <a:pt x="2382278" y="1883109"/>
                  </a:lnTo>
                  <a:lnTo>
                    <a:pt x="2384077" y="1835060"/>
                  </a:lnTo>
                  <a:lnTo>
                    <a:pt x="2384593" y="1786699"/>
                  </a:lnTo>
                  <a:lnTo>
                    <a:pt x="2383932" y="1738001"/>
                  </a:lnTo>
                  <a:lnTo>
                    <a:pt x="2382034" y="1690542"/>
                  </a:lnTo>
                  <a:lnTo>
                    <a:pt x="2378857" y="1642919"/>
                  </a:lnTo>
                  <a:lnTo>
                    <a:pt x="2374443" y="1595683"/>
                  </a:lnTo>
                  <a:lnTo>
                    <a:pt x="2368801" y="1548782"/>
                  </a:lnTo>
                  <a:lnTo>
                    <a:pt x="2361950" y="1502254"/>
                  </a:lnTo>
                  <a:lnTo>
                    <a:pt x="2353906" y="1456116"/>
                  </a:lnTo>
                  <a:lnTo>
                    <a:pt x="2344685" y="1410385"/>
                  </a:lnTo>
                  <a:lnTo>
                    <a:pt x="2334303" y="1365077"/>
                  </a:lnTo>
                  <a:lnTo>
                    <a:pt x="2322777" y="1320208"/>
                  </a:lnTo>
                  <a:lnTo>
                    <a:pt x="2310123" y="1275795"/>
                  </a:lnTo>
                  <a:lnTo>
                    <a:pt x="2296357" y="1231855"/>
                  </a:lnTo>
                  <a:lnTo>
                    <a:pt x="2281496" y="1188404"/>
                  </a:lnTo>
                  <a:lnTo>
                    <a:pt x="2265555" y="1145458"/>
                  </a:lnTo>
                  <a:lnTo>
                    <a:pt x="2248551" y="1103034"/>
                  </a:lnTo>
                  <a:lnTo>
                    <a:pt x="2230500" y="1061148"/>
                  </a:lnTo>
                  <a:lnTo>
                    <a:pt x="2211418" y="1019816"/>
                  </a:lnTo>
                  <a:lnTo>
                    <a:pt x="2193632" y="983742"/>
                  </a:lnTo>
                  <a:close/>
                </a:path>
                <a:path w="2385060" h="2133600">
                  <a:moveTo>
                    <a:pt x="597894" y="0"/>
                  </a:moveTo>
                  <a:lnTo>
                    <a:pt x="549662" y="644"/>
                  </a:lnTo>
                  <a:lnTo>
                    <a:pt x="501737" y="2567"/>
                  </a:lnTo>
                  <a:lnTo>
                    <a:pt x="454137" y="5752"/>
                  </a:lnTo>
                  <a:lnTo>
                    <a:pt x="406878" y="10182"/>
                  </a:lnTo>
                  <a:lnTo>
                    <a:pt x="359977" y="15841"/>
                  </a:lnTo>
                  <a:lnTo>
                    <a:pt x="313449" y="22713"/>
                  </a:lnTo>
                  <a:lnTo>
                    <a:pt x="267311" y="30781"/>
                  </a:lnTo>
                  <a:lnTo>
                    <a:pt x="221580" y="40028"/>
                  </a:lnTo>
                  <a:lnTo>
                    <a:pt x="176272" y="50438"/>
                  </a:lnTo>
                  <a:lnTo>
                    <a:pt x="131403" y="61996"/>
                  </a:lnTo>
                  <a:lnTo>
                    <a:pt x="86990" y="74683"/>
                  </a:lnTo>
                  <a:lnTo>
                    <a:pt x="43050" y="88485"/>
                  </a:lnTo>
                  <a:lnTo>
                    <a:pt x="0" y="103246"/>
                  </a:lnTo>
                  <a:lnTo>
                    <a:pt x="0" y="1252863"/>
                  </a:lnTo>
                  <a:lnTo>
                    <a:pt x="14970" y="1236109"/>
                  </a:lnTo>
                  <a:lnTo>
                    <a:pt x="47315" y="1203764"/>
                  </a:lnTo>
                  <a:lnTo>
                    <a:pt x="81433" y="1173278"/>
                  </a:lnTo>
                  <a:lnTo>
                    <a:pt x="117238" y="1144737"/>
                  </a:lnTo>
                  <a:lnTo>
                    <a:pt x="154645" y="1118228"/>
                  </a:lnTo>
                  <a:lnTo>
                    <a:pt x="193567" y="1093835"/>
                  </a:lnTo>
                  <a:lnTo>
                    <a:pt x="233919" y="1071645"/>
                  </a:lnTo>
                  <a:lnTo>
                    <a:pt x="275615" y="1051744"/>
                  </a:lnTo>
                  <a:lnTo>
                    <a:pt x="318569" y="1034218"/>
                  </a:lnTo>
                  <a:lnTo>
                    <a:pt x="362694" y="1019153"/>
                  </a:lnTo>
                  <a:lnTo>
                    <a:pt x="407906" y="1006634"/>
                  </a:lnTo>
                  <a:lnTo>
                    <a:pt x="454118" y="996747"/>
                  </a:lnTo>
                  <a:lnTo>
                    <a:pt x="501243" y="989579"/>
                  </a:lnTo>
                  <a:lnTo>
                    <a:pt x="549198" y="985215"/>
                  </a:lnTo>
                  <a:lnTo>
                    <a:pt x="597894" y="983742"/>
                  </a:lnTo>
                  <a:lnTo>
                    <a:pt x="2193632" y="983742"/>
                  </a:lnTo>
                  <a:lnTo>
                    <a:pt x="2191322" y="979056"/>
                  </a:lnTo>
                  <a:lnTo>
                    <a:pt x="2170228" y="938883"/>
                  </a:lnTo>
                  <a:lnTo>
                    <a:pt x="2148151" y="899314"/>
                  </a:lnTo>
                  <a:lnTo>
                    <a:pt x="2125109" y="860366"/>
                  </a:lnTo>
                  <a:lnTo>
                    <a:pt x="2101118" y="822055"/>
                  </a:lnTo>
                  <a:lnTo>
                    <a:pt x="2076193" y="784397"/>
                  </a:lnTo>
                  <a:lnTo>
                    <a:pt x="2050351" y="747408"/>
                  </a:lnTo>
                  <a:lnTo>
                    <a:pt x="2023608" y="711106"/>
                  </a:lnTo>
                  <a:lnTo>
                    <a:pt x="1995981" y="675507"/>
                  </a:lnTo>
                  <a:lnTo>
                    <a:pt x="1967485" y="640627"/>
                  </a:lnTo>
                  <a:lnTo>
                    <a:pt x="1938138" y="606482"/>
                  </a:lnTo>
                  <a:lnTo>
                    <a:pt x="1907954" y="573089"/>
                  </a:lnTo>
                  <a:lnTo>
                    <a:pt x="1876951" y="540465"/>
                  </a:lnTo>
                  <a:lnTo>
                    <a:pt x="1845144" y="508625"/>
                  </a:lnTo>
                  <a:lnTo>
                    <a:pt x="1812551" y="477587"/>
                  </a:lnTo>
                  <a:lnTo>
                    <a:pt x="1779186" y="447367"/>
                  </a:lnTo>
                  <a:lnTo>
                    <a:pt x="1745067" y="417981"/>
                  </a:lnTo>
                  <a:lnTo>
                    <a:pt x="1710209" y="389446"/>
                  </a:lnTo>
                  <a:lnTo>
                    <a:pt x="1674629" y="361778"/>
                  </a:lnTo>
                  <a:lnTo>
                    <a:pt x="1638343" y="334993"/>
                  </a:lnTo>
                  <a:lnTo>
                    <a:pt x="1601367" y="309109"/>
                  </a:lnTo>
                  <a:lnTo>
                    <a:pt x="1563718" y="284141"/>
                  </a:lnTo>
                  <a:lnTo>
                    <a:pt x="1525411" y="260106"/>
                  </a:lnTo>
                  <a:lnTo>
                    <a:pt x="1486464" y="237020"/>
                  </a:lnTo>
                  <a:lnTo>
                    <a:pt x="1446891" y="214900"/>
                  </a:lnTo>
                  <a:lnTo>
                    <a:pt x="1406710" y="193762"/>
                  </a:lnTo>
                  <a:lnTo>
                    <a:pt x="1365937" y="173623"/>
                  </a:lnTo>
                  <a:lnTo>
                    <a:pt x="1324587" y="154499"/>
                  </a:lnTo>
                  <a:lnTo>
                    <a:pt x="1282678" y="136407"/>
                  </a:lnTo>
                  <a:lnTo>
                    <a:pt x="1240225" y="119363"/>
                  </a:lnTo>
                  <a:lnTo>
                    <a:pt x="1197245" y="103383"/>
                  </a:lnTo>
                  <a:lnTo>
                    <a:pt x="1153753" y="88485"/>
                  </a:lnTo>
                  <a:lnTo>
                    <a:pt x="1109767" y="74683"/>
                  </a:lnTo>
                  <a:lnTo>
                    <a:pt x="1065302" y="61996"/>
                  </a:lnTo>
                  <a:lnTo>
                    <a:pt x="1020374" y="50438"/>
                  </a:lnTo>
                  <a:lnTo>
                    <a:pt x="975000" y="40028"/>
                  </a:lnTo>
                  <a:lnTo>
                    <a:pt x="929197" y="30781"/>
                  </a:lnTo>
                  <a:lnTo>
                    <a:pt x="882979" y="22713"/>
                  </a:lnTo>
                  <a:lnTo>
                    <a:pt x="836364" y="15841"/>
                  </a:lnTo>
                  <a:lnTo>
                    <a:pt x="789368" y="10182"/>
                  </a:lnTo>
                  <a:lnTo>
                    <a:pt x="742006" y="5752"/>
                  </a:lnTo>
                  <a:lnTo>
                    <a:pt x="694296" y="2567"/>
                  </a:lnTo>
                  <a:lnTo>
                    <a:pt x="646253" y="644"/>
                  </a:lnTo>
                  <a:lnTo>
                    <a:pt x="597894" y="0"/>
                  </a:lnTo>
                  <a:close/>
                </a:path>
              </a:pathLst>
            </a:custGeom>
            <a:solidFill>
              <a:srgbClr val="E86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26442" y="0"/>
              <a:ext cx="2607310" cy="1504950"/>
            </a:xfrm>
            <a:custGeom>
              <a:avLst/>
              <a:gdLst/>
              <a:ahLst/>
              <a:cxnLst/>
              <a:rect l="l" t="t" r="r" b="b"/>
              <a:pathLst>
                <a:path w="2607310" h="1504950">
                  <a:moveTo>
                    <a:pt x="2607067" y="0"/>
                  </a:moveTo>
                  <a:lnTo>
                    <a:pt x="723300" y="0"/>
                  </a:lnTo>
                  <a:lnTo>
                    <a:pt x="722538" y="379"/>
                  </a:lnTo>
                  <a:lnTo>
                    <a:pt x="681235" y="19545"/>
                  </a:lnTo>
                  <a:lnTo>
                    <a:pt x="639331" y="37609"/>
                  </a:lnTo>
                  <a:lnTo>
                    <a:pt x="596845" y="54553"/>
                  </a:lnTo>
                  <a:lnTo>
                    <a:pt x="553795" y="70358"/>
                  </a:lnTo>
                  <a:lnTo>
                    <a:pt x="510200" y="85004"/>
                  </a:lnTo>
                  <a:lnTo>
                    <a:pt x="466078" y="98475"/>
                  </a:lnTo>
                  <a:lnTo>
                    <a:pt x="421448" y="110751"/>
                  </a:lnTo>
                  <a:lnTo>
                    <a:pt x="376329" y="121813"/>
                  </a:lnTo>
                  <a:lnTo>
                    <a:pt x="330739" y="131644"/>
                  </a:lnTo>
                  <a:lnTo>
                    <a:pt x="284697" y="140224"/>
                  </a:lnTo>
                  <a:lnTo>
                    <a:pt x="238221" y="147535"/>
                  </a:lnTo>
                  <a:lnTo>
                    <a:pt x="191330" y="153558"/>
                  </a:lnTo>
                  <a:lnTo>
                    <a:pt x="144042" y="158275"/>
                  </a:lnTo>
                  <a:lnTo>
                    <a:pt x="96376" y="161667"/>
                  </a:lnTo>
                  <a:lnTo>
                    <a:pt x="48351" y="163716"/>
                  </a:lnTo>
                  <a:lnTo>
                    <a:pt x="0" y="164403"/>
                  </a:lnTo>
                  <a:lnTo>
                    <a:pt x="0" y="1504698"/>
                  </a:lnTo>
                  <a:lnTo>
                    <a:pt x="48312" y="1504318"/>
                  </a:lnTo>
                  <a:lnTo>
                    <a:pt x="96455" y="1503181"/>
                  </a:lnTo>
                  <a:lnTo>
                    <a:pt x="144410" y="1501294"/>
                  </a:lnTo>
                  <a:lnTo>
                    <a:pt x="192169" y="1498661"/>
                  </a:lnTo>
                  <a:lnTo>
                    <a:pt x="239728" y="1495290"/>
                  </a:lnTo>
                  <a:lnTo>
                    <a:pt x="287080" y="1491184"/>
                  </a:lnTo>
                  <a:lnTo>
                    <a:pt x="334220" y="1486350"/>
                  </a:lnTo>
                  <a:lnTo>
                    <a:pt x="381142" y="1480794"/>
                  </a:lnTo>
                  <a:lnTo>
                    <a:pt x="427842" y="1474521"/>
                  </a:lnTo>
                  <a:lnTo>
                    <a:pt x="474312" y="1467537"/>
                  </a:lnTo>
                  <a:lnTo>
                    <a:pt x="520547" y="1459848"/>
                  </a:lnTo>
                  <a:lnTo>
                    <a:pt x="566542" y="1451458"/>
                  </a:lnTo>
                  <a:lnTo>
                    <a:pt x="612291" y="1442375"/>
                  </a:lnTo>
                  <a:lnTo>
                    <a:pt x="657788" y="1432603"/>
                  </a:lnTo>
                  <a:lnTo>
                    <a:pt x="703028" y="1422149"/>
                  </a:lnTo>
                  <a:lnTo>
                    <a:pt x="748004" y="1411018"/>
                  </a:lnTo>
                  <a:lnTo>
                    <a:pt x="792712" y="1399215"/>
                  </a:lnTo>
                  <a:lnTo>
                    <a:pt x="837146" y="1386746"/>
                  </a:lnTo>
                  <a:lnTo>
                    <a:pt x="881299" y="1373618"/>
                  </a:lnTo>
                  <a:lnTo>
                    <a:pt x="925167" y="1359835"/>
                  </a:lnTo>
                  <a:lnTo>
                    <a:pt x="968743" y="1345403"/>
                  </a:lnTo>
                  <a:lnTo>
                    <a:pt x="1012022" y="1330328"/>
                  </a:lnTo>
                  <a:lnTo>
                    <a:pt x="1054998" y="1314616"/>
                  </a:lnTo>
                  <a:lnTo>
                    <a:pt x="1097666" y="1298272"/>
                  </a:lnTo>
                  <a:lnTo>
                    <a:pt x="1140020" y="1281303"/>
                  </a:lnTo>
                  <a:lnTo>
                    <a:pt x="1182054" y="1263713"/>
                  </a:lnTo>
                  <a:lnTo>
                    <a:pt x="1223763" y="1245508"/>
                  </a:lnTo>
                  <a:lnTo>
                    <a:pt x="1265140" y="1226694"/>
                  </a:lnTo>
                  <a:lnTo>
                    <a:pt x="1306180" y="1207277"/>
                  </a:lnTo>
                  <a:lnTo>
                    <a:pt x="1346879" y="1187262"/>
                  </a:lnTo>
                  <a:lnTo>
                    <a:pt x="1387229" y="1166655"/>
                  </a:lnTo>
                  <a:lnTo>
                    <a:pt x="1427225" y="1145462"/>
                  </a:lnTo>
                  <a:lnTo>
                    <a:pt x="1466861" y="1123688"/>
                  </a:lnTo>
                  <a:lnTo>
                    <a:pt x="1506133" y="1101339"/>
                  </a:lnTo>
                  <a:lnTo>
                    <a:pt x="1545034" y="1078421"/>
                  </a:lnTo>
                  <a:lnTo>
                    <a:pt x="1583558" y="1054940"/>
                  </a:lnTo>
                  <a:lnTo>
                    <a:pt x="1621700" y="1030900"/>
                  </a:lnTo>
                  <a:lnTo>
                    <a:pt x="1659454" y="1006308"/>
                  </a:lnTo>
                  <a:lnTo>
                    <a:pt x="1696815" y="981169"/>
                  </a:lnTo>
                  <a:lnTo>
                    <a:pt x="1733776" y="955490"/>
                  </a:lnTo>
                  <a:lnTo>
                    <a:pt x="1770333" y="929275"/>
                  </a:lnTo>
                  <a:lnTo>
                    <a:pt x="1806479" y="902530"/>
                  </a:lnTo>
                  <a:lnTo>
                    <a:pt x="1842209" y="875262"/>
                  </a:lnTo>
                  <a:lnTo>
                    <a:pt x="1877517" y="847475"/>
                  </a:lnTo>
                  <a:lnTo>
                    <a:pt x="1912397" y="819176"/>
                  </a:lnTo>
                  <a:lnTo>
                    <a:pt x="1946844" y="790370"/>
                  </a:lnTo>
                  <a:lnTo>
                    <a:pt x="1980853" y="761062"/>
                  </a:lnTo>
                  <a:lnTo>
                    <a:pt x="2014417" y="731259"/>
                  </a:lnTo>
                  <a:lnTo>
                    <a:pt x="2047530" y="700966"/>
                  </a:lnTo>
                  <a:lnTo>
                    <a:pt x="2080188" y="670189"/>
                  </a:lnTo>
                  <a:lnTo>
                    <a:pt x="2112384" y="638933"/>
                  </a:lnTo>
                  <a:lnTo>
                    <a:pt x="2144113" y="607204"/>
                  </a:lnTo>
                  <a:lnTo>
                    <a:pt x="2175369" y="575008"/>
                  </a:lnTo>
                  <a:lnTo>
                    <a:pt x="2206146" y="542351"/>
                  </a:lnTo>
                  <a:lnTo>
                    <a:pt x="2236440" y="509237"/>
                  </a:lnTo>
                  <a:lnTo>
                    <a:pt x="2266243" y="475674"/>
                  </a:lnTo>
                  <a:lnTo>
                    <a:pt x="2295551" y="441665"/>
                  </a:lnTo>
                  <a:lnTo>
                    <a:pt x="2324357" y="407218"/>
                  </a:lnTo>
                  <a:lnTo>
                    <a:pt x="2352657" y="372338"/>
                  </a:lnTo>
                  <a:lnTo>
                    <a:pt x="2380443" y="337030"/>
                  </a:lnTo>
                  <a:lnTo>
                    <a:pt x="2407712" y="301301"/>
                  </a:lnTo>
                  <a:lnTo>
                    <a:pt x="2434457" y="265155"/>
                  </a:lnTo>
                  <a:lnTo>
                    <a:pt x="2460672" y="228598"/>
                  </a:lnTo>
                  <a:lnTo>
                    <a:pt x="2486351" y="191637"/>
                  </a:lnTo>
                  <a:lnTo>
                    <a:pt x="2511490" y="154276"/>
                  </a:lnTo>
                  <a:lnTo>
                    <a:pt x="2536082" y="116522"/>
                  </a:lnTo>
                  <a:lnTo>
                    <a:pt x="2560122" y="78381"/>
                  </a:lnTo>
                  <a:lnTo>
                    <a:pt x="2583604" y="39857"/>
                  </a:lnTo>
                  <a:lnTo>
                    <a:pt x="2606522" y="956"/>
                  </a:lnTo>
                  <a:lnTo>
                    <a:pt x="2607067" y="0"/>
                  </a:lnTo>
                  <a:close/>
                </a:path>
              </a:pathLst>
            </a:custGeom>
            <a:solidFill>
              <a:srgbClr val="6D2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670774" y="0"/>
              <a:ext cx="3617595" cy="2365375"/>
            </a:xfrm>
            <a:custGeom>
              <a:avLst/>
              <a:gdLst/>
              <a:ahLst/>
              <a:cxnLst/>
              <a:rect l="l" t="t" r="r" b="b"/>
              <a:pathLst>
                <a:path w="3617594" h="2365375">
                  <a:moveTo>
                    <a:pt x="2501678" y="0"/>
                  </a:moveTo>
                  <a:lnTo>
                    <a:pt x="1095472" y="0"/>
                  </a:lnTo>
                  <a:lnTo>
                    <a:pt x="1056048" y="16193"/>
                  </a:lnTo>
                  <a:lnTo>
                    <a:pt x="1014978" y="34202"/>
                  </a:lnTo>
                  <a:lnTo>
                    <a:pt x="974350" y="53166"/>
                  </a:lnTo>
                  <a:lnTo>
                    <a:pt x="934183" y="73077"/>
                  </a:lnTo>
                  <a:lnTo>
                    <a:pt x="894495" y="93925"/>
                  </a:lnTo>
                  <a:lnTo>
                    <a:pt x="855304" y="115702"/>
                  </a:lnTo>
                  <a:lnTo>
                    <a:pt x="816628" y="138398"/>
                  </a:lnTo>
                  <a:lnTo>
                    <a:pt x="778485" y="162006"/>
                  </a:lnTo>
                  <a:lnTo>
                    <a:pt x="740892" y="186515"/>
                  </a:lnTo>
                  <a:lnTo>
                    <a:pt x="703869" y="211917"/>
                  </a:lnTo>
                  <a:lnTo>
                    <a:pt x="667433" y="238202"/>
                  </a:lnTo>
                  <a:lnTo>
                    <a:pt x="631602" y="265363"/>
                  </a:lnTo>
                  <a:lnTo>
                    <a:pt x="596393" y="293390"/>
                  </a:lnTo>
                  <a:lnTo>
                    <a:pt x="561826" y="322274"/>
                  </a:lnTo>
                  <a:lnTo>
                    <a:pt x="527918" y="352007"/>
                  </a:lnTo>
                  <a:lnTo>
                    <a:pt x="494687" y="382578"/>
                  </a:lnTo>
                  <a:lnTo>
                    <a:pt x="462151" y="413980"/>
                  </a:lnTo>
                  <a:lnTo>
                    <a:pt x="430329" y="446204"/>
                  </a:lnTo>
                  <a:lnTo>
                    <a:pt x="399237" y="479240"/>
                  </a:lnTo>
                  <a:lnTo>
                    <a:pt x="368894" y="513079"/>
                  </a:lnTo>
                  <a:lnTo>
                    <a:pt x="339319" y="547714"/>
                  </a:lnTo>
                  <a:lnTo>
                    <a:pt x="310529" y="583133"/>
                  </a:lnTo>
                  <a:lnTo>
                    <a:pt x="282542" y="619330"/>
                  </a:lnTo>
                  <a:lnTo>
                    <a:pt x="255376" y="656295"/>
                  </a:lnTo>
                  <a:lnTo>
                    <a:pt x="229050" y="694018"/>
                  </a:lnTo>
                  <a:lnTo>
                    <a:pt x="203580" y="732492"/>
                  </a:lnTo>
                  <a:lnTo>
                    <a:pt x="178986" y="771706"/>
                  </a:lnTo>
                  <a:lnTo>
                    <a:pt x="155286" y="811653"/>
                  </a:lnTo>
                  <a:lnTo>
                    <a:pt x="132496" y="852323"/>
                  </a:lnTo>
                  <a:lnTo>
                    <a:pt x="110636" y="893707"/>
                  </a:lnTo>
                  <a:lnTo>
                    <a:pt x="89723" y="935797"/>
                  </a:lnTo>
                  <a:lnTo>
                    <a:pt x="69776" y="978583"/>
                  </a:lnTo>
                  <a:lnTo>
                    <a:pt x="50812" y="1022056"/>
                  </a:lnTo>
                  <a:lnTo>
                    <a:pt x="32849" y="1066208"/>
                  </a:lnTo>
                  <a:lnTo>
                    <a:pt x="15905" y="1111030"/>
                  </a:lnTo>
                  <a:lnTo>
                    <a:pt x="0" y="1156512"/>
                  </a:lnTo>
                  <a:lnTo>
                    <a:pt x="3599764" y="2365196"/>
                  </a:lnTo>
                  <a:lnTo>
                    <a:pt x="3614531" y="2319332"/>
                  </a:lnTo>
                  <a:lnTo>
                    <a:pt x="3617213" y="2310234"/>
                  </a:lnTo>
                  <a:lnTo>
                    <a:pt x="3617213" y="1212308"/>
                  </a:lnTo>
                  <a:lnTo>
                    <a:pt x="3595532" y="1145010"/>
                  </a:lnTo>
                  <a:lnTo>
                    <a:pt x="3580417" y="1102803"/>
                  </a:lnTo>
                  <a:lnTo>
                    <a:pt x="3564319" y="1060984"/>
                  </a:lnTo>
                  <a:lnTo>
                    <a:pt x="3547247" y="1019569"/>
                  </a:lnTo>
                  <a:lnTo>
                    <a:pt x="3529210" y="978577"/>
                  </a:lnTo>
                  <a:lnTo>
                    <a:pt x="3510217" y="938025"/>
                  </a:lnTo>
                  <a:lnTo>
                    <a:pt x="3490275" y="897932"/>
                  </a:lnTo>
                  <a:lnTo>
                    <a:pt x="3469396" y="858315"/>
                  </a:lnTo>
                  <a:lnTo>
                    <a:pt x="3447586" y="819193"/>
                  </a:lnTo>
                  <a:lnTo>
                    <a:pt x="3424855" y="780584"/>
                  </a:lnTo>
                  <a:lnTo>
                    <a:pt x="3401212" y="742504"/>
                  </a:lnTo>
                  <a:lnTo>
                    <a:pt x="3376665" y="704973"/>
                  </a:lnTo>
                  <a:lnTo>
                    <a:pt x="3351224" y="668009"/>
                  </a:lnTo>
                  <a:lnTo>
                    <a:pt x="3324898" y="631628"/>
                  </a:lnTo>
                  <a:lnTo>
                    <a:pt x="3297694" y="595850"/>
                  </a:lnTo>
                  <a:lnTo>
                    <a:pt x="3269622" y="560691"/>
                  </a:lnTo>
                  <a:lnTo>
                    <a:pt x="3240692" y="526171"/>
                  </a:lnTo>
                  <a:lnTo>
                    <a:pt x="3210911" y="492307"/>
                  </a:lnTo>
                  <a:lnTo>
                    <a:pt x="3180288" y="459116"/>
                  </a:lnTo>
                  <a:lnTo>
                    <a:pt x="3148833" y="426618"/>
                  </a:lnTo>
                  <a:lnTo>
                    <a:pt x="3116554" y="394829"/>
                  </a:lnTo>
                  <a:lnTo>
                    <a:pt x="3083460" y="363768"/>
                  </a:lnTo>
                  <a:lnTo>
                    <a:pt x="3049560" y="333453"/>
                  </a:lnTo>
                  <a:lnTo>
                    <a:pt x="3014863" y="303902"/>
                  </a:lnTo>
                  <a:lnTo>
                    <a:pt x="2979377" y="275132"/>
                  </a:lnTo>
                  <a:lnTo>
                    <a:pt x="2943112" y="247162"/>
                  </a:lnTo>
                  <a:lnTo>
                    <a:pt x="2906076" y="220009"/>
                  </a:lnTo>
                  <a:lnTo>
                    <a:pt x="2868278" y="193692"/>
                  </a:lnTo>
                  <a:lnTo>
                    <a:pt x="2829727" y="168228"/>
                  </a:lnTo>
                  <a:lnTo>
                    <a:pt x="2790432" y="143636"/>
                  </a:lnTo>
                  <a:lnTo>
                    <a:pt x="2750401" y="119933"/>
                  </a:lnTo>
                  <a:lnTo>
                    <a:pt x="2709644" y="97137"/>
                  </a:lnTo>
                  <a:lnTo>
                    <a:pt x="2668169" y="75266"/>
                  </a:lnTo>
                  <a:lnTo>
                    <a:pt x="2625986" y="54339"/>
                  </a:lnTo>
                  <a:lnTo>
                    <a:pt x="2583102" y="34372"/>
                  </a:lnTo>
                  <a:lnTo>
                    <a:pt x="2539527" y="15385"/>
                  </a:lnTo>
                  <a:lnTo>
                    <a:pt x="2501678" y="0"/>
                  </a:lnTo>
                  <a:close/>
                </a:path>
              </a:pathLst>
            </a:custGeom>
            <a:solidFill>
              <a:srgbClr val="CC00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563238" y="1038071"/>
              <a:ext cx="781050" cy="1171575"/>
            </a:xfrm>
            <a:custGeom>
              <a:avLst/>
              <a:gdLst/>
              <a:ahLst/>
              <a:cxnLst/>
              <a:rect l="l" t="t" r="r" b="b"/>
              <a:pathLst>
                <a:path w="781050" h="1171575">
                  <a:moveTo>
                    <a:pt x="130175" y="0"/>
                  </a:moveTo>
                  <a:lnTo>
                    <a:pt x="0" y="0"/>
                  </a:lnTo>
                  <a:lnTo>
                    <a:pt x="0" y="1171575"/>
                  </a:lnTo>
                  <a:lnTo>
                    <a:pt x="130175" y="1171575"/>
                  </a:lnTo>
                  <a:lnTo>
                    <a:pt x="130175" y="0"/>
                  </a:lnTo>
                  <a:close/>
                </a:path>
                <a:path w="781050" h="1171575">
                  <a:moveTo>
                    <a:pt x="455612" y="0"/>
                  </a:moveTo>
                  <a:lnTo>
                    <a:pt x="325437" y="0"/>
                  </a:lnTo>
                  <a:lnTo>
                    <a:pt x="325437" y="1171575"/>
                  </a:lnTo>
                  <a:lnTo>
                    <a:pt x="455612" y="1171575"/>
                  </a:lnTo>
                  <a:lnTo>
                    <a:pt x="455612" y="0"/>
                  </a:lnTo>
                  <a:close/>
                </a:path>
                <a:path w="781050" h="1171575">
                  <a:moveTo>
                    <a:pt x="781050" y="0"/>
                  </a:moveTo>
                  <a:lnTo>
                    <a:pt x="650875" y="0"/>
                  </a:lnTo>
                  <a:lnTo>
                    <a:pt x="650875" y="1171575"/>
                  </a:lnTo>
                  <a:lnTo>
                    <a:pt x="781050" y="1171575"/>
                  </a:lnTo>
                  <a:lnTo>
                    <a:pt x="781050" y="0"/>
                  </a:lnTo>
                  <a:close/>
                </a:path>
              </a:pathLst>
            </a:custGeom>
            <a:solidFill>
              <a:srgbClr val="F5F5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748202" y="8268512"/>
              <a:ext cx="1539875" cy="1214755"/>
            </a:xfrm>
            <a:custGeom>
              <a:avLst/>
              <a:gdLst/>
              <a:ahLst/>
              <a:cxnLst/>
              <a:rect l="l" t="t" r="r" b="b"/>
              <a:pathLst>
                <a:path w="1539875" h="1214754">
                  <a:moveTo>
                    <a:pt x="1539786" y="1012050"/>
                  </a:moveTo>
                  <a:lnTo>
                    <a:pt x="0" y="1012050"/>
                  </a:lnTo>
                  <a:lnTo>
                    <a:pt x="0" y="1214437"/>
                  </a:lnTo>
                  <a:lnTo>
                    <a:pt x="1539786" y="1214437"/>
                  </a:lnTo>
                  <a:lnTo>
                    <a:pt x="1539786" y="1012050"/>
                  </a:lnTo>
                  <a:close/>
                </a:path>
                <a:path w="1539875" h="1214754">
                  <a:moveTo>
                    <a:pt x="1539786" y="506018"/>
                  </a:moveTo>
                  <a:lnTo>
                    <a:pt x="0" y="506018"/>
                  </a:lnTo>
                  <a:lnTo>
                    <a:pt x="0" y="708418"/>
                  </a:lnTo>
                  <a:lnTo>
                    <a:pt x="1539786" y="708418"/>
                  </a:lnTo>
                  <a:lnTo>
                    <a:pt x="1539786" y="506018"/>
                  </a:lnTo>
                  <a:close/>
                </a:path>
                <a:path w="1539875" h="1214754">
                  <a:moveTo>
                    <a:pt x="1539786" y="0"/>
                  </a:moveTo>
                  <a:lnTo>
                    <a:pt x="0" y="0"/>
                  </a:lnTo>
                  <a:lnTo>
                    <a:pt x="0" y="202412"/>
                  </a:lnTo>
                  <a:lnTo>
                    <a:pt x="1539786" y="202412"/>
                  </a:lnTo>
                  <a:lnTo>
                    <a:pt x="1539786" y="0"/>
                  </a:lnTo>
                  <a:close/>
                </a:path>
              </a:pathLst>
            </a:custGeom>
            <a:solidFill>
              <a:srgbClr val="FCBD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30309" y="3342106"/>
              <a:ext cx="6877037" cy="458149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85722" y="3342106"/>
              <a:ext cx="6877037" cy="458149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37825" y="1655644"/>
              <a:ext cx="13775029" cy="603161"/>
            </a:xfrm>
            <a:prstGeom prst="rect">
              <a:avLst/>
            </a:prstGeom>
          </p:spPr>
        </p:pic>
      </p:grpSp>
      <p:sp>
        <p:nvSpPr>
          <p:cNvPr id="14" name="Title 13">
            <a:extLst>
              <a:ext uri="{FF2B5EF4-FFF2-40B4-BE49-F238E27FC236}">
                <a16:creationId xmlns:a16="http://schemas.microsoft.com/office/drawing/2014/main" id="{87DD85DA-3598-4A70-B64E-D026D7217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DEDC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044283" y="7429500"/>
            <a:ext cx="3244215" cy="2857500"/>
          </a:xfrm>
          <a:custGeom>
            <a:avLst/>
            <a:gdLst/>
            <a:ahLst/>
            <a:cxnLst/>
            <a:rect l="l" t="t" r="r" b="b"/>
            <a:pathLst>
              <a:path w="3244215" h="2857500">
                <a:moveTo>
                  <a:pt x="2678063" y="241300"/>
                </a:moveTo>
                <a:lnTo>
                  <a:pt x="884286" y="241300"/>
                </a:lnTo>
                <a:lnTo>
                  <a:pt x="828249" y="279400"/>
                </a:lnTo>
                <a:lnTo>
                  <a:pt x="773506" y="317500"/>
                </a:lnTo>
                <a:lnTo>
                  <a:pt x="720128" y="355600"/>
                </a:lnTo>
                <a:lnTo>
                  <a:pt x="685338" y="381000"/>
                </a:lnTo>
                <a:lnTo>
                  <a:pt x="651205" y="406400"/>
                </a:lnTo>
                <a:lnTo>
                  <a:pt x="617756" y="431800"/>
                </a:lnTo>
                <a:lnTo>
                  <a:pt x="601295" y="457200"/>
                </a:lnTo>
                <a:lnTo>
                  <a:pt x="585012" y="469900"/>
                </a:lnTo>
                <a:lnTo>
                  <a:pt x="552980" y="495300"/>
                </a:lnTo>
                <a:lnTo>
                  <a:pt x="521690" y="520700"/>
                </a:lnTo>
                <a:lnTo>
                  <a:pt x="506329" y="546100"/>
                </a:lnTo>
                <a:lnTo>
                  <a:pt x="491162" y="558800"/>
                </a:lnTo>
                <a:lnTo>
                  <a:pt x="476192" y="571500"/>
                </a:lnTo>
                <a:lnTo>
                  <a:pt x="461416" y="584200"/>
                </a:lnTo>
                <a:lnTo>
                  <a:pt x="446831" y="609600"/>
                </a:lnTo>
                <a:lnTo>
                  <a:pt x="432450" y="622300"/>
                </a:lnTo>
                <a:lnTo>
                  <a:pt x="418275" y="635000"/>
                </a:lnTo>
                <a:lnTo>
                  <a:pt x="404304" y="660400"/>
                </a:lnTo>
                <a:lnTo>
                  <a:pt x="390541" y="673100"/>
                </a:lnTo>
                <a:lnTo>
                  <a:pt x="376988" y="685800"/>
                </a:lnTo>
                <a:lnTo>
                  <a:pt x="363647" y="711200"/>
                </a:lnTo>
                <a:lnTo>
                  <a:pt x="350519" y="723900"/>
                </a:lnTo>
                <a:lnTo>
                  <a:pt x="337606" y="736600"/>
                </a:lnTo>
                <a:lnTo>
                  <a:pt x="324910" y="762000"/>
                </a:lnTo>
                <a:lnTo>
                  <a:pt x="312433" y="774700"/>
                </a:lnTo>
                <a:lnTo>
                  <a:pt x="300177" y="800100"/>
                </a:lnTo>
                <a:lnTo>
                  <a:pt x="288144" y="812800"/>
                </a:lnTo>
                <a:lnTo>
                  <a:pt x="276337" y="838200"/>
                </a:lnTo>
                <a:lnTo>
                  <a:pt x="264756" y="850900"/>
                </a:lnTo>
                <a:lnTo>
                  <a:pt x="253403" y="876300"/>
                </a:lnTo>
                <a:lnTo>
                  <a:pt x="242280" y="889000"/>
                </a:lnTo>
                <a:lnTo>
                  <a:pt x="231390" y="901700"/>
                </a:lnTo>
                <a:lnTo>
                  <a:pt x="220734" y="927100"/>
                </a:lnTo>
                <a:lnTo>
                  <a:pt x="210312" y="939800"/>
                </a:lnTo>
                <a:lnTo>
                  <a:pt x="200132" y="965200"/>
                </a:lnTo>
                <a:lnTo>
                  <a:pt x="190187" y="990600"/>
                </a:lnTo>
                <a:lnTo>
                  <a:pt x="180477" y="1003300"/>
                </a:lnTo>
                <a:lnTo>
                  <a:pt x="171005" y="1028700"/>
                </a:lnTo>
                <a:lnTo>
                  <a:pt x="161783" y="1041400"/>
                </a:lnTo>
                <a:lnTo>
                  <a:pt x="152804" y="1066800"/>
                </a:lnTo>
                <a:lnTo>
                  <a:pt x="144071" y="1079500"/>
                </a:lnTo>
                <a:lnTo>
                  <a:pt x="135585" y="1104900"/>
                </a:lnTo>
                <a:lnTo>
                  <a:pt x="127340" y="1130300"/>
                </a:lnTo>
                <a:lnTo>
                  <a:pt x="119349" y="1143000"/>
                </a:lnTo>
                <a:lnTo>
                  <a:pt x="111608" y="1168400"/>
                </a:lnTo>
                <a:lnTo>
                  <a:pt x="104114" y="1181100"/>
                </a:lnTo>
                <a:lnTo>
                  <a:pt x="96878" y="1206500"/>
                </a:lnTo>
                <a:lnTo>
                  <a:pt x="89895" y="1231900"/>
                </a:lnTo>
                <a:lnTo>
                  <a:pt x="83167" y="1244600"/>
                </a:lnTo>
                <a:lnTo>
                  <a:pt x="76695" y="1270000"/>
                </a:lnTo>
                <a:lnTo>
                  <a:pt x="70480" y="1295400"/>
                </a:lnTo>
                <a:lnTo>
                  <a:pt x="64522" y="1308100"/>
                </a:lnTo>
                <a:lnTo>
                  <a:pt x="58821" y="1333500"/>
                </a:lnTo>
                <a:lnTo>
                  <a:pt x="53378" y="1358900"/>
                </a:lnTo>
                <a:lnTo>
                  <a:pt x="48196" y="1371600"/>
                </a:lnTo>
                <a:lnTo>
                  <a:pt x="43278" y="1397000"/>
                </a:lnTo>
                <a:lnTo>
                  <a:pt x="38622" y="1422400"/>
                </a:lnTo>
                <a:lnTo>
                  <a:pt x="34226" y="1435100"/>
                </a:lnTo>
                <a:lnTo>
                  <a:pt x="30092" y="1460500"/>
                </a:lnTo>
                <a:lnTo>
                  <a:pt x="26223" y="1485900"/>
                </a:lnTo>
                <a:lnTo>
                  <a:pt x="22619" y="1498600"/>
                </a:lnTo>
                <a:lnTo>
                  <a:pt x="19278" y="1524000"/>
                </a:lnTo>
                <a:lnTo>
                  <a:pt x="16202" y="1549400"/>
                </a:lnTo>
                <a:lnTo>
                  <a:pt x="13392" y="1562100"/>
                </a:lnTo>
                <a:lnTo>
                  <a:pt x="10848" y="1587500"/>
                </a:lnTo>
                <a:lnTo>
                  <a:pt x="8572" y="1612900"/>
                </a:lnTo>
                <a:lnTo>
                  <a:pt x="6562" y="1638300"/>
                </a:lnTo>
                <a:lnTo>
                  <a:pt x="4821" y="1651000"/>
                </a:lnTo>
                <a:lnTo>
                  <a:pt x="3348" y="1676400"/>
                </a:lnTo>
                <a:lnTo>
                  <a:pt x="2146" y="1701800"/>
                </a:lnTo>
                <a:lnTo>
                  <a:pt x="1205" y="1714500"/>
                </a:lnTo>
                <a:lnTo>
                  <a:pt x="534" y="1739900"/>
                </a:lnTo>
                <a:lnTo>
                  <a:pt x="133" y="1765300"/>
                </a:lnTo>
                <a:lnTo>
                  <a:pt x="0" y="1790700"/>
                </a:lnTo>
                <a:lnTo>
                  <a:pt x="133" y="1803400"/>
                </a:lnTo>
                <a:lnTo>
                  <a:pt x="534" y="1828800"/>
                </a:lnTo>
                <a:lnTo>
                  <a:pt x="1205" y="1854200"/>
                </a:lnTo>
                <a:lnTo>
                  <a:pt x="2146" y="1866900"/>
                </a:lnTo>
                <a:lnTo>
                  <a:pt x="3348" y="1892300"/>
                </a:lnTo>
                <a:lnTo>
                  <a:pt x="4821" y="1917700"/>
                </a:lnTo>
                <a:lnTo>
                  <a:pt x="6562" y="1943100"/>
                </a:lnTo>
                <a:lnTo>
                  <a:pt x="8572" y="1955800"/>
                </a:lnTo>
                <a:lnTo>
                  <a:pt x="10848" y="1981200"/>
                </a:lnTo>
                <a:lnTo>
                  <a:pt x="13392" y="2006600"/>
                </a:lnTo>
                <a:lnTo>
                  <a:pt x="16202" y="2019300"/>
                </a:lnTo>
                <a:lnTo>
                  <a:pt x="19278" y="2044700"/>
                </a:lnTo>
                <a:lnTo>
                  <a:pt x="22619" y="2070100"/>
                </a:lnTo>
                <a:lnTo>
                  <a:pt x="26223" y="2095500"/>
                </a:lnTo>
                <a:lnTo>
                  <a:pt x="30092" y="2108200"/>
                </a:lnTo>
                <a:lnTo>
                  <a:pt x="34226" y="2133600"/>
                </a:lnTo>
                <a:lnTo>
                  <a:pt x="38622" y="2159000"/>
                </a:lnTo>
                <a:lnTo>
                  <a:pt x="43278" y="2171700"/>
                </a:lnTo>
                <a:lnTo>
                  <a:pt x="48196" y="2197100"/>
                </a:lnTo>
                <a:lnTo>
                  <a:pt x="53378" y="2222500"/>
                </a:lnTo>
                <a:lnTo>
                  <a:pt x="58821" y="2235200"/>
                </a:lnTo>
                <a:lnTo>
                  <a:pt x="64522" y="2260600"/>
                </a:lnTo>
                <a:lnTo>
                  <a:pt x="70480" y="2286000"/>
                </a:lnTo>
                <a:lnTo>
                  <a:pt x="76695" y="2298700"/>
                </a:lnTo>
                <a:lnTo>
                  <a:pt x="83167" y="2324100"/>
                </a:lnTo>
                <a:lnTo>
                  <a:pt x="89895" y="2349500"/>
                </a:lnTo>
                <a:lnTo>
                  <a:pt x="96878" y="2362200"/>
                </a:lnTo>
                <a:lnTo>
                  <a:pt x="104114" y="2387600"/>
                </a:lnTo>
                <a:lnTo>
                  <a:pt x="111608" y="2400300"/>
                </a:lnTo>
                <a:lnTo>
                  <a:pt x="119349" y="2425700"/>
                </a:lnTo>
                <a:lnTo>
                  <a:pt x="127340" y="2451100"/>
                </a:lnTo>
                <a:lnTo>
                  <a:pt x="135585" y="2463800"/>
                </a:lnTo>
                <a:lnTo>
                  <a:pt x="144071" y="2489200"/>
                </a:lnTo>
                <a:lnTo>
                  <a:pt x="152804" y="2501900"/>
                </a:lnTo>
                <a:lnTo>
                  <a:pt x="161783" y="2527300"/>
                </a:lnTo>
                <a:lnTo>
                  <a:pt x="171005" y="2552700"/>
                </a:lnTo>
                <a:lnTo>
                  <a:pt x="180477" y="2565400"/>
                </a:lnTo>
                <a:lnTo>
                  <a:pt x="190187" y="2590800"/>
                </a:lnTo>
                <a:lnTo>
                  <a:pt x="200132" y="2603500"/>
                </a:lnTo>
                <a:lnTo>
                  <a:pt x="210312" y="2628900"/>
                </a:lnTo>
                <a:lnTo>
                  <a:pt x="220734" y="2641600"/>
                </a:lnTo>
                <a:lnTo>
                  <a:pt x="231390" y="2667000"/>
                </a:lnTo>
                <a:lnTo>
                  <a:pt x="242280" y="2679700"/>
                </a:lnTo>
                <a:lnTo>
                  <a:pt x="253403" y="2705100"/>
                </a:lnTo>
                <a:lnTo>
                  <a:pt x="264756" y="2717800"/>
                </a:lnTo>
                <a:lnTo>
                  <a:pt x="276337" y="2743200"/>
                </a:lnTo>
                <a:lnTo>
                  <a:pt x="288144" y="2755900"/>
                </a:lnTo>
                <a:lnTo>
                  <a:pt x="300177" y="2781300"/>
                </a:lnTo>
                <a:lnTo>
                  <a:pt x="312433" y="2794000"/>
                </a:lnTo>
                <a:lnTo>
                  <a:pt x="324910" y="2806700"/>
                </a:lnTo>
                <a:lnTo>
                  <a:pt x="337606" y="2832100"/>
                </a:lnTo>
                <a:lnTo>
                  <a:pt x="363321" y="2857500"/>
                </a:lnTo>
                <a:lnTo>
                  <a:pt x="3199023" y="2857500"/>
                </a:lnTo>
                <a:lnTo>
                  <a:pt x="3224741" y="2832100"/>
                </a:lnTo>
                <a:lnTo>
                  <a:pt x="3237434" y="2806700"/>
                </a:lnTo>
                <a:lnTo>
                  <a:pt x="3243716" y="2806700"/>
                </a:lnTo>
                <a:lnTo>
                  <a:pt x="3243716" y="774700"/>
                </a:lnTo>
                <a:lnTo>
                  <a:pt x="3237434" y="762000"/>
                </a:lnTo>
                <a:lnTo>
                  <a:pt x="3224741" y="736600"/>
                </a:lnTo>
                <a:lnTo>
                  <a:pt x="3211830" y="723900"/>
                </a:lnTo>
                <a:lnTo>
                  <a:pt x="3198697" y="711200"/>
                </a:lnTo>
                <a:lnTo>
                  <a:pt x="3185356" y="685800"/>
                </a:lnTo>
                <a:lnTo>
                  <a:pt x="3171807" y="673100"/>
                </a:lnTo>
                <a:lnTo>
                  <a:pt x="3158045" y="660400"/>
                </a:lnTo>
                <a:lnTo>
                  <a:pt x="3144069" y="635000"/>
                </a:lnTo>
                <a:lnTo>
                  <a:pt x="3129894" y="622300"/>
                </a:lnTo>
                <a:lnTo>
                  <a:pt x="3115516" y="609600"/>
                </a:lnTo>
                <a:lnTo>
                  <a:pt x="3100933" y="584200"/>
                </a:lnTo>
                <a:lnTo>
                  <a:pt x="3086157" y="571500"/>
                </a:lnTo>
                <a:lnTo>
                  <a:pt x="3071187" y="558800"/>
                </a:lnTo>
                <a:lnTo>
                  <a:pt x="3056020" y="546100"/>
                </a:lnTo>
                <a:lnTo>
                  <a:pt x="3040659" y="520700"/>
                </a:lnTo>
                <a:lnTo>
                  <a:pt x="3009369" y="495300"/>
                </a:lnTo>
                <a:lnTo>
                  <a:pt x="2977337" y="469900"/>
                </a:lnTo>
                <a:lnTo>
                  <a:pt x="2961049" y="457200"/>
                </a:lnTo>
                <a:lnTo>
                  <a:pt x="2944588" y="431800"/>
                </a:lnTo>
                <a:lnTo>
                  <a:pt x="2911144" y="406400"/>
                </a:lnTo>
                <a:lnTo>
                  <a:pt x="2877007" y="381000"/>
                </a:lnTo>
                <a:lnTo>
                  <a:pt x="2842221" y="355600"/>
                </a:lnTo>
                <a:lnTo>
                  <a:pt x="2788843" y="317500"/>
                </a:lnTo>
                <a:lnTo>
                  <a:pt x="2734100" y="279400"/>
                </a:lnTo>
                <a:lnTo>
                  <a:pt x="2678063" y="241300"/>
                </a:lnTo>
                <a:close/>
              </a:path>
              <a:path w="3244215" h="2857500">
                <a:moveTo>
                  <a:pt x="2582006" y="190500"/>
                </a:moveTo>
                <a:lnTo>
                  <a:pt x="980336" y="190500"/>
                </a:lnTo>
                <a:lnTo>
                  <a:pt x="903236" y="241300"/>
                </a:lnTo>
                <a:lnTo>
                  <a:pt x="2659113" y="241300"/>
                </a:lnTo>
                <a:lnTo>
                  <a:pt x="2582006" y="190500"/>
                </a:lnTo>
                <a:close/>
              </a:path>
              <a:path w="3244215" h="2857500">
                <a:moveTo>
                  <a:pt x="2502981" y="152400"/>
                </a:moveTo>
                <a:lnTo>
                  <a:pt x="1059367" y="152400"/>
                </a:lnTo>
                <a:lnTo>
                  <a:pt x="999916" y="190500"/>
                </a:lnTo>
                <a:lnTo>
                  <a:pt x="2562422" y="190500"/>
                </a:lnTo>
                <a:lnTo>
                  <a:pt x="2502981" y="152400"/>
                </a:lnTo>
                <a:close/>
              </a:path>
              <a:path w="3244215" h="2857500">
                <a:moveTo>
                  <a:pt x="2442553" y="127000"/>
                </a:moveTo>
                <a:lnTo>
                  <a:pt x="1119796" y="127000"/>
                </a:lnTo>
                <a:lnTo>
                  <a:pt x="1079405" y="152400"/>
                </a:lnTo>
                <a:lnTo>
                  <a:pt x="2482944" y="152400"/>
                </a:lnTo>
                <a:lnTo>
                  <a:pt x="2442553" y="127000"/>
                </a:lnTo>
                <a:close/>
              </a:path>
              <a:path w="3244215" h="2857500">
                <a:moveTo>
                  <a:pt x="2401773" y="114300"/>
                </a:moveTo>
                <a:lnTo>
                  <a:pt x="1160576" y="114300"/>
                </a:lnTo>
                <a:lnTo>
                  <a:pt x="1140137" y="127000"/>
                </a:lnTo>
                <a:lnTo>
                  <a:pt x="2422212" y="127000"/>
                </a:lnTo>
                <a:lnTo>
                  <a:pt x="2401773" y="114300"/>
                </a:lnTo>
                <a:close/>
              </a:path>
              <a:path w="3244215" h="2857500">
                <a:moveTo>
                  <a:pt x="2339898" y="88900"/>
                </a:moveTo>
                <a:lnTo>
                  <a:pt x="1222449" y="88900"/>
                </a:lnTo>
                <a:lnTo>
                  <a:pt x="1181112" y="114300"/>
                </a:lnTo>
                <a:lnTo>
                  <a:pt x="2381237" y="114300"/>
                </a:lnTo>
                <a:lnTo>
                  <a:pt x="2339898" y="88900"/>
                </a:lnTo>
                <a:close/>
              </a:path>
              <a:path w="3244215" h="2857500">
                <a:moveTo>
                  <a:pt x="2298217" y="76200"/>
                </a:moveTo>
                <a:lnTo>
                  <a:pt x="1264119" y="76200"/>
                </a:lnTo>
                <a:lnTo>
                  <a:pt x="1243243" y="88900"/>
                </a:lnTo>
                <a:lnTo>
                  <a:pt x="2319100" y="88900"/>
                </a:lnTo>
                <a:lnTo>
                  <a:pt x="2298217" y="76200"/>
                </a:lnTo>
                <a:close/>
              </a:path>
              <a:path w="3244215" h="2857500">
                <a:moveTo>
                  <a:pt x="2256234" y="63500"/>
                </a:moveTo>
                <a:lnTo>
                  <a:pt x="1306109" y="63500"/>
                </a:lnTo>
                <a:lnTo>
                  <a:pt x="1285080" y="76200"/>
                </a:lnTo>
                <a:lnTo>
                  <a:pt x="2277262" y="76200"/>
                </a:lnTo>
                <a:lnTo>
                  <a:pt x="2256234" y="63500"/>
                </a:lnTo>
                <a:close/>
              </a:path>
              <a:path w="3244215" h="2857500">
                <a:moveTo>
                  <a:pt x="2192726" y="50800"/>
                </a:moveTo>
                <a:lnTo>
                  <a:pt x="1369617" y="50800"/>
                </a:lnTo>
                <a:lnTo>
                  <a:pt x="1348384" y="63500"/>
                </a:lnTo>
                <a:lnTo>
                  <a:pt x="2213965" y="63500"/>
                </a:lnTo>
                <a:lnTo>
                  <a:pt x="2192726" y="50800"/>
                </a:lnTo>
                <a:close/>
              </a:path>
              <a:path w="3244215" h="2857500">
                <a:moveTo>
                  <a:pt x="2150077" y="38100"/>
                </a:moveTo>
                <a:lnTo>
                  <a:pt x="1412265" y="38100"/>
                </a:lnTo>
                <a:lnTo>
                  <a:pt x="1390911" y="50800"/>
                </a:lnTo>
                <a:lnTo>
                  <a:pt x="2171431" y="50800"/>
                </a:lnTo>
                <a:lnTo>
                  <a:pt x="2150077" y="38100"/>
                </a:lnTo>
                <a:close/>
              </a:path>
              <a:path w="3244215" h="2857500">
                <a:moveTo>
                  <a:pt x="2085684" y="25400"/>
                </a:moveTo>
                <a:lnTo>
                  <a:pt x="1476663" y="25400"/>
                </a:lnTo>
                <a:lnTo>
                  <a:pt x="1455149" y="38100"/>
                </a:lnTo>
                <a:lnTo>
                  <a:pt x="2107195" y="38100"/>
                </a:lnTo>
                <a:lnTo>
                  <a:pt x="2085684" y="25400"/>
                </a:lnTo>
                <a:close/>
              </a:path>
              <a:path w="3244215" h="2857500">
                <a:moveTo>
                  <a:pt x="1999207" y="12700"/>
                </a:moveTo>
                <a:lnTo>
                  <a:pt x="1563138" y="12700"/>
                </a:lnTo>
                <a:lnTo>
                  <a:pt x="1541462" y="25400"/>
                </a:lnTo>
                <a:lnTo>
                  <a:pt x="2020882" y="25400"/>
                </a:lnTo>
                <a:lnTo>
                  <a:pt x="1999207" y="12700"/>
                </a:lnTo>
                <a:close/>
              </a:path>
              <a:path w="3244215" h="2857500">
                <a:moveTo>
                  <a:pt x="1846733" y="0"/>
                </a:moveTo>
                <a:lnTo>
                  <a:pt x="1715616" y="0"/>
                </a:lnTo>
                <a:lnTo>
                  <a:pt x="1693773" y="12700"/>
                </a:lnTo>
                <a:lnTo>
                  <a:pt x="1868576" y="12700"/>
                </a:lnTo>
                <a:lnTo>
                  <a:pt x="1846733" y="0"/>
                </a:lnTo>
                <a:close/>
              </a:path>
            </a:pathLst>
          </a:custGeom>
          <a:solidFill>
            <a:srgbClr val="6AA2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3040380" cy="2089150"/>
            </a:xfrm>
            <a:custGeom>
              <a:avLst/>
              <a:gdLst/>
              <a:ahLst/>
              <a:cxnLst/>
              <a:rect l="l" t="t" r="r" b="b"/>
              <a:pathLst>
                <a:path w="3040380" h="2089150">
                  <a:moveTo>
                    <a:pt x="0" y="431208"/>
                  </a:moveTo>
                  <a:lnTo>
                    <a:pt x="0" y="1931893"/>
                  </a:lnTo>
                  <a:lnTo>
                    <a:pt x="40581" y="1947654"/>
                  </a:lnTo>
                  <a:lnTo>
                    <a:pt x="83620" y="1963351"/>
                  </a:lnTo>
                  <a:lnTo>
                    <a:pt x="127063" y="1978178"/>
                  </a:lnTo>
                  <a:lnTo>
                    <a:pt x="170898" y="1992124"/>
                  </a:lnTo>
                  <a:lnTo>
                    <a:pt x="215116" y="2005180"/>
                  </a:lnTo>
                  <a:lnTo>
                    <a:pt x="259704" y="2017334"/>
                  </a:lnTo>
                  <a:lnTo>
                    <a:pt x="304654" y="2028577"/>
                  </a:lnTo>
                  <a:lnTo>
                    <a:pt x="349953" y="2038898"/>
                  </a:lnTo>
                  <a:lnTo>
                    <a:pt x="395593" y="2048285"/>
                  </a:lnTo>
                  <a:lnTo>
                    <a:pt x="441561" y="2056729"/>
                  </a:lnTo>
                  <a:lnTo>
                    <a:pt x="487848" y="2064220"/>
                  </a:lnTo>
                  <a:lnTo>
                    <a:pt x="534443" y="2070745"/>
                  </a:lnTo>
                  <a:lnTo>
                    <a:pt x="581335" y="2076296"/>
                  </a:lnTo>
                  <a:lnTo>
                    <a:pt x="628513" y="2080861"/>
                  </a:lnTo>
                  <a:lnTo>
                    <a:pt x="675968" y="2084430"/>
                  </a:lnTo>
                  <a:lnTo>
                    <a:pt x="723689" y="2086992"/>
                  </a:lnTo>
                  <a:lnTo>
                    <a:pt x="771664" y="2088538"/>
                  </a:lnTo>
                  <a:lnTo>
                    <a:pt x="819884" y="2089055"/>
                  </a:lnTo>
                  <a:lnTo>
                    <a:pt x="868232" y="2088538"/>
                  </a:lnTo>
                  <a:lnTo>
                    <a:pt x="916333" y="2086992"/>
                  </a:lnTo>
                  <a:lnTo>
                    <a:pt x="964176" y="2084430"/>
                  </a:lnTo>
                  <a:lnTo>
                    <a:pt x="1011750" y="2080861"/>
                  </a:lnTo>
                  <a:lnTo>
                    <a:pt x="1059044" y="2076296"/>
                  </a:lnTo>
                  <a:lnTo>
                    <a:pt x="1106048" y="2070745"/>
                  </a:lnTo>
                  <a:lnTo>
                    <a:pt x="1152751" y="2064220"/>
                  </a:lnTo>
                  <a:lnTo>
                    <a:pt x="1199143" y="2056729"/>
                  </a:lnTo>
                  <a:lnTo>
                    <a:pt x="1245213" y="2048285"/>
                  </a:lnTo>
                  <a:lnTo>
                    <a:pt x="1290950" y="2038898"/>
                  </a:lnTo>
                  <a:lnTo>
                    <a:pt x="1336344" y="2028577"/>
                  </a:lnTo>
                  <a:lnTo>
                    <a:pt x="1381385" y="2017334"/>
                  </a:lnTo>
                  <a:lnTo>
                    <a:pt x="1426062" y="2005180"/>
                  </a:lnTo>
                  <a:lnTo>
                    <a:pt x="1470363" y="1992124"/>
                  </a:lnTo>
                  <a:lnTo>
                    <a:pt x="1514279" y="1978178"/>
                  </a:lnTo>
                  <a:lnTo>
                    <a:pt x="1557800" y="1963351"/>
                  </a:lnTo>
                  <a:lnTo>
                    <a:pt x="1600913" y="1947654"/>
                  </a:lnTo>
                  <a:lnTo>
                    <a:pt x="1643610" y="1931099"/>
                  </a:lnTo>
                  <a:lnTo>
                    <a:pt x="1685878" y="1913695"/>
                  </a:lnTo>
                  <a:lnTo>
                    <a:pt x="1727709" y="1895453"/>
                  </a:lnTo>
                  <a:lnTo>
                    <a:pt x="1769090" y="1876383"/>
                  </a:lnTo>
                  <a:lnTo>
                    <a:pt x="1810012" y="1856497"/>
                  </a:lnTo>
                  <a:lnTo>
                    <a:pt x="1850464" y="1835804"/>
                  </a:lnTo>
                  <a:lnTo>
                    <a:pt x="1890435" y="1814315"/>
                  </a:lnTo>
                  <a:lnTo>
                    <a:pt x="1929914" y="1792041"/>
                  </a:lnTo>
                  <a:lnTo>
                    <a:pt x="1968892" y="1768993"/>
                  </a:lnTo>
                  <a:lnTo>
                    <a:pt x="2007358" y="1745180"/>
                  </a:lnTo>
                  <a:lnTo>
                    <a:pt x="2045300" y="1720613"/>
                  </a:lnTo>
                  <a:lnTo>
                    <a:pt x="2082709" y="1695303"/>
                  </a:lnTo>
                  <a:lnTo>
                    <a:pt x="2119574" y="1669261"/>
                  </a:lnTo>
                  <a:lnTo>
                    <a:pt x="2155884" y="1642496"/>
                  </a:lnTo>
                  <a:lnTo>
                    <a:pt x="2191628" y="1615020"/>
                  </a:lnTo>
                  <a:lnTo>
                    <a:pt x="2226797" y="1586843"/>
                  </a:lnTo>
                  <a:lnTo>
                    <a:pt x="2261379" y="1557975"/>
                  </a:lnTo>
                  <a:lnTo>
                    <a:pt x="2295364" y="1528428"/>
                  </a:lnTo>
                  <a:lnTo>
                    <a:pt x="2328741" y="1498211"/>
                  </a:lnTo>
                  <a:lnTo>
                    <a:pt x="2361499" y="1467335"/>
                  </a:lnTo>
                  <a:lnTo>
                    <a:pt x="2393629" y="1435811"/>
                  </a:lnTo>
                  <a:lnTo>
                    <a:pt x="2425120" y="1403650"/>
                  </a:lnTo>
                  <a:lnTo>
                    <a:pt x="2455960" y="1370861"/>
                  </a:lnTo>
                  <a:lnTo>
                    <a:pt x="2486140" y="1337455"/>
                  </a:lnTo>
                  <a:lnTo>
                    <a:pt x="2515649" y="1303443"/>
                  </a:lnTo>
                  <a:lnTo>
                    <a:pt x="2544476" y="1268836"/>
                  </a:lnTo>
                  <a:lnTo>
                    <a:pt x="2572610" y="1233644"/>
                  </a:lnTo>
                  <a:lnTo>
                    <a:pt x="2600041" y="1197877"/>
                  </a:lnTo>
                  <a:lnTo>
                    <a:pt x="2626759" y="1161546"/>
                  </a:lnTo>
                  <a:lnTo>
                    <a:pt x="2652753" y="1124662"/>
                  </a:lnTo>
                  <a:lnTo>
                    <a:pt x="2678012" y="1087235"/>
                  </a:lnTo>
                  <a:lnTo>
                    <a:pt x="2702525" y="1049275"/>
                  </a:lnTo>
                  <a:lnTo>
                    <a:pt x="2726283" y="1010794"/>
                  </a:lnTo>
                  <a:lnTo>
                    <a:pt x="2749274" y="971801"/>
                  </a:lnTo>
                  <a:lnTo>
                    <a:pt x="2771489" y="932308"/>
                  </a:lnTo>
                  <a:lnTo>
                    <a:pt x="2792915" y="892324"/>
                  </a:lnTo>
                  <a:lnTo>
                    <a:pt x="2808799" y="861168"/>
                  </a:lnTo>
                  <a:lnTo>
                    <a:pt x="819884" y="861168"/>
                  </a:lnTo>
                  <a:lnTo>
                    <a:pt x="771674" y="860009"/>
                  </a:lnTo>
                  <a:lnTo>
                    <a:pt x="724032" y="856567"/>
                  </a:lnTo>
                  <a:lnTo>
                    <a:pt x="677014" y="850896"/>
                  </a:lnTo>
                  <a:lnTo>
                    <a:pt x="630671" y="843050"/>
                  </a:lnTo>
                  <a:lnTo>
                    <a:pt x="585058" y="833081"/>
                  </a:lnTo>
                  <a:lnTo>
                    <a:pt x="540228" y="821044"/>
                  </a:lnTo>
                  <a:lnTo>
                    <a:pt x="496234" y="806992"/>
                  </a:lnTo>
                  <a:lnTo>
                    <a:pt x="453131" y="790979"/>
                  </a:lnTo>
                  <a:lnTo>
                    <a:pt x="410972" y="773058"/>
                  </a:lnTo>
                  <a:lnTo>
                    <a:pt x="369810" y="753283"/>
                  </a:lnTo>
                  <a:lnTo>
                    <a:pt x="329699" y="731707"/>
                  </a:lnTo>
                  <a:lnTo>
                    <a:pt x="290692" y="708384"/>
                  </a:lnTo>
                  <a:lnTo>
                    <a:pt x="252844" y="683367"/>
                  </a:lnTo>
                  <a:lnTo>
                    <a:pt x="216206" y="656710"/>
                  </a:lnTo>
                  <a:lnTo>
                    <a:pt x="180834" y="628467"/>
                  </a:lnTo>
                  <a:lnTo>
                    <a:pt x="146781" y="598691"/>
                  </a:lnTo>
                  <a:lnTo>
                    <a:pt x="114100" y="567436"/>
                  </a:lnTo>
                  <a:lnTo>
                    <a:pt x="82845" y="534755"/>
                  </a:lnTo>
                  <a:lnTo>
                    <a:pt x="53069" y="500702"/>
                  </a:lnTo>
                  <a:lnTo>
                    <a:pt x="24826" y="465330"/>
                  </a:lnTo>
                  <a:lnTo>
                    <a:pt x="0" y="431208"/>
                  </a:lnTo>
                  <a:close/>
                </a:path>
                <a:path w="3040380" h="2089150">
                  <a:moveTo>
                    <a:pt x="3040038" y="0"/>
                  </a:moveTo>
                  <a:lnTo>
                    <a:pt x="1809672" y="0"/>
                  </a:lnTo>
                  <a:lnTo>
                    <a:pt x="1809127" y="4523"/>
                  </a:lnTo>
                  <a:lnTo>
                    <a:pt x="1801280" y="50865"/>
                  </a:lnTo>
                  <a:lnTo>
                    <a:pt x="1791312" y="96478"/>
                  </a:lnTo>
                  <a:lnTo>
                    <a:pt x="1779275" y="141309"/>
                  </a:lnTo>
                  <a:lnTo>
                    <a:pt x="1765223" y="185302"/>
                  </a:lnTo>
                  <a:lnTo>
                    <a:pt x="1749210" y="228405"/>
                  </a:lnTo>
                  <a:lnTo>
                    <a:pt x="1731289" y="270564"/>
                  </a:lnTo>
                  <a:lnTo>
                    <a:pt x="1711513" y="311726"/>
                  </a:lnTo>
                  <a:lnTo>
                    <a:pt x="1689938" y="351837"/>
                  </a:lnTo>
                  <a:lnTo>
                    <a:pt x="1666615" y="390844"/>
                  </a:lnTo>
                  <a:lnTo>
                    <a:pt x="1641598" y="428693"/>
                  </a:lnTo>
                  <a:lnTo>
                    <a:pt x="1614941" y="465330"/>
                  </a:lnTo>
                  <a:lnTo>
                    <a:pt x="1586698" y="500702"/>
                  </a:lnTo>
                  <a:lnTo>
                    <a:pt x="1556922" y="534755"/>
                  </a:lnTo>
                  <a:lnTo>
                    <a:pt x="1525667" y="567436"/>
                  </a:lnTo>
                  <a:lnTo>
                    <a:pt x="1492986" y="598691"/>
                  </a:lnTo>
                  <a:lnTo>
                    <a:pt x="1458933" y="628467"/>
                  </a:lnTo>
                  <a:lnTo>
                    <a:pt x="1423561" y="656710"/>
                  </a:lnTo>
                  <a:lnTo>
                    <a:pt x="1386924" y="683367"/>
                  </a:lnTo>
                  <a:lnTo>
                    <a:pt x="1349075" y="708384"/>
                  </a:lnTo>
                  <a:lnTo>
                    <a:pt x="1310068" y="731707"/>
                  </a:lnTo>
                  <a:lnTo>
                    <a:pt x="1269957" y="753283"/>
                  </a:lnTo>
                  <a:lnTo>
                    <a:pt x="1228795" y="773058"/>
                  </a:lnTo>
                  <a:lnTo>
                    <a:pt x="1186636" y="790979"/>
                  </a:lnTo>
                  <a:lnTo>
                    <a:pt x="1143533" y="806992"/>
                  </a:lnTo>
                  <a:lnTo>
                    <a:pt x="1099539" y="821044"/>
                  </a:lnTo>
                  <a:lnTo>
                    <a:pt x="1054709" y="833081"/>
                  </a:lnTo>
                  <a:lnTo>
                    <a:pt x="1009096" y="843050"/>
                  </a:lnTo>
                  <a:lnTo>
                    <a:pt x="962753" y="850896"/>
                  </a:lnTo>
                  <a:lnTo>
                    <a:pt x="915735" y="856567"/>
                  </a:lnTo>
                  <a:lnTo>
                    <a:pt x="868094" y="860009"/>
                  </a:lnTo>
                  <a:lnTo>
                    <a:pt x="819884" y="861168"/>
                  </a:lnTo>
                  <a:lnTo>
                    <a:pt x="2808799" y="861168"/>
                  </a:lnTo>
                  <a:lnTo>
                    <a:pt x="2833363" y="810929"/>
                  </a:lnTo>
                  <a:lnTo>
                    <a:pt x="2852363" y="769538"/>
                  </a:lnTo>
                  <a:lnTo>
                    <a:pt x="2870533" y="727699"/>
                  </a:lnTo>
                  <a:lnTo>
                    <a:pt x="2887862" y="685423"/>
                  </a:lnTo>
                  <a:lnTo>
                    <a:pt x="2904340" y="642719"/>
                  </a:lnTo>
                  <a:lnTo>
                    <a:pt x="2919957" y="599600"/>
                  </a:lnTo>
                  <a:lnTo>
                    <a:pt x="2934701" y="556074"/>
                  </a:lnTo>
                  <a:lnTo>
                    <a:pt x="2948562" y="512153"/>
                  </a:lnTo>
                  <a:lnTo>
                    <a:pt x="2961530" y="467847"/>
                  </a:lnTo>
                  <a:lnTo>
                    <a:pt x="2973593" y="423167"/>
                  </a:lnTo>
                  <a:lnTo>
                    <a:pt x="2984742" y="378124"/>
                  </a:lnTo>
                  <a:lnTo>
                    <a:pt x="2994966" y="332727"/>
                  </a:lnTo>
                  <a:lnTo>
                    <a:pt x="3004254" y="286987"/>
                  </a:lnTo>
                  <a:lnTo>
                    <a:pt x="3012595" y="240916"/>
                  </a:lnTo>
                  <a:lnTo>
                    <a:pt x="3019979" y="194523"/>
                  </a:lnTo>
                  <a:lnTo>
                    <a:pt x="3026396" y="147818"/>
                  </a:lnTo>
                  <a:lnTo>
                    <a:pt x="3031835" y="100814"/>
                  </a:lnTo>
                  <a:lnTo>
                    <a:pt x="3036284" y="53519"/>
                  </a:lnTo>
                  <a:lnTo>
                    <a:pt x="3039735" y="5945"/>
                  </a:lnTo>
                  <a:lnTo>
                    <a:pt x="3040038" y="0"/>
                  </a:lnTo>
                  <a:close/>
                </a:path>
              </a:pathLst>
            </a:custGeom>
            <a:solidFill>
              <a:srgbClr val="0099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13302" y="172464"/>
              <a:ext cx="15868650" cy="9937750"/>
            </a:xfrm>
            <a:custGeom>
              <a:avLst/>
              <a:gdLst/>
              <a:ahLst/>
              <a:cxnLst/>
              <a:rect l="l" t="t" r="r" b="b"/>
              <a:pathLst>
                <a:path w="15868650" h="9937750">
                  <a:moveTo>
                    <a:pt x="2354433" y="0"/>
                  </a:moveTo>
                  <a:lnTo>
                    <a:pt x="2285180" y="546"/>
                  </a:lnTo>
                  <a:lnTo>
                    <a:pt x="2213398" y="2434"/>
                  </a:lnTo>
                  <a:lnTo>
                    <a:pt x="2139377" y="5823"/>
                  </a:lnTo>
                  <a:lnTo>
                    <a:pt x="2063404" y="10872"/>
                  </a:lnTo>
                  <a:lnTo>
                    <a:pt x="2024775" y="14069"/>
                  </a:lnTo>
                  <a:lnTo>
                    <a:pt x="1985766" y="17740"/>
                  </a:lnTo>
                  <a:lnTo>
                    <a:pt x="1946414" y="21906"/>
                  </a:lnTo>
                  <a:lnTo>
                    <a:pt x="1906753" y="26586"/>
                  </a:lnTo>
                  <a:lnTo>
                    <a:pt x="1866820" y="31800"/>
                  </a:lnTo>
                  <a:lnTo>
                    <a:pt x="1826651" y="37568"/>
                  </a:lnTo>
                  <a:lnTo>
                    <a:pt x="1786282" y="43911"/>
                  </a:lnTo>
                  <a:lnTo>
                    <a:pt x="1745748" y="50847"/>
                  </a:lnTo>
                  <a:lnTo>
                    <a:pt x="1705087" y="58397"/>
                  </a:lnTo>
                  <a:lnTo>
                    <a:pt x="1664334" y="66580"/>
                  </a:lnTo>
                  <a:lnTo>
                    <a:pt x="1623524" y="75418"/>
                  </a:lnTo>
                  <a:lnTo>
                    <a:pt x="1582694" y="84928"/>
                  </a:lnTo>
                  <a:lnTo>
                    <a:pt x="1541881" y="95132"/>
                  </a:lnTo>
                  <a:lnTo>
                    <a:pt x="1501119" y="106049"/>
                  </a:lnTo>
                  <a:lnTo>
                    <a:pt x="1460444" y="117699"/>
                  </a:lnTo>
                  <a:lnTo>
                    <a:pt x="1419894" y="130101"/>
                  </a:lnTo>
                  <a:lnTo>
                    <a:pt x="1379504" y="143277"/>
                  </a:lnTo>
                  <a:lnTo>
                    <a:pt x="1339309" y="157245"/>
                  </a:lnTo>
                  <a:lnTo>
                    <a:pt x="1299346" y="172026"/>
                  </a:lnTo>
                  <a:lnTo>
                    <a:pt x="1259651" y="187639"/>
                  </a:lnTo>
                  <a:lnTo>
                    <a:pt x="1220259" y="204105"/>
                  </a:lnTo>
                  <a:lnTo>
                    <a:pt x="1181208" y="221442"/>
                  </a:lnTo>
                  <a:lnTo>
                    <a:pt x="1142532" y="239672"/>
                  </a:lnTo>
                  <a:lnTo>
                    <a:pt x="1104268" y="258813"/>
                  </a:lnTo>
                  <a:lnTo>
                    <a:pt x="1066452" y="278887"/>
                  </a:lnTo>
                  <a:lnTo>
                    <a:pt x="1029119" y="299912"/>
                  </a:lnTo>
                  <a:lnTo>
                    <a:pt x="992306" y="321909"/>
                  </a:lnTo>
                  <a:lnTo>
                    <a:pt x="956049" y="344897"/>
                  </a:lnTo>
                  <a:lnTo>
                    <a:pt x="920384" y="368896"/>
                  </a:lnTo>
                  <a:lnTo>
                    <a:pt x="885346" y="393927"/>
                  </a:lnTo>
                  <a:lnTo>
                    <a:pt x="850972" y="420008"/>
                  </a:lnTo>
                  <a:lnTo>
                    <a:pt x="817298" y="447161"/>
                  </a:lnTo>
                  <a:lnTo>
                    <a:pt x="784359" y="475405"/>
                  </a:lnTo>
                  <a:lnTo>
                    <a:pt x="752192" y="504759"/>
                  </a:lnTo>
                  <a:lnTo>
                    <a:pt x="720833" y="535244"/>
                  </a:lnTo>
                  <a:lnTo>
                    <a:pt x="690317" y="566879"/>
                  </a:lnTo>
                  <a:lnTo>
                    <a:pt x="660681" y="599684"/>
                  </a:lnTo>
                  <a:lnTo>
                    <a:pt x="631960" y="633680"/>
                  </a:lnTo>
                  <a:lnTo>
                    <a:pt x="604191" y="668886"/>
                  </a:lnTo>
                  <a:lnTo>
                    <a:pt x="577410" y="705322"/>
                  </a:lnTo>
                  <a:lnTo>
                    <a:pt x="551652" y="743008"/>
                  </a:lnTo>
                  <a:lnTo>
                    <a:pt x="526954" y="781963"/>
                  </a:lnTo>
                  <a:lnTo>
                    <a:pt x="503352" y="822209"/>
                  </a:lnTo>
                  <a:lnTo>
                    <a:pt x="480881" y="863763"/>
                  </a:lnTo>
                  <a:lnTo>
                    <a:pt x="459577" y="906647"/>
                  </a:lnTo>
                  <a:lnTo>
                    <a:pt x="439478" y="950881"/>
                  </a:lnTo>
                  <a:lnTo>
                    <a:pt x="420617" y="996483"/>
                  </a:lnTo>
                  <a:lnTo>
                    <a:pt x="403033" y="1043474"/>
                  </a:lnTo>
                  <a:lnTo>
                    <a:pt x="386759" y="1091875"/>
                  </a:lnTo>
                  <a:lnTo>
                    <a:pt x="371834" y="1141704"/>
                  </a:lnTo>
                  <a:lnTo>
                    <a:pt x="358291" y="1192982"/>
                  </a:lnTo>
                  <a:lnTo>
                    <a:pt x="346169" y="1245728"/>
                  </a:lnTo>
                  <a:lnTo>
                    <a:pt x="335501" y="1299963"/>
                  </a:lnTo>
                  <a:lnTo>
                    <a:pt x="326325" y="1355706"/>
                  </a:lnTo>
                  <a:lnTo>
                    <a:pt x="318677" y="1412977"/>
                  </a:lnTo>
                  <a:lnTo>
                    <a:pt x="312592" y="1471796"/>
                  </a:lnTo>
                  <a:lnTo>
                    <a:pt x="308107" y="1532183"/>
                  </a:lnTo>
                  <a:lnTo>
                    <a:pt x="303081" y="1637005"/>
                  </a:lnTo>
                  <a:lnTo>
                    <a:pt x="295955" y="1735347"/>
                  </a:lnTo>
                  <a:lnTo>
                    <a:pt x="205656" y="2798581"/>
                  </a:lnTo>
                  <a:lnTo>
                    <a:pt x="165764" y="3300576"/>
                  </a:lnTo>
                  <a:lnTo>
                    <a:pt x="137192" y="3686442"/>
                  </a:lnTo>
                  <a:lnTo>
                    <a:pt x="113055" y="4036108"/>
                  </a:lnTo>
                  <a:lnTo>
                    <a:pt x="93619" y="4338814"/>
                  </a:lnTo>
                  <a:lnTo>
                    <a:pt x="75145" y="4650173"/>
                  </a:lnTo>
                  <a:lnTo>
                    <a:pt x="61279" y="4904460"/>
                  </a:lnTo>
                  <a:lnTo>
                    <a:pt x="48403" y="5162517"/>
                  </a:lnTo>
                  <a:lnTo>
                    <a:pt x="36684" y="5423558"/>
                  </a:lnTo>
                  <a:lnTo>
                    <a:pt x="28755" y="5620826"/>
                  </a:lnTo>
                  <a:lnTo>
                    <a:pt x="21641" y="5819000"/>
                  </a:lnTo>
                  <a:lnTo>
                    <a:pt x="15412" y="6017748"/>
                  </a:lnTo>
                  <a:lnTo>
                    <a:pt x="10138" y="6216739"/>
                  </a:lnTo>
                  <a:lnTo>
                    <a:pt x="5889" y="6415642"/>
                  </a:lnTo>
                  <a:lnTo>
                    <a:pt x="2737" y="6614125"/>
                  </a:lnTo>
                  <a:lnTo>
                    <a:pt x="1278" y="6746050"/>
                  </a:lnTo>
                  <a:lnTo>
                    <a:pt x="359" y="6877543"/>
                  </a:lnTo>
                  <a:lnTo>
                    <a:pt x="0" y="7008506"/>
                  </a:lnTo>
                  <a:lnTo>
                    <a:pt x="221" y="7138840"/>
                  </a:lnTo>
                  <a:lnTo>
                    <a:pt x="1043" y="7268448"/>
                  </a:lnTo>
                  <a:lnTo>
                    <a:pt x="2488" y="7397232"/>
                  </a:lnTo>
                  <a:lnTo>
                    <a:pt x="4576" y="7525092"/>
                  </a:lnTo>
                  <a:lnTo>
                    <a:pt x="7327" y="7651931"/>
                  </a:lnTo>
                  <a:lnTo>
                    <a:pt x="9990" y="7734602"/>
                  </a:lnTo>
                  <a:lnTo>
                    <a:pt x="13861" y="7815127"/>
                  </a:lnTo>
                  <a:lnTo>
                    <a:pt x="18915" y="7893535"/>
                  </a:lnTo>
                  <a:lnTo>
                    <a:pt x="25124" y="7969855"/>
                  </a:lnTo>
                  <a:lnTo>
                    <a:pt x="32463" y="8044115"/>
                  </a:lnTo>
                  <a:lnTo>
                    <a:pt x="40907" y="8116345"/>
                  </a:lnTo>
                  <a:lnTo>
                    <a:pt x="50429" y="8186573"/>
                  </a:lnTo>
                  <a:lnTo>
                    <a:pt x="61004" y="8254828"/>
                  </a:lnTo>
                  <a:lnTo>
                    <a:pt x="72605" y="8321138"/>
                  </a:lnTo>
                  <a:lnTo>
                    <a:pt x="85206" y="8385534"/>
                  </a:lnTo>
                  <a:lnTo>
                    <a:pt x="98781" y="8448043"/>
                  </a:lnTo>
                  <a:lnTo>
                    <a:pt x="113305" y="8508694"/>
                  </a:lnTo>
                  <a:lnTo>
                    <a:pt x="128752" y="8567516"/>
                  </a:lnTo>
                  <a:lnTo>
                    <a:pt x="145095" y="8624538"/>
                  </a:lnTo>
                  <a:lnTo>
                    <a:pt x="162309" y="8679789"/>
                  </a:lnTo>
                  <a:lnTo>
                    <a:pt x="180367" y="8733297"/>
                  </a:lnTo>
                  <a:lnTo>
                    <a:pt x="199244" y="8785092"/>
                  </a:lnTo>
                  <a:lnTo>
                    <a:pt x="218914" y="8835202"/>
                  </a:lnTo>
                  <a:lnTo>
                    <a:pt x="239350" y="8883656"/>
                  </a:lnTo>
                  <a:lnTo>
                    <a:pt x="260527" y="8930482"/>
                  </a:lnTo>
                  <a:lnTo>
                    <a:pt x="282419" y="8975710"/>
                  </a:lnTo>
                  <a:lnTo>
                    <a:pt x="305000" y="9019369"/>
                  </a:lnTo>
                  <a:lnTo>
                    <a:pt x="328243" y="9061486"/>
                  </a:lnTo>
                  <a:lnTo>
                    <a:pt x="352123" y="9102092"/>
                  </a:lnTo>
                  <a:lnTo>
                    <a:pt x="376615" y="9141215"/>
                  </a:lnTo>
                  <a:lnTo>
                    <a:pt x="401691" y="9178883"/>
                  </a:lnTo>
                  <a:lnTo>
                    <a:pt x="427326" y="9215125"/>
                  </a:lnTo>
                  <a:lnTo>
                    <a:pt x="453494" y="9249971"/>
                  </a:lnTo>
                  <a:lnTo>
                    <a:pt x="480170" y="9283449"/>
                  </a:lnTo>
                  <a:lnTo>
                    <a:pt x="507326" y="9315588"/>
                  </a:lnTo>
                  <a:lnTo>
                    <a:pt x="534938" y="9346417"/>
                  </a:lnTo>
                  <a:lnTo>
                    <a:pt x="562978" y="9375964"/>
                  </a:lnTo>
                  <a:lnTo>
                    <a:pt x="591422" y="9404258"/>
                  </a:lnTo>
                  <a:lnTo>
                    <a:pt x="620243" y="9431329"/>
                  </a:lnTo>
                  <a:lnTo>
                    <a:pt x="649416" y="9457204"/>
                  </a:lnTo>
                  <a:lnTo>
                    <a:pt x="678913" y="9481914"/>
                  </a:lnTo>
                  <a:lnTo>
                    <a:pt x="738781" y="9527949"/>
                  </a:lnTo>
                  <a:lnTo>
                    <a:pt x="799638" y="9569665"/>
                  </a:lnTo>
                  <a:lnTo>
                    <a:pt x="861277" y="9607292"/>
                  </a:lnTo>
                  <a:lnTo>
                    <a:pt x="923490" y="9641061"/>
                  </a:lnTo>
                  <a:lnTo>
                    <a:pt x="986069" y="9671203"/>
                  </a:lnTo>
                  <a:lnTo>
                    <a:pt x="1048807" y="9697947"/>
                  </a:lnTo>
                  <a:lnTo>
                    <a:pt x="1111496" y="9721524"/>
                  </a:lnTo>
                  <a:lnTo>
                    <a:pt x="1173929" y="9742166"/>
                  </a:lnTo>
                  <a:lnTo>
                    <a:pt x="1235897" y="9760102"/>
                  </a:lnTo>
                  <a:lnTo>
                    <a:pt x="1297193" y="9775562"/>
                  </a:lnTo>
                  <a:lnTo>
                    <a:pt x="1357609" y="9788778"/>
                  </a:lnTo>
                  <a:lnTo>
                    <a:pt x="1416937" y="9799980"/>
                  </a:lnTo>
                  <a:lnTo>
                    <a:pt x="1474970" y="9809398"/>
                  </a:lnTo>
                  <a:lnTo>
                    <a:pt x="1531500" y="9817263"/>
                  </a:lnTo>
                  <a:lnTo>
                    <a:pt x="1586319" y="9823805"/>
                  </a:lnTo>
                  <a:lnTo>
                    <a:pt x="1639220" y="9829255"/>
                  </a:lnTo>
                  <a:lnTo>
                    <a:pt x="1689994" y="9833844"/>
                  </a:lnTo>
                  <a:lnTo>
                    <a:pt x="1847961" y="9846445"/>
                  </a:lnTo>
                  <a:lnTo>
                    <a:pt x="1914618" y="9852745"/>
                  </a:lnTo>
                  <a:lnTo>
                    <a:pt x="1974195" y="9858071"/>
                  </a:lnTo>
                  <a:lnTo>
                    <a:pt x="2038402" y="9863205"/>
                  </a:lnTo>
                  <a:lnTo>
                    <a:pt x="2107137" y="9868148"/>
                  </a:lnTo>
                  <a:lnTo>
                    <a:pt x="2218512" y="9875211"/>
                  </a:lnTo>
                  <a:lnTo>
                    <a:pt x="2339512" y="9881857"/>
                  </a:lnTo>
                  <a:lnTo>
                    <a:pt x="2469799" y="9888093"/>
                  </a:lnTo>
                  <a:lnTo>
                    <a:pt x="2609033" y="9893925"/>
                  </a:lnTo>
                  <a:lnTo>
                    <a:pt x="2808012" y="9901086"/>
                  </a:lnTo>
                  <a:lnTo>
                    <a:pt x="3021491" y="9907558"/>
                  </a:lnTo>
                  <a:lnTo>
                    <a:pt x="3307510" y="9914703"/>
                  </a:lnTo>
                  <a:lnTo>
                    <a:pt x="3613362" y="9920827"/>
                  </a:lnTo>
                  <a:lnTo>
                    <a:pt x="4004357" y="9926873"/>
                  </a:lnTo>
                  <a:lnTo>
                    <a:pt x="4418942" y="9931549"/>
                  </a:lnTo>
                  <a:lnTo>
                    <a:pt x="4928826" y="9935344"/>
                  </a:lnTo>
                  <a:lnTo>
                    <a:pt x="5540828" y="9937596"/>
                  </a:lnTo>
                  <a:lnTo>
                    <a:pt x="6177901" y="9937748"/>
                  </a:lnTo>
                  <a:lnTo>
                    <a:pt x="6916576" y="9935568"/>
                  </a:lnTo>
                  <a:lnTo>
                    <a:pt x="7753876" y="9930440"/>
                  </a:lnTo>
                  <a:lnTo>
                    <a:pt x="8680529" y="9921797"/>
                  </a:lnTo>
                  <a:lnTo>
                    <a:pt x="9596876" y="9910332"/>
                  </a:lnTo>
                  <a:lnTo>
                    <a:pt x="10486211" y="9896379"/>
                  </a:lnTo>
                  <a:lnTo>
                    <a:pt x="11331829" y="9880270"/>
                  </a:lnTo>
                  <a:lnTo>
                    <a:pt x="12048581" y="9864034"/>
                  </a:lnTo>
                  <a:lnTo>
                    <a:pt x="12640590" y="9848340"/>
                  </a:lnTo>
                  <a:lnTo>
                    <a:pt x="13116934" y="9833683"/>
                  </a:lnTo>
                  <a:lnTo>
                    <a:pt x="13489947" y="9820416"/>
                  </a:lnTo>
                  <a:lnTo>
                    <a:pt x="13773720" y="9808786"/>
                  </a:lnTo>
                  <a:lnTo>
                    <a:pt x="13982774" y="9798952"/>
                  </a:lnTo>
                  <a:lnTo>
                    <a:pt x="14165225" y="9789023"/>
                  </a:lnTo>
                  <a:lnTo>
                    <a:pt x="14290977" y="9781032"/>
                  </a:lnTo>
                  <a:lnTo>
                    <a:pt x="14372976" y="9775021"/>
                  </a:lnTo>
                  <a:lnTo>
                    <a:pt x="14444042" y="9769003"/>
                  </a:lnTo>
                  <a:lnTo>
                    <a:pt x="14503837" y="9762985"/>
                  </a:lnTo>
                  <a:lnTo>
                    <a:pt x="14573945" y="9753729"/>
                  </a:lnTo>
                  <a:lnTo>
                    <a:pt x="14646555" y="9740443"/>
                  </a:lnTo>
                  <a:lnTo>
                    <a:pt x="14718096" y="9723418"/>
                  </a:lnTo>
                  <a:lnTo>
                    <a:pt x="14788464" y="9702637"/>
                  </a:lnTo>
                  <a:lnTo>
                    <a:pt x="14857556" y="9678083"/>
                  </a:lnTo>
                  <a:lnTo>
                    <a:pt x="14925269" y="9649737"/>
                  </a:lnTo>
                  <a:lnTo>
                    <a:pt x="14991499" y="9617585"/>
                  </a:lnTo>
                  <a:lnTo>
                    <a:pt x="15056144" y="9581607"/>
                  </a:lnTo>
                  <a:lnTo>
                    <a:pt x="15119100" y="9541786"/>
                  </a:lnTo>
                  <a:lnTo>
                    <a:pt x="15180264" y="9498106"/>
                  </a:lnTo>
                  <a:lnTo>
                    <a:pt x="15239533" y="9450549"/>
                  </a:lnTo>
                  <a:lnTo>
                    <a:pt x="15268424" y="9425312"/>
                  </a:lnTo>
                  <a:lnTo>
                    <a:pt x="15296803" y="9399098"/>
                  </a:lnTo>
                  <a:lnTo>
                    <a:pt x="15324657" y="9371907"/>
                  </a:lnTo>
                  <a:lnTo>
                    <a:pt x="15351972" y="9343736"/>
                  </a:lnTo>
                  <a:lnTo>
                    <a:pt x="15378736" y="9314583"/>
                  </a:lnTo>
                  <a:lnTo>
                    <a:pt x="15404936" y="9284445"/>
                  </a:lnTo>
                  <a:lnTo>
                    <a:pt x="15430559" y="9253321"/>
                  </a:lnTo>
                  <a:lnTo>
                    <a:pt x="15455592" y="9221209"/>
                  </a:lnTo>
                  <a:lnTo>
                    <a:pt x="15480022" y="9188105"/>
                  </a:lnTo>
                  <a:lnTo>
                    <a:pt x="15503836" y="9154009"/>
                  </a:lnTo>
                  <a:lnTo>
                    <a:pt x="15527022" y="9118917"/>
                  </a:lnTo>
                  <a:lnTo>
                    <a:pt x="15549566" y="9082829"/>
                  </a:lnTo>
                  <a:lnTo>
                    <a:pt x="15571456" y="9045741"/>
                  </a:lnTo>
                  <a:lnTo>
                    <a:pt x="15592678" y="9007651"/>
                  </a:lnTo>
                  <a:lnTo>
                    <a:pt x="15613221" y="8968557"/>
                  </a:lnTo>
                  <a:lnTo>
                    <a:pt x="15633070" y="8928458"/>
                  </a:lnTo>
                  <a:lnTo>
                    <a:pt x="15652213" y="8887351"/>
                  </a:lnTo>
                  <a:lnTo>
                    <a:pt x="15670637" y="8845234"/>
                  </a:lnTo>
                  <a:lnTo>
                    <a:pt x="15688330" y="8802104"/>
                  </a:lnTo>
                  <a:lnTo>
                    <a:pt x="15705277" y="8757960"/>
                  </a:lnTo>
                  <a:lnTo>
                    <a:pt x="15721467" y="8712799"/>
                  </a:lnTo>
                  <a:lnTo>
                    <a:pt x="15736887" y="8666619"/>
                  </a:lnTo>
                  <a:lnTo>
                    <a:pt x="15751523" y="8619418"/>
                  </a:lnTo>
                  <a:lnTo>
                    <a:pt x="15765363" y="8571195"/>
                  </a:lnTo>
                  <a:lnTo>
                    <a:pt x="15778393" y="8521946"/>
                  </a:lnTo>
                  <a:lnTo>
                    <a:pt x="15790602" y="8471669"/>
                  </a:lnTo>
                  <a:lnTo>
                    <a:pt x="15801975" y="8420363"/>
                  </a:lnTo>
                  <a:lnTo>
                    <a:pt x="15812500" y="8368025"/>
                  </a:lnTo>
                  <a:lnTo>
                    <a:pt x="15822165" y="8314654"/>
                  </a:lnTo>
                  <a:lnTo>
                    <a:pt x="15830956" y="8260246"/>
                  </a:lnTo>
                  <a:lnTo>
                    <a:pt x="15838860" y="8204800"/>
                  </a:lnTo>
                  <a:lnTo>
                    <a:pt x="15845865" y="8148314"/>
                  </a:lnTo>
                  <a:lnTo>
                    <a:pt x="15851957" y="8090785"/>
                  </a:lnTo>
                  <a:lnTo>
                    <a:pt x="15857124" y="8032212"/>
                  </a:lnTo>
                  <a:lnTo>
                    <a:pt x="15861352" y="7972591"/>
                  </a:lnTo>
                  <a:lnTo>
                    <a:pt x="15864630" y="7911922"/>
                  </a:lnTo>
                  <a:lnTo>
                    <a:pt x="15866943" y="7850202"/>
                  </a:lnTo>
                  <a:lnTo>
                    <a:pt x="15868280" y="7787428"/>
                  </a:lnTo>
                  <a:lnTo>
                    <a:pt x="15868626" y="7723599"/>
                  </a:lnTo>
                  <a:lnTo>
                    <a:pt x="15867970" y="7658712"/>
                  </a:lnTo>
                  <a:lnTo>
                    <a:pt x="15866299" y="7592765"/>
                  </a:lnTo>
                  <a:lnTo>
                    <a:pt x="15863598" y="7525757"/>
                  </a:lnTo>
                  <a:lnTo>
                    <a:pt x="15859857" y="7457684"/>
                  </a:lnTo>
                  <a:lnTo>
                    <a:pt x="15852836" y="7358583"/>
                  </a:lnTo>
                  <a:lnTo>
                    <a:pt x="15846538" y="7263847"/>
                  </a:lnTo>
                  <a:lnTo>
                    <a:pt x="15840771" y="7162098"/>
                  </a:lnTo>
                  <a:lnTo>
                    <a:pt x="15835500" y="7053666"/>
                  </a:lnTo>
                  <a:lnTo>
                    <a:pt x="15829175" y="6899267"/>
                  </a:lnTo>
                  <a:lnTo>
                    <a:pt x="15822274" y="6691581"/>
                  </a:lnTo>
                  <a:lnTo>
                    <a:pt x="15815240" y="6422839"/>
                  </a:lnTo>
                  <a:lnTo>
                    <a:pt x="15808369" y="6085736"/>
                  </a:lnTo>
                  <a:lnTo>
                    <a:pt x="15775927" y="3990772"/>
                  </a:lnTo>
                  <a:lnTo>
                    <a:pt x="15767039" y="3589471"/>
                  </a:lnTo>
                  <a:lnTo>
                    <a:pt x="15757775" y="3249806"/>
                  </a:lnTo>
                  <a:lnTo>
                    <a:pt x="15748664" y="2971810"/>
                  </a:lnTo>
                  <a:lnTo>
                    <a:pt x="15740341" y="2753824"/>
                  </a:lnTo>
                  <a:lnTo>
                    <a:pt x="15731000" y="2540610"/>
                  </a:lnTo>
                  <a:lnTo>
                    <a:pt x="15723273" y="2384301"/>
                  </a:lnTo>
                  <a:lnTo>
                    <a:pt x="15718694" y="2310705"/>
                  </a:lnTo>
                  <a:lnTo>
                    <a:pt x="15712717" y="2238714"/>
                  </a:lnTo>
                  <a:lnTo>
                    <a:pt x="15705378" y="2168310"/>
                  </a:lnTo>
                  <a:lnTo>
                    <a:pt x="15696715" y="2099479"/>
                  </a:lnTo>
                  <a:lnTo>
                    <a:pt x="15686765" y="2032205"/>
                  </a:lnTo>
                  <a:lnTo>
                    <a:pt x="15675564" y="1966471"/>
                  </a:lnTo>
                  <a:lnTo>
                    <a:pt x="15663152" y="1902264"/>
                  </a:lnTo>
                  <a:lnTo>
                    <a:pt x="15649565" y="1839566"/>
                  </a:lnTo>
                  <a:lnTo>
                    <a:pt x="15634840" y="1778363"/>
                  </a:lnTo>
                  <a:lnTo>
                    <a:pt x="15619015" y="1718638"/>
                  </a:lnTo>
                  <a:lnTo>
                    <a:pt x="15602127" y="1660376"/>
                  </a:lnTo>
                  <a:lnTo>
                    <a:pt x="15584213" y="1603562"/>
                  </a:lnTo>
                  <a:lnTo>
                    <a:pt x="15565311" y="1548178"/>
                  </a:lnTo>
                  <a:lnTo>
                    <a:pt x="15545459" y="1494211"/>
                  </a:lnTo>
                  <a:lnTo>
                    <a:pt x="15524693" y="1441644"/>
                  </a:lnTo>
                  <a:lnTo>
                    <a:pt x="15503051" y="1390462"/>
                  </a:lnTo>
                  <a:lnTo>
                    <a:pt x="15480570" y="1340649"/>
                  </a:lnTo>
                  <a:lnTo>
                    <a:pt x="15457288" y="1292189"/>
                  </a:lnTo>
                  <a:lnTo>
                    <a:pt x="15433241" y="1245067"/>
                  </a:lnTo>
                  <a:lnTo>
                    <a:pt x="15408468" y="1199266"/>
                  </a:lnTo>
                  <a:lnTo>
                    <a:pt x="15383006" y="1154772"/>
                  </a:lnTo>
                  <a:lnTo>
                    <a:pt x="15356891" y="1111569"/>
                  </a:lnTo>
                  <a:lnTo>
                    <a:pt x="15330162" y="1069640"/>
                  </a:lnTo>
                  <a:lnTo>
                    <a:pt x="15302856" y="1028971"/>
                  </a:lnTo>
                  <a:lnTo>
                    <a:pt x="15275010" y="989546"/>
                  </a:lnTo>
                  <a:lnTo>
                    <a:pt x="15246661" y="951348"/>
                  </a:lnTo>
                  <a:lnTo>
                    <a:pt x="15217847" y="914363"/>
                  </a:lnTo>
                  <a:lnTo>
                    <a:pt x="15188606" y="878575"/>
                  </a:lnTo>
                  <a:lnTo>
                    <a:pt x="15158973" y="843967"/>
                  </a:lnTo>
                  <a:lnTo>
                    <a:pt x="15128988" y="810525"/>
                  </a:lnTo>
                  <a:lnTo>
                    <a:pt x="15098687" y="778233"/>
                  </a:lnTo>
                  <a:lnTo>
                    <a:pt x="15068107" y="747075"/>
                  </a:lnTo>
                  <a:lnTo>
                    <a:pt x="15037286" y="717035"/>
                  </a:lnTo>
                  <a:lnTo>
                    <a:pt x="15006262" y="688098"/>
                  </a:lnTo>
                  <a:lnTo>
                    <a:pt x="14975071" y="660248"/>
                  </a:lnTo>
                  <a:lnTo>
                    <a:pt x="14943752" y="633470"/>
                  </a:lnTo>
                  <a:lnTo>
                    <a:pt x="14912340" y="607747"/>
                  </a:lnTo>
                  <a:lnTo>
                    <a:pt x="14880874" y="583064"/>
                  </a:lnTo>
                  <a:lnTo>
                    <a:pt x="14849392" y="559406"/>
                  </a:lnTo>
                  <a:lnTo>
                    <a:pt x="14817929" y="536756"/>
                  </a:lnTo>
                  <a:lnTo>
                    <a:pt x="14786525" y="515100"/>
                  </a:lnTo>
                  <a:lnTo>
                    <a:pt x="14724039" y="474704"/>
                  </a:lnTo>
                  <a:lnTo>
                    <a:pt x="14662232" y="438093"/>
                  </a:lnTo>
                  <a:lnTo>
                    <a:pt x="14601403" y="405140"/>
                  </a:lnTo>
                  <a:lnTo>
                    <a:pt x="14541851" y="375722"/>
                  </a:lnTo>
                  <a:lnTo>
                    <a:pt x="14483875" y="349713"/>
                  </a:lnTo>
                  <a:lnTo>
                    <a:pt x="14427774" y="326987"/>
                  </a:lnTo>
                  <a:lnTo>
                    <a:pt x="14373847" y="307419"/>
                  </a:lnTo>
                  <a:lnTo>
                    <a:pt x="14322391" y="290884"/>
                  </a:lnTo>
                  <a:lnTo>
                    <a:pt x="14273707" y="277257"/>
                  </a:lnTo>
                  <a:lnTo>
                    <a:pt x="14211894" y="261938"/>
                  </a:lnTo>
                  <a:lnTo>
                    <a:pt x="14147812" y="247380"/>
                  </a:lnTo>
                  <a:lnTo>
                    <a:pt x="14081506" y="233576"/>
                  </a:lnTo>
                  <a:lnTo>
                    <a:pt x="14013021" y="220520"/>
                  </a:lnTo>
                  <a:lnTo>
                    <a:pt x="13942399" y="208206"/>
                  </a:lnTo>
                  <a:lnTo>
                    <a:pt x="13869687" y="196626"/>
                  </a:lnTo>
                  <a:lnTo>
                    <a:pt x="13794928" y="185775"/>
                  </a:lnTo>
                  <a:lnTo>
                    <a:pt x="13718167" y="175645"/>
                  </a:lnTo>
                  <a:lnTo>
                    <a:pt x="13639448" y="166231"/>
                  </a:lnTo>
                  <a:lnTo>
                    <a:pt x="13558815" y="157525"/>
                  </a:lnTo>
                  <a:lnTo>
                    <a:pt x="13476313" y="149522"/>
                  </a:lnTo>
                  <a:lnTo>
                    <a:pt x="13391986" y="142214"/>
                  </a:lnTo>
                  <a:lnTo>
                    <a:pt x="13305879" y="135596"/>
                  </a:lnTo>
                  <a:lnTo>
                    <a:pt x="13218036" y="129660"/>
                  </a:lnTo>
                  <a:lnTo>
                    <a:pt x="13128501" y="124400"/>
                  </a:lnTo>
                  <a:lnTo>
                    <a:pt x="13037319" y="119810"/>
                  </a:lnTo>
                  <a:lnTo>
                    <a:pt x="12944533" y="115883"/>
                  </a:lnTo>
                  <a:lnTo>
                    <a:pt x="12850190" y="112613"/>
                  </a:lnTo>
                  <a:lnTo>
                    <a:pt x="12754331" y="109992"/>
                  </a:lnTo>
                  <a:lnTo>
                    <a:pt x="12657004" y="108015"/>
                  </a:lnTo>
                  <a:lnTo>
                    <a:pt x="12558250" y="106675"/>
                  </a:lnTo>
                  <a:lnTo>
                    <a:pt x="12458116" y="105966"/>
                  </a:lnTo>
                  <a:lnTo>
                    <a:pt x="12356645" y="105880"/>
                  </a:lnTo>
                  <a:lnTo>
                    <a:pt x="12253881" y="106412"/>
                  </a:lnTo>
                  <a:lnTo>
                    <a:pt x="12149870" y="107555"/>
                  </a:lnTo>
                  <a:lnTo>
                    <a:pt x="12044655" y="109302"/>
                  </a:lnTo>
                  <a:lnTo>
                    <a:pt x="11938281" y="111647"/>
                  </a:lnTo>
                  <a:lnTo>
                    <a:pt x="11830791" y="114583"/>
                  </a:lnTo>
                  <a:lnTo>
                    <a:pt x="11722232" y="118104"/>
                  </a:lnTo>
                  <a:lnTo>
                    <a:pt x="11612646" y="122203"/>
                  </a:lnTo>
                  <a:lnTo>
                    <a:pt x="11502079" y="126875"/>
                  </a:lnTo>
                  <a:lnTo>
                    <a:pt x="11390574" y="132111"/>
                  </a:lnTo>
                  <a:lnTo>
                    <a:pt x="11278176" y="137906"/>
                  </a:lnTo>
                  <a:lnTo>
                    <a:pt x="11108002" y="147632"/>
                  </a:lnTo>
                  <a:lnTo>
                    <a:pt x="10936069" y="158578"/>
                  </a:lnTo>
                  <a:lnTo>
                    <a:pt x="10762525" y="170722"/>
                  </a:lnTo>
                  <a:lnTo>
                    <a:pt x="10587522" y="184043"/>
                  </a:lnTo>
                  <a:lnTo>
                    <a:pt x="10411208" y="198519"/>
                  </a:lnTo>
                  <a:lnTo>
                    <a:pt x="10233734" y="214126"/>
                  </a:lnTo>
                  <a:lnTo>
                    <a:pt x="10055249" y="230844"/>
                  </a:lnTo>
                  <a:lnTo>
                    <a:pt x="9875903" y="248650"/>
                  </a:lnTo>
                  <a:lnTo>
                    <a:pt x="9695845" y="267523"/>
                  </a:lnTo>
                  <a:lnTo>
                    <a:pt x="9515226" y="287439"/>
                  </a:lnTo>
                  <a:lnTo>
                    <a:pt x="9334195" y="308378"/>
                  </a:lnTo>
                  <a:lnTo>
                    <a:pt x="9104999" y="336110"/>
                  </a:lnTo>
                  <a:lnTo>
                    <a:pt x="9056899" y="341664"/>
                  </a:lnTo>
                  <a:lnTo>
                    <a:pt x="9008606" y="346982"/>
                  </a:lnTo>
                  <a:lnTo>
                    <a:pt x="8911456" y="356923"/>
                  </a:lnTo>
                  <a:lnTo>
                    <a:pt x="8813580" y="365951"/>
                  </a:lnTo>
                  <a:lnTo>
                    <a:pt x="8715009" y="374089"/>
                  </a:lnTo>
                  <a:lnTo>
                    <a:pt x="8615772" y="381357"/>
                  </a:lnTo>
                  <a:lnTo>
                    <a:pt x="8515900" y="387775"/>
                  </a:lnTo>
                  <a:lnTo>
                    <a:pt x="8415424" y="393364"/>
                  </a:lnTo>
                  <a:lnTo>
                    <a:pt x="8314373" y="398146"/>
                  </a:lnTo>
                  <a:lnTo>
                    <a:pt x="8212779" y="402139"/>
                  </a:lnTo>
                  <a:lnTo>
                    <a:pt x="8110671" y="405366"/>
                  </a:lnTo>
                  <a:lnTo>
                    <a:pt x="8008081" y="407846"/>
                  </a:lnTo>
                  <a:lnTo>
                    <a:pt x="7905038" y="409602"/>
                  </a:lnTo>
                  <a:lnTo>
                    <a:pt x="7801573" y="410652"/>
                  </a:lnTo>
                  <a:lnTo>
                    <a:pt x="7697716" y="411018"/>
                  </a:lnTo>
                  <a:lnTo>
                    <a:pt x="7593497" y="410720"/>
                  </a:lnTo>
                  <a:lnTo>
                    <a:pt x="7488948" y="409780"/>
                  </a:lnTo>
                  <a:lnTo>
                    <a:pt x="7384098" y="408218"/>
                  </a:lnTo>
                  <a:lnTo>
                    <a:pt x="7278978" y="406054"/>
                  </a:lnTo>
                  <a:lnTo>
                    <a:pt x="7173619" y="403309"/>
                  </a:lnTo>
                  <a:lnTo>
                    <a:pt x="7068050" y="400005"/>
                  </a:lnTo>
                  <a:lnTo>
                    <a:pt x="6962302" y="396160"/>
                  </a:lnTo>
                  <a:lnTo>
                    <a:pt x="6803411" y="389428"/>
                  </a:lnTo>
                  <a:lnTo>
                    <a:pt x="6644289" y="381598"/>
                  </a:lnTo>
                  <a:lnTo>
                    <a:pt x="6485037" y="372740"/>
                  </a:lnTo>
                  <a:lnTo>
                    <a:pt x="6325759" y="362924"/>
                  </a:lnTo>
                  <a:lnTo>
                    <a:pt x="6166558" y="352220"/>
                  </a:lnTo>
                  <a:lnTo>
                    <a:pt x="6007535" y="340698"/>
                  </a:lnTo>
                  <a:lnTo>
                    <a:pt x="5795961" y="324182"/>
                  </a:lnTo>
                  <a:lnTo>
                    <a:pt x="5585129" y="306501"/>
                  </a:lnTo>
                  <a:lnTo>
                    <a:pt x="5323007" y="283012"/>
                  </a:lnTo>
                  <a:lnTo>
                    <a:pt x="5062901" y="258284"/>
                  </a:lnTo>
                  <a:lnTo>
                    <a:pt x="4703045" y="222196"/>
                  </a:lnTo>
                  <a:lnTo>
                    <a:pt x="3156549" y="59065"/>
                  </a:lnTo>
                  <a:lnTo>
                    <a:pt x="2891085" y="33233"/>
                  </a:lnTo>
                  <a:lnTo>
                    <a:pt x="2677274" y="13872"/>
                  </a:lnTo>
                  <a:lnTo>
                    <a:pt x="2627071" y="9881"/>
                  </a:lnTo>
                  <a:lnTo>
                    <a:pt x="2572756" y="6357"/>
                  </a:lnTo>
                  <a:lnTo>
                    <a:pt x="2514618" y="3460"/>
                  </a:lnTo>
                  <a:lnTo>
                    <a:pt x="2452944" y="1348"/>
                  </a:lnTo>
                  <a:lnTo>
                    <a:pt x="2388022" y="180"/>
                  </a:lnTo>
                  <a:lnTo>
                    <a:pt x="23544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8352117"/>
              <a:ext cx="1953260" cy="1935480"/>
            </a:xfrm>
            <a:custGeom>
              <a:avLst/>
              <a:gdLst/>
              <a:ahLst/>
              <a:cxnLst/>
              <a:rect l="l" t="t" r="r" b="b"/>
              <a:pathLst>
                <a:path w="1953260" h="1935479">
                  <a:moveTo>
                    <a:pt x="1762223" y="983741"/>
                  </a:moveTo>
                  <a:lnTo>
                    <a:pt x="166485" y="983741"/>
                  </a:lnTo>
                  <a:lnTo>
                    <a:pt x="215456" y="985215"/>
                  </a:lnTo>
                  <a:lnTo>
                    <a:pt x="263644" y="989579"/>
                  </a:lnTo>
                  <a:lnTo>
                    <a:pt x="310964" y="996747"/>
                  </a:lnTo>
                  <a:lnTo>
                    <a:pt x="357333" y="1006634"/>
                  </a:lnTo>
                  <a:lnTo>
                    <a:pt x="402668" y="1019153"/>
                  </a:lnTo>
                  <a:lnTo>
                    <a:pt x="446886" y="1034218"/>
                  </a:lnTo>
                  <a:lnTo>
                    <a:pt x="489902" y="1051744"/>
                  </a:lnTo>
                  <a:lnTo>
                    <a:pt x="531634" y="1071645"/>
                  </a:lnTo>
                  <a:lnTo>
                    <a:pt x="571997" y="1093835"/>
                  </a:lnTo>
                  <a:lnTo>
                    <a:pt x="610909" y="1118228"/>
                  </a:lnTo>
                  <a:lnTo>
                    <a:pt x="648286" y="1144737"/>
                  </a:lnTo>
                  <a:lnTo>
                    <a:pt x="684044" y="1173278"/>
                  </a:lnTo>
                  <a:lnTo>
                    <a:pt x="718100" y="1203764"/>
                  </a:lnTo>
                  <a:lnTo>
                    <a:pt x="750371" y="1236109"/>
                  </a:lnTo>
                  <a:lnTo>
                    <a:pt x="780773" y="1270227"/>
                  </a:lnTo>
                  <a:lnTo>
                    <a:pt x="809222" y="1306033"/>
                  </a:lnTo>
                  <a:lnTo>
                    <a:pt x="835636" y="1343440"/>
                  </a:lnTo>
                  <a:lnTo>
                    <a:pt x="859930" y="1382363"/>
                  </a:lnTo>
                  <a:lnTo>
                    <a:pt x="882021" y="1422716"/>
                  </a:lnTo>
                  <a:lnTo>
                    <a:pt x="901826" y="1464413"/>
                  </a:lnTo>
                  <a:lnTo>
                    <a:pt x="919261" y="1507367"/>
                  </a:lnTo>
                  <a:lnTo>
                    <a:pt x="934242" y="1551494"/>
                  </a:lnTo>
                  <a:lnTo>
                    <a:pt x="946687" y="1596706"/>
                  </a:lnTo>
                  <a:lnTo>
                    <a:pt x="956515" y="1642943"/>
                  </a:lnTo>
                  <a:lnTo>
                    <a:pt x="963633" y="1690046"/>
                  </a:lnTo>
                  <a:lnTo>
                    <a:pt x="967967" y="1738001"/>
                  </a:lnTo>
                  <a:lnTo>
                    <a:pt x="969430" y="1786699"/>
                  </a:lnTo>
                  <a:lnTo>
                    <a:pt x="967956" y="1835395"/>
                  </a:lnTo>
                  <a:lnTo>
                    <a:pt x="963592" y="1883349"/>
                  </a:lnTo>
                  <a:lnTo>
                    <a:pt x="956424" y="1930475"/>
                  </a:lnTo>
                  <a:lnTo>
                    <a:pt x="955482" y="1934881"/>
                  </a:lnTo>
                  <a:lnTo>
                    <a:pt x="1947436" y="1934881"/>
                  </a:lnTo>
                  <a:lnTo>
                    <a:pt x="1947827" y="1930475"/>
                  </a:lnTo>
                  <a:lnTo>
                    <a:pt x="1950870" y="1883109"/>
                  </a:lnTo>
                  <a:lnTo>
                    <a:pt x="1952668" y="1835060"/>
                  </a:lnTo>
                  <a:lnTo>
                    <a:pt x="1953185" y="1786699"/>
                  </a:lnTo>
                  <a:lnTo>
                    <a:pt x="1952523" y="1738001"/>
                  </a:lnTo>
                  <a:lnTo>
                    <a:pt x="1950625" y="1690542"/>
                  </a:lnTo>
                  <a:lnTo>
                    <a:pt x="1947448" y="1642919"/>
                  </a:lnTo>
                  <a:lnTo>
                    <a:pt x="1943034" y="1595683"/>
                  </a:lnTo>
                  <a:lnTo>
                    <a:pt x="1937392" y="1548782"/>
                  </a:lnTo>
                  <a:lnTo>
                    <a:pt x="1930541" y="1502254"/>
                  </a:lnTo>
                  <a:lnTo>
                    <a:pt x="1922497" y="1456116"/>
                  </a:lnTo>
                  <a:lnTo>
                    <a:pt x="1913276" y="1410385"/>
                  </a:lnTo>
                  <a:lnTo>
                    <a:pt x="1902894" y="1365077"/>
                  </a:lnTo>
                  <a:lnTo>
                    <a:pt x="1891368" y="1320208"/>
                  </a:lnTo>
                  <a:lnTo>
                    <a:pt x="1878714" y="1275795"/>
                  </a:lnTo>
                  <a:lnTo>
                    <a:pt x="1864948" y="1231855"/>
                  </a:lnTo>
                  <a:lnTo>
                    <a:pt x="1850087" y="1188404"/>
                  </a:lnTo>
                  <a:lnTo>
                    <a:pt x="1834146" y="1145458"/>
                  </a:lnTo>
                  <a:lnTo>
                    <a:pt x="1817142" y="1103034"/>
                  </a:lnTo>
                  <a:lnTo>
                    <a:pt x="1799091" y="1061148"/>
                  </a:lnTo>
                  <a:lnTo>
                    <a:pt x="1780009" y="1019816"/>
                  </a:lnTo>
                  <a:lnTo>
                    <a:pt x="1762223" y="983741"/>
                  </a:lnTo>
                  <a:close/>
                </a:path>
                <a:path w="1953260" h="1935479">
                  <a:moveTo>
                    <a:pt x="166485" y="0"/>
                  </a:moveTo>
                  <a:lnTo>
                    <a:pt x="118253" y="644"/>
                  </a:lnTo>
                  <a:lnTo>
                    <a:pt x="70329" y="2567"/>
                  </a:lnTo>
                  <a:lnTo>
                    <a:pt x="22729" y="5752"/>
                  </a:lnTo>
                  <a:lnTo>
                    <a:pt x="0" y="7883"/>
                  </a:lnTo>
                  <a:lnTo>
                    <a:pt x="0" y="1001606"/>
                  </a:lnTo>
                  <a:lnTo>
                    <a:pt x="22709" y="996747"/>
                  </a:lnTo>
                  <a:lnTo>
                    <a:pt x="69835" y="989579"/>
                  </a:lnTo>
                  <a:lnTo>
                    <a:pt x="117789" y="985215"/>
                  </a:lnTo>
                  <a:lnTo>
                    <a:pt x="166485" y="983741"/>
                  </a:lnTo>
                  <a:lnTo>
                    <a:pt x="1762223" y="983741"/>
                  </a:lnTo>
                  <a:lnTo>
                    <a:pt x="1759913" y="979056"/>
                  </a:lnTo>
                  <a:lnTo>
                    <a:pt x="1738819" y="938883"/>
                  </a:lnTo>
                  <a:lnTo>
                    <a:pt x="1716742" y="899314"/>
                  </a:lnTo>
                  <a:lnTo>
                    <a:pt x="1693700" y="860366"/>
                  </a:lnTo>
                  <a:lnTo>
                    <a:pt x="1669709" y="822055"/>
                  </a:lnTo>
                  <a:lnTo>
                    <a:pt x="1644784" y="784397"/>
                  </a:lnTo>
                  <a:lnTo>
                    <a:pt x="1618942" y="747408"/>
                  </a:lnTo>
                  <a:lnTo>
                    <a:pt x="1592199" y="711106"/>
                  </a:lnTo>
                  <a:lnTo>
                    <a:pt x="1564572" y="675507"/>
                  </a:lnTo>
                  <a:lnTo>
                    <a:pt x="1536077" y="640627"/>
                  </a:lnTo>
                  <a:lnTo>
                    <a:pt x="1506729" y="606482"/>
                  </a:lnTo>
                  <a:lnTo>
                    <a:pt x="1476545" y="573089"/>
                  </a:lnTo>
                  <a:lnTo>
                    <a:pt x="1445542" y="540465"/>
                  </a:lnTo>
                  <a:lnTo>
                    <a:pt x="1413736" y="508625"/>
                  </a:lnTo>
                  <a:lnTo>
                    <a:pt x="1381142" y="477587"/>
                  </a:lnTo>
                  <a:lnTo>
                    <a:pt x="1347777" y="447367"/>
                  </a:lnTo>
                  <a:lnTo>
                    <a:pt x="1313658" y="417981"/>
                  </a:lnTo>
                  <a:lnTo>
                    <a:pt x="1278800" y="389446"/>
                  </a:lnTo>
                  <a:lnTo>
                    <a:pt x="1243220" y="361778"/>
                  </a:lnTo>
                  <a:lnTo>
                    <a:pt x="1206934" y="334993"/>
                  </a:lnTo>
                  <a:lnTo>
                    <a:pt x="1169958" y="309109"/>
                  </a:lnTo>
                  <a:lnTo>
                    <a:pt x="1132309" y="284141"/>
                  </a:lnTo>
                  <a:lnTo>
                    <a:pt x="1094002" y="260106"/>
                  </a:lnTo>
                  <a:lnTo>
                    <a:pt x="1055055" y="237020"/>
                  </a:lnTo>
                  <a:lnTo>
                    <a:pt x="1015482" y="214900"/>
                  </a:lnTo>
                  <a:lnTo>
                    <a:pt x="975301" y="193762"/>
                  </a:lnTo>
                  <a:lnTo>
                    <a:pt x="934528" y="173623"/>
                  </a:lnTo>
                  <a:lnTo>
                    <a:pt x="893179" y="154499"/>
                  </a:lnTo>
                  <a:lnTo>
                    <a:pt x="851269" y="136407"/>
                  </a:lnTo>
                  <a:lnTo>
                    <a:pt x="808816" y="119363"/>
                  </a:lnTo>
                  <a:lnTo>
                    <a:pt x="765836" y="103383"/>
                  </a:lnTo>
                  <a:lnTo>
                    <a:pt x="722344" y="88485"/>
                  </a:lnTo>
                  <a:lnTo>
                    <a:pt x="678358" y="74683"/>
                  </a:lnTo>
                  <a:lnTo>
                    <a:pt x="633893" y="61996"/>
                  </a:lnTo>
                  <a:lnTo>
                    <a:pt x="588965" y="50438"/>
                  </a:lnTo>
                  <a:lnTo>
                    <a:pt x="543591" y="40028"/>
                  </a:lnTo>
                  <a:lnTo>
                    <a:pt x="497788" y="30781"/>
                  </a:lnTo>
                  <a:lnTo>
                    <a:pt x="451570" y="22713"/>
                  </a:lnTo>
                  <a:lnTo>
                    <a:pt x="404955" y="15841"/>
                  </a:lnTo>
                  <a:lnTo>
                    <a:pt x="357959" y="10182"/>
                  </a:lnTo>
                  <a:lnTo>
                    <a:pt x="310597" y="5752"/>
                  </a:lnTo>
                  <a:lnTo>
                    <a:pt x="262887" y="2567"/>
                  </a:lnTo>
                  <a:lnTo>
                    <a:pt x="214844" y="644"/>
                  </a:lnTo>
                  <a:lnTo>
                    <a:pt x="166485" y="0"/>
                  </a:lnTo>
                  <a:close/>
                </a:path>
              </a:pathLst>
            </a:custGeom>
            <a:solidFill>
              <a:srgbClr val="E86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126430" y="0"/>
              <a:ext cx="2607310" cy="1504950"/>
            </a:xfrm>
            <a:custGeom>
              <a:avLst/>
              <a:gdLst/>
              <a:ahLst/>
              <a:cxnLst/>
              <a:rect l="l" t="t" r="r" b="b"/>
              <a:pathLst>
                <a:path w="2607310" h="1504950">
                  <a:moveTo>
                    <a:pt x="2607080" y="0"/>
                  </a:moveTo>
                  <a:lnTo>
                    <a:pt x="723315" y="0"/>
                  </a:lnTo>
                  <a:lnTo>
                    <a:pt x="722550" y="380"/>
                  </a:lnTo>
                  <a:lnTo>
                    <a:pt x="681247" y="19547"/>
                  </a:lnTo>
                  <a:lnTo>
                    <a:pt x="639343" y="37611"/>
                  </a:lnTo>
                  <a:lnTo>
                    <a:pt x="596857" y="54555"/>
                  </a:lnTo>
                  <a:lnTo>
                    <a:pt x="553807" y="70359"/>
                  </a:lnTo>
                  <a:lnTo>
                    <a:pt x="510212" y="85006"/>
                  </a:lnTo>
                  <a:lnTo>
                    <a:pt x="466091" y="98477"/>
                  </a:lnTo>
                  <a:lnTo>
                    <a:pt x="421461" y="110752"/>
                  </a:lnTo>
                  <a:lnTo>
                    <a:pt x="376342" y="121815"/>
                  </a:lnTo>
                  <a:lnTo>
                    <a:pt x="330752" y="131645"/>
                  </a:lnTo>
                  <a:lnTo>
                    <a:pt x="284710" y="140225"/>
                  </a:lnTo>
                  <a:lnTo>
                    <a:pt x="238234" y="147536"/>
                  </a:lnTo>
                  <a:lnTo>
                    <a:pt x="191343" y="153559"/>
                  </a:lnTo>
                  <a:lnTo>
                    <a:pt x="144055" y="158277"/>
                  </a:lnTo>
                  <a:lnTo>
                    <a:pt x="96389" y="161669"/>
                  </a:lnTo>
                  <a:lnTo>
                    <a:pt x="48363" y="163718"/>
                  </a:lnTo>
                  <a:lnTo>
                    <a:pt x="0" y="164405"/>
                  </a:lnTo>
                  <a:lnTo>
                    <a:pt x="0" y="1504695"/>
                  </a:lnTo>
                  <a:lnTo>
                    <a:pt x="48324" y="1504319"/>
                  </a:lnTo>
                  <a:lnTo>
                    <a:pt x="96468" y="1503183"/>
                  </a:lnTo>
                  <a:lnTo>
                    <a:pt x="144422" y="1501295"/>
                  </a:lnTo>
                  <a:lnTo>
                    <a:pt x="192182" y="1498663"/>
                  </a:lnTo>
                  <a:lnTo>
                    <a:pt x="239740" y="1495291"/>
                  </a:lnTo>
                  <a:lnTo>
                    <a:pt x="287092" y="1491185"/>
                  </a:lnTo>
                  <a:lnTo>
                    <a:pt x="334233" y="1486352"/>
                  </a:lnTo>
                  <a:lnTo>
                    <a:pt x="381155" y="1480795"/>
                  </a:lnTo>
                  <a:lnTo>
                    <a:pt x="427854" y="1474523"/>
                  </a:lnTo>
                  <a:lnTo>
                    <a:pt x="474324" y="1467539"/>
                  </a:lnTo>
                  <a:lnTo>
                    <a:pt x="520560" y="1459849"/>
                  </a:lnTo>
                  <a:lnTo>
                    <a:pt x="566555" y="1451460"/>
                  </a:lnTo>
                  <a:lnTo>
                    <a:pt x="612304" y="1442377"/>
                  </a:lnTo>
                  <a:lnTo>
                    <a:pt x="657801" y="1432605"/>
                  </a:lnTo>
                  <a:lnTo>
                    <a:pt x="703040" y="1422151"/>
                  </a:lnTo>
                  <a:lnTo>
                    <a:pt x="748017" y="1411019"/>
                  </a:lnTo>
                  <a:lnTo>
                    <a:pt x="792725" y="1399216"/>
                  </a:lnTo>
                  <a:lnTo>
                    <a:pt x="837158" y="1386748"/>
                  </a:lnTo>
                  <a:lnTo>
                    <a:pt x="881312" y="1373619"/>
                  </a:lnTo>
                  <a:lnTo>
                    <a:pt x="925180" y="1359836"/>
                  </a:lnTo>
                  <a:lnTo>
                    <a:pt x="968756" y="1345405"/>
                  </a:lnTo>
                  <a:lnTo>
                    <a:pt x="1012035" y="1330330"/>
                  </a:lnTo>
                  <a:lnTo>
                    <a:pt x="1055011" y="1314618"/>
                  </a:lnTo>
                  <a:lnTo>
                    <a:pt x="1097679" y="1298274"/>
                  </a:lnTo>
                  <a:lnTo>
                    <a:pt x="1140033" y="1281304"/>
                  </a:lnTo>
                  <a:lnTo>
                    <a:pt x="1182067" y="1263714"/>
                  </a:lnTo>
                  <a:lnTo>
                    <a:pt x="1223775" y="1245509"/>
                  </a:lnTo>
                  <a:lnTo>
                    <a:pt x="1265153" y="1226696"/>
                  </a:lnTo>
                  <a:lnTo>
                    <a:pt x="1306193" y="1207278"/>
                  </a:lnTo>
                  <a:lnTo>
                    <a:pt x="1346891" y="1187264"/>
                  </a:lnTo>
                  <a:lnTo>
                    <a:pt x="1387241" y="1166657"/>
                  </a:lnTo>
                  <a:lnTo>
                    <a:pt x="1427237" y="1145464"/>
                  </a:lnTo>
                  <a:lnTo>
                    <a:pt x="1466874" y="1123690"/>
                  </a:lnTo>
                  <a:lnTo>
                    <a:pt x="1506146" y="1101341"/>
                  </a:lnTo>
                  <a:lnTo>
                    <a:pt x="1545046" y="1078423"/>
                  </a:lnTo>
                  <a:lnTo>
                    <a:pt x="1583570" y="1054941"/>
                  </a:lnTo>
                  <a:lnTo>
                    <a:pt x="1621712" y="1030902"/>
                  </a:lnTo>
                  <a:lnTo>
                    <a:pt x="1659467" y="1006310"/>
                  </a:lnTo>
                  <a:lnTo>
                    <a:pt x="1696827" y="981171"/>
                  </a:lnTo>
                  <a:lnTo>
                    <a:pt x="1733789" y="955491"/>
                  </a:lnTo>
                  <a:lnTo>
                    <a:pt x="1770345" y="929276"/>
                  </a:lnTo>
                  <a:lnTo>
                    <a:pt x="1806491" y="902532"/>
                  </a:lnTo>
                  <a:lnTo>
                    <a:pt x="1842221" y="875264"/>
                  </a:lnTo>
                  <a:lnTo>
                    <a:pt x="1877529" y="847477"/>
                  </a:lnTo>
                  <a:lnTo>
                    <a:pt x="1912410" y="819178"/>
                  </a:lnTo>
                  <a:lnTo>
                    <a:pt x="1946857" y="790371"/>
                  </a:lnTo>
                  <a:lnTo>
                    <a:pt x="1980865" y="761064"/>
                  </a:lnTo>
                  <a:lnTo>
                    <a:pt x="2014429" y="731261"/>
                  </a:lnTo>
                  <a:lnTo>
                    <a:pt x="2047543" y="700968"/>
                  </a:lnTo>
                  <a:lnTo>
                    <a:pt x="2080201" y="670190"/>
                  </a:lnTo>
                  <a:lnTo>
                    <a:pt x="2112397" y="638935"/>
                  </a:lnTo>
                  <a:lnTo>
                    <a:pt x="2144126" y="607206"/>
                  </a:lnTo>
                  <a:lnTo>
                    <a:pt x="2175382" y="575010"/>
                  </a:lnTo>
                  <a:lnTo>
                    <a:pt x="2206159" y="542352"/>
                  </a:lnTo>
                  <a:lnTo>
                    <a:pt x="2236452" y="509239"/>
                  </a:lnTo>
                  <a:lnTo>
                    <a:pt x="2266256" y="475675"/>
                  </a:lnTo>
                  <a:lnTo>
                    <a:pt x="2295563" y="441667"/>
                  </a:lnTo>
                  <a:lnTo>
                    <a:pt x="2324370" y="407220"/>
                  </a:lnTo>
                  <a:lnTo>
                    <a:pt x="2352669" y="372340"/>
                  </a:lnTo>
                  <a:lnTo>
                    <a:pt x="2380456" y="337032"/>
                  </a:lnTo>
                  <a:lnTo>
                    <a:pt x="2407725" y="301302"/>
                  </a:lnTo>
                  <a:lnTo>
                    <a:pt x="2434469" y="265156"/>
                  </a:lnTo>
                  <a:lnTo>
                    <a:pt x="2460684" y="228600"/>
                  </a:lnTo>
                  <a:lnTo>
                    <a:pt x="2486364" y="191638"/>
                  </a:lnTo>
                  <a:lnTo>
                    <a:pt x="2511503" y="154278"/>
                  </a:lnTo>
                  <a:lnTo>
                    <a:pt x="2536095" y="116524"/>
                  </a:lnTo>
                  <a:lnTo>
                    <a:pt x="2560135" y="78382"/>
                  </a:lnTo>
                  <a:lnTo>
                    <a:pt x="2583617" y="39858"/>
                  </a:lnTo>
                  <a:lnTo>
                    <a:pt x="2606535" y="958"/>
                  </a:lnTo>
                  <a:lnTo>
                    <a:pt x="2607080" y="0"/>
                  </a:lnTo>
                  <a:close/>
                </a:path>
              </a:pathLst>
            </a:custGeom>
            <a:solidFill>
              <a:srgbClr val="6D2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670774" y="0"/>
              <a:ext cx="3617595" cy="2365375"/>
            </a:xfrm>
            <a:custGeom>
              <a:avLst/>
              <a:gdLst/>
              <a:ahLst/>
              <a:cxnLst/>
              <a:rect l="l" t="t" r="r" b="b"/>
              <a:pathLst>
                <a:path w="3617594" h="2365375">
                  <a:moveTo>
                    <a:pt x="2501674" y="0"/>
                  </a:moveTo>
                  <a:lnTo>
                    <a:pt x="1095476" y="0"/>
                  </a:lnTo>
                  <a:lnTo>
                    <a:pt x="1056048" y="16195"/>
                  </a:lnTo>
                  <a:lnTo>
                    <a:pt x="1014978" y="34203"/>
                  </a:lnTo>
                  <a:lnTo>
                    <a:pt x="974350" y="53168"/>
                  </a:lnTo>
                  <a:lnTo>
                    <a:pt x="934183" y="73078"/>
                  </a:lnTo>
                  <a:lnTo>
                    <a:pt x="894495" y="93927"/>
                  </a:lnTo>
                  <a:lnTo>
                    <a:pt x="855304" y="115703"/>
                  </a:lnTo>
                  <a:lnTo>
                    <a:pt x="816628" y="138400"/>
                  </a:lnTo>
                  <a:lnTo>
                    <a:pt x="778485" y="162007"/>
                  </a:lnTo>
                  <a:lnTo>
                    <a:pt x="740892" y="186516"/>
                  </a:lnTo>
                  <a:lnTo>
                    <a:pt x="703869" y="211918"/>
                  </a:lnTo>
                  <a:lnTo>
                    <a:pt x="667433" y="238204"/>
                  </a:lnTo>
                  <a:lnTo>
                    <a:pt x="631602" y="265365"/>
                  </a:lnTo>
                  <a:lnTo>
                    <a:pt x="596393" y="293392"/>
                  </a:lnTo>
                  <a:lnTo>
                    <a:pt x="561826" y="322276"/>
                  </a:lnTo>
                  <a:lnTo>
                    <a:pt x="527918" y="352008"/>
                  </a:lnTo>
                  <a:lnTo>
                    <a:pt x="494687" y="382580"/>
                  </a:lnTo>
                  <a:lnTo>
                    <a:pt x="462151" y="413982"/>
                  </a:lnTo>
                  <a:lnTo>
                    <a:pt x="430329" y="446205"/>
                  </a:lnTo>
                  <a:lnTo>
                    <a:pt x="399237" y="479241"/>
                  </a:lnTo>
                  <a:lnTo>
                    <a:pt x="368894" y="513081"/>
                  </a:lnTo>
                  <a:lnTo>
                    <a:pt x="339319" y="547715"/>
                  </a:lnTo>
                  <a:lnTo>
                    <a:pt x="310529" y="583135"/>
                  </a:lnTo>
                  <a:lnTo>
                    <a:pt x="282542" y="619332"/>
                  </a:lnTo>
                  <a:lnTo>
                    <a:pt x="255376" y="656296"/>
                  </a:lnTo>
                  <a:lnTo>
                    <a:pt x="229050" y="694020"/>
                  </a:lnTo>
                  <a:lnTo>
                    <a:pt x="203580" y="732493"/>
                  </a:lnTo>
                  <a:lnTo>
                    <a:pt x="178986" y="771708"/>
                  </a:lnTo>
                  <a:lnTo>
                    <a:pt x="155286" y="811655"/>
                  </a:lnTo>
                  <a:lnTo>
                    <a:pt x="132496" y="852324"/>
                  </a:lnTo>
                  <a:lnTo>
                    <a:pt x="110636" y="893709"/>
                  </a:lnTo>
                  <a:lnTo>
                    <a:pt x="89723" y="935798"/>
                  </a:lnTo>
                  <a:lnTo>
                    <a:pt x="69776" y="978584"/>
                  </a:lnTo>
                  <a:lnTo>
                    <a:pt x="50812" y="1022057"/>
                  </a:lnTo>
                  <a:lnTo>
                    <a:pt x="32849" y="1066209"/>
                  </a:lnTo>
                  <a:lnTo>
                    <a:pt x="15905" y="1111031"/>
                  </a:lnTo>
                  <a:lnTo>
                    <a:pt x="0" y="1156513"/>
                  </a:lnTo>
                  <a:lnTo>
                    <a:pt x="3599764" y="2365198"/>
                  </a:lnTo>
                  <a:lnTo>
                    <a:pt x="3614531" y="2319333"/>
                  </a:lnTo>
                  <a:lnTo>
                    <a:pt x="3617225" y="2310192"/>
                  </a:lnTo>
                  <a:lnTo>
                    <a:pt x="3617225" y="1212351"/>
                  </a:lnTo>
                  <a:lnTo>
                    <a:pt x="3595532" y="1145011"/>
                  </a:lnTo>
                  <a:lnTo>
                    <a:pt x="3580417" y="1102805"/>
                  </a:lnTo>
                  <a:lnTo>
                    <a:pt x="3564319" y="1060985"/>
                  </a:lnTo>
                  <a:lnTo>
                    <a:pt x="3547247" y="1019570"/>
                  </a:lnTo>
                  <a:lnTo>
                    <a:pt x="3529210" y="978578"/>
                  </a:lnTo>
                  <a:lnTo>
                    <a:pt x="3510217" y="938027"/>
                  </a:lnTo>
                  <a:lnTo>
                    <a:pt x="3490275" y="897934"/>
                  </a:lnTo>
                  <a:lnTo>
                    <a:pt x="3469396" y="858317"/>
                  </a:lnTo>
                  <a:lnTo>
                    <a:pt x="3447586" y="819195"/>
                  </a:lnTo>
                  <a:lnTo>
                    <a:pt x="3424855" y="780585"/>
                  </a:lnTo>
                  <a:lnTo>
                    <a:pt x="3401212" y="742506"/>
                  </a:lnTo>
                  <a:lnTo>
                    <a:pt x="3376665" y="704975"/>
                  </a:lnTo>
                  <a:lnTo>
                    <a:pt x="3351224" y="668010"/>
                  </a:lnTo>
                  <a:lnTo>
                    <a:pt x="3324898" y="631630"/>
                  </a:lnTo>
                  <a:lnTo>
                    <a:pt x="3297694" y="595851"/>
                  </a:lnTo>
                  <a:lnTo>
                    <a:pt x="3269622" y="560693"/>
                  </a:lnTo>
                  <a:lnTo>
                    <a:pt x="3240692" y="526173"/>
                  </a:lnTo>
                  <a:lnTo>
                    <a:pt x="3210911" y="492308"/>
                  </a:lnTo>
                  <a:lnTo>
                    <a:pt x="3180288" y="459118"/>
                  </a:lnTo>
                  <a:lnTo>
                    <a:pt x="3148833" y="426619"/>
                  </a:lnTo>
                  <a:lnTo>
                    <a:pt x="3116554" y="394831"/>
                  </a:lnTo>
                  <a:lnTo>
                    <a:pt x="3083460" y="363770"/>
                  </a:lnTo>
                  <a:lnTo>
                    <a:pt x="3049560" y="333455"/>
                  </a:lnTo>
                  <a:lnTo>
                    <a:pt x="3014863" y="303903"/>
                  </a:lnTo>
                  <a:lnTo>
                    <a:pt x="2979377" y="275134"/>
                  </a:lnTo>
                  <a:lnTo>
                    <a:pt x="2943112" y="247163"/>
                  </a:lnTo>
                  <a:lnTo>
                    <a:pt x="2906076" y="220011"/>
                  </a:lnTo>
                  <a:lnTo>
                    <a:pt x="2868278" y="193693"/>
                  </a:lnTo>
                  <a:lnTo>
                    <a:pt x="2829727" y="168230"/>
                  </a:lnTo>
                  <a:lnTo>
                    <a:pt x="2790432" y="143637"/>
                  </a:lnTo>
                  <a:lnTo>
                    <a:pt x="2750401" y="119934"/>
                  </a:lnTo>
                  <a:lnTo>
                    <a:pt x="2709644" y="97138"/>
                  </a:lnTo>
                  <a:lnTo>
                    <a:pt x="2668169" y="75268"/>
                  </a:lnTo>
                  <a:lnTo>
                    <a:pt x="2625986" y="54340"/>
                  </a:lnTo>
                  <a:lnTo>
                    <a:pt x="2583102" y="34374"/>
                  </a:lnTo>
                  <a:lnTo>
                    <a:pt x="2539527" y="15387"/>
                  </a:lnTo>
                  <a:lnTo>
                    <a:pt x="2501674" y="0"/>
                  </a:lnTo>
                  <a:close/>
                </a:path>
              </a:pathLst>
            </a:custGeom>
            <a:solidFill>
              <a:srgbClr val="CC00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6563238" y="1038071"/>
              <a:ext cx="781050" cy="1171575"/>
            </a:xfrm>
            <a:custGeom>
              <a:avLst/>
              <a:gdLst/>
              <a:ahLst/>
              <a:cxnLst/>
              <a:rect l="l" t="t" r="r" b="b"/>
              <a:pathLst>
                <a:path w="781050" h="1171575">
                  <a:moveTo>
                    <a:pt x="130175" y="0"/>
                  </a:moveTo>
                  <a:lnTo>
                    <a:pt x="0" y="0"/>
                  </a:lnTo>
                  <a:lnTo>
                    <a:pt x="0" y="1171575"/>
                  </a:lnTo>
                  <a:lnTo>
                    <a:pt x="130175" y="1171575"/>
                  </a:lnTo>
                  <a:lnTo>
                    <a:pt x="130175" y="0"/>
                  </a:lnTo>
                  <a:close/>
                </a:path>
                <a:path w="781050" h="1171575">
                  <a:moveTo>
                    <a:pt x="455612" y="0"/>
                  </a:moveTo>
                  <a:lnTo>
                    <a:pt x="325437" y="0"/>
                  </a:lnTo>
                  <a:lnTo>
                    <a:pt x="325437" y="1171575"/>
                  </a:lnTo>
                  <a:lnTo>
                    <a:pt x="455612" y="1171575"/>
                  </a:lnTo>
                  <a:lnTo>
                    <a:pt x="455612" y="0"/>
                  </a:lnTo>
                  <a:close/>
                </a:path>
                <a:path w="781050" h="1171575">
                  <a:moveTo>
                    <a:pt x="781050" y="0"/>
                  </a:moveTo>
                  <a:lnTo>
                    <a:pt x="650875" y="0"/>
                  </a:lnTo>
                  <a:lnTo>
                    <a:pt x="650875" y="1171575"/>
                  </a:lnTo>
                  <a:lnTo>
                    <a:pt x="781050" y="1171575"/>
                  </a:lnTo>
                  <a:lnTo>
                    <a:pt x="781050" y="0"/>
                  </a:lnTo>
                  <a:close/>
                </a:path>
              </a:pathLst>
            </a:custGeom>
            <a:solidFill>
              <a:srgbClr val="F5F5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6748202" y="8268512"/>
              <a:ext cx="1539875" cy="1214755"/>
            </a:xfrm>
            <a:custGeom>
              <a:avLst/>
              <a:gdLst/>
              <a:ahLst/>
              <a:cxnLst/>
              <a:rect l="l" t="t" r="r" b="b"/>
              <a:pathLst>
                <a:path w="1539875" h="1214754">
                  <a:moveTo>
                    <a:pt x="1539798" y="1012050"/>
                  </a:moveTo>
                  <a:lnTo>
                    <a:pt x="0" y="1012050"/>
                  </a:lnTo>
                  <a:lnTo>
                    <a:pt x="0" y="1214437"/>
                  </a:lnTo>
                  <a:lnTo>
                    <a:pt x="1539798" y="1214437"/>
                  </a:lnTo>
                  <a:lnTo>
                    <a:pt x="1539798" y="1012050"/>
                  </a:lnTo>
                  <a:close/>
                </a:path>
                <a:path w="1539875" h="1214754">
                  <a:moveTo>
                    <a:pt x="1539798" y="506018"/>
                  </a:moveTo>
                  <a:lnTo>
                    <a:pt x="0" y="506018"/>
                  </a:lnTo>
                  <a:lnTo>
                    <a:pt x="0" y="708431"/>
                  </a:lnTo>
                  <a:lnTo>
                    <a:pt x="1539798" y="708431"/>
                  </a:lnTo>
                  <a:lnTo>
                    <a:pt x="1539798" y="506018"/>
                  </a:lnTo>
                  <a:close/>
                </a:path>
                <a:path w="1539875" h="1214754">
                  <a:moveTo>
                    <a:pt x="1539798" y="0"/>
                  </a:moveTo>
                  <a:lnTo>
                    <a:pt x="0" y="0"/>
                  </a:lnTo>
                  <a:lnTo>
                    <a:pt x="0" y="202412"/>
                  </a:lnTo>
                  <a:lnTo>
                    <a:pt x="1539798" y="202412"/>
                  </a:lnTo>
                  <a:lnTo>
                    <a:pt x="1539798" y="0"/>
                  </a:lnTo>
                  <a:close/>
                </a:path>
              </a:pathLst>
            </a:custGeom>
            <a:solidFill>
              <a:srgbClr val="FCBD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43321" y="5431151"/>
              <a:ext cx="4381500" cy="292417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67679" y="5431151"/>
              <a:ext cx="4381499" cy="292417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98958" y="2222537"/>
              <a:ext cx="4505312" cy="292417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43321" y="2222532"/>
              <a:ext cx="4381500" cy="292417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367679" y="2222532"/>
              <a:ext cx="4381500" cy="292417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98958" y="5431151"/>
              <a:ext cx="4505312" cy="300036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57577" y="1614473"/>
              <a:ext cx="656593" cy="276961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1730620" y="1487640"/>
            <a:ext cx="1823639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170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lang="en-GB" sz="3000" spc="-170" dirty="0">
                <a:solidFill>
                  <a:srgbClr val="7030A0"/>
                </a:solidFill>
                <a:latin typeface="Calibri"/>
                <a:cs typeface="Calibri"/>
              </a:rPr>
              <a:t>Di</a:t>
            </a:r>
            <a:r>
              <a:rPr sz="3000" spc="-170" dirty="0" err="1">
                <a:solidFill>
                  <a:srgbClr val="7030A0"/>
                </a:solidFill>
                <a:latin typeface="Calibri"/>
                <a:cs typeface="Calibri"/>
              </a:rPr>
              <a:t>a</a:t>
            </a:r>
            <a:r>
              <a:rPr sz="3000" spc="-20" dirty="0" err="1">
                <a:solidFill>
                  <a:srgbClr val="7030A0"/>
                </a:solidFill>
                <a:latin typeface="Calibri"/>
                <a:cs typeface="Calibri"/>
              </a:rPr>
              <a:t>ry</a:t>
            </a:r>
            <a:endParaRPr sz="3000" dirty="0">
              <a:solidFill>
                <a:srgbClr val="7030A0"/>
              </a:solidFill>
              <a:latin typeface="Calibri"/>
              <a:cs typeface="Calibri"/>
            </a:endParaRPr>
          </a:p>
        </p:txBody>
      </p:sp>
      <p:pic>
        <p:nvPicPr>
          <p:cNvPr id="22" name="object 2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369834" y="1613204"/>
            <a:ext cx="2384672" cy="300431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758339" y="8751713"/>
            <a:ext cx="1756295" cy="278561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514421" y="8752043"/>
            <a:ext cx="2094816" cy="278231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3778267" y="8756789"/>
            <a:ext cx="144653" cy="267969"/>
          </a:xfrm>
          <a:prstGeom prst="rect">
            <a:avLst/>
          </a:prstGeom>
        </p:spPr>
      </p:pic>
      <p:sp>
        <p:nvSpPr>
          <p:cNvPr id="35" name="object 19">
            <a:extLst>
              <a:ext uri="{FF2B5EF4-FFF2-40B4-BE49-F238E27FC236}">
                <a16:creationId xmlns:a16="http://schemas.microsoft.com/office/drawing/2014/main" id="{521A6260-550C-4A73-A197-3E6155F6B78D}"/>
              </a:ext>
            </a:extLst>
          </p:cNvPr>
          <p:cNvSpPr txBox="1"/>
          <p:nvPr/>
        </p:nvSpPr>
        <p:spPr>
          <a:xfrm>
            <a:off x="6457061" y="1487640"/>
            <a:ext cx="1823639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170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lang="en-GB" sz="3000" spc="-170" dirty="0">
                <a:solidFill>
                  <a:srgbClr val="7030A0"/>
                </a:solidFill>
                <a:latin typeface="Calibri"/>
                <a:cs typeface="Calibri"/>
              </a:rPr>
              <a:t>Mapping</a:t>
            </a:r>
            <a:endParaRPr sz="3000" dirty="0">
              <a:solidFill>
                <a:srgbClr val="7030A0"/>
              </a:solidFill>
              <a:latin typeface="Calibri"/>
              <a:cs typeface="Calibri"/>
            </a:endParaRPr>
          </a:p>
        </p:txBody>
      </p:sp>
      <p:sp>
        <p:nvSpPr>
          <p:cNvPr id="37" name="Title 36">
            <a:extLst>
              <a:ext uri="{FF2B5EF4-FFF2-40B4-BE49-F238E27FC236}">
                <a16:creationId xmlns:a16="http://schemas.microsoft.com/office/drawing/2014/main" id="{3C5A9E17-F5DB-485C-9094-D33304987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8" name="object 19">
            <a:extLst>
              <a:ext uri="{FF2B5EF4-FFF2-40B4-BE49-F238E27FC236}">
                <a16:creationId xmlns:a16="http://schemas.microsoft.com/office/drawing/2014/main" id="{0D3D7483-2891-44B1-A05C-027A1F55A8D7}"/>
              </a:ext>
            </a:extLst>
          </p:cNvPr>
          <p:cNvSpPr txBox="1"/>
          <p:nvPr/>
        </p:nvSpPr>
        <p:spPr>
          <a:xfrm>
            <a:off x="11348209" y="1504950"/>
            <a:ext cx="325631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170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lang="en-GB" sz="3000" spc="-170" dirty="0">
                <a:solidFill>
                  <a:srgbClr val="7030A0"/>
                </a:solidFill>
                <a:latin typeface="Calibri"/>
                <a:cs typeface="Calibri"/>
              </a:rPr>
              <a:t>Writing songs/poetry</a:t>
            </a:r>
            <a:endParaRPr sz="3000" dirty="0">
              <a:solidFill>
                <a:srgbClr val="7030A0"/>
              </a:solidFill>
              <a:latin typeface="Calibri"/>
              <a:cs typeface="Calibri"/>
            </a:endParaRPr>
          </a:p>
        </p:txBody>
      </p:sp>
      <p:sp>
        <p:nvSpPr>
          <p:cNvPr id="39" name="object 19">
            <a:extLst>
              <a:ext uri="{FF2B5EF4-FFF2-40B4-BE49-F238E27FC236}">
                <a16:creationId xmlns:a16="http://schemas.microsoft.com/office/drawing/2014/main" id="{CEA7B6C6-8302-4D15-9CA4-33BC5D2BB1B4}"/>
              </a:ext>
            </a:extLst>
          </p:cNvPr>
          <p:cNvSpPr txBox="1"/>
          <p:nvPr/>
        </p:nvSpPr>
        <p:spPr>
          <a:xfrm>
            <a:off x="1704560" y="8527790"/>
            <a:ext cx="242125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170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lang="en-GB" sz="3000" spc="-170" dirty="0">
                <a:solidFill>
                  <a:srgbClr val="7030A0"/>
                </a:solidFill>
                <a:latin typeface="Calibri"/>
                <a:cs typeface="Calibri"/>
              </a:rPr>
              <a:t>Scrap booking</a:t>
            </a:r>
            <a:endParaRPr sz="3000" dirty="0">
              <a:solidFill>
                <a:srgbClr val="7030A0"/>
              </a:solidFill>
              <a:latin typeface="Calibri"/>
              <a:cs typeface="Calibri"/>
            </a:endParaRPr>
          </a:p>
        </p:txBody>
      </p:sp>
      <p:sp>
        <p:nvSpPr>
          <p:cNvPr id="40" name="object 19">
            <a:extLst>
              <a:ext uri="{FF2B5EF4-FFF2-40B4-BE49-F238E27FC236}">
                <a16:creationId xmlns:a16="http://schemas.microsoft.com/office/drawing/2014/main" id="{E4485E64-03F3-4F2E-A5B0-B12A300C98DD}"/>
              </a:ext>
            </a:extLst>
          </p:cNvPr>
          <p:cNvSpPr txBox="1"/>
          <p:nvPr/>
        </p:nvSpPr>
        <p:spPr>
          <a:xfrm>
            <a:off x="6498958" y="8514201"/>
            <a:ext cx="2949842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170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lang="en-GB" sz="3000" spc="-170" dirty="0">
                <a:solidFill>
                  <a:srgbClr val="7030A0"/>
                </a:solidFill>
                <a:latin typeface="Calibri"/>
                <a:cs typeface="Calibri"/>
              </a:rPr>
              <a:t>Young inspector</a:t>
            </a:r>
            <a:endParaRPr sz="3000" dirty="0">
              <a:solidFill>
                <a:srgbClr val="7030A0"/>
              </a:solidFill>
              <a:latin typeface="Calibri"/>
              <a:cs typeface="Calibri"/>
            </a:endParaRPr>
          </a:p>
        </p:txBody>
      </p:sp>
      <p:sp>
        <p:nvSpPr>
          <p:cNvPr id="41" name="object 19">
            <a:extLst>
              <a:ext uri="{FF2B5EF4-FFF2-40B4-BE49-F238E27FC236}">
                <a16:creationId xmlns:a16="http://schemas.microsoft.com/office/drawing/2014/main" id="{1BD8F63E-DABB-4364-8004-2C7A5CE76A75}"/>
              </a:ext>
            </a:extLst>
          </p:cNvPr>
          <p:cNvSpPr txBox="1"/>
          <p:nvPr/>
        </p:nvSpPr>
        <p:spPr>
          <a:xfrm>
            <a:off x="11260088" y="8443846"/>
            <a:ext cx="2949842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000" spc="-170" dirty="0">
                <a:solidFill>
                  <a:srgbClr val="7030A0"/>
                </a:solidFill>
                <a:latin typeface="Calibri"/>
                <a:cs typeface="Calibri"/>
              </a:rPr>
              <a:t>Photography</a:t>
            </a:r>
            <a:endParaRPr sz="3000" dirty="0">
              <a:solidFill>
                <a:srgbClr val="7030A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753982" y="3098420"/>
            <a:ext cx="8314690" cy="3692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>
              <a:lnSpc>
                <a:spcPct val="114599"/>
              </a:lnSpc>
              <a:spcBef>
                <a:spcPts val="95"/>
              </a:spcBef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Draw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figure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or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draw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around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someone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in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the </a:t>
            </a:r>
            <a:r>
              <a:rPr sz="3000" spc="-88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group</a:t>
            </a:r>
            <a:endParaRPr sz="3000">
              <a:latin typeface="ABeeZee"/>
              <a:cs typeface="ABeeZee"/>
            </a:endParaRPr>
          </a:p>
          <a:p>
            <a:pPr marL="12700" marR="2044700">
              <a:lnSpc>
                <a:spcPct val="114599"/>
              </a:lnSpc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Add post-its to give views on e.g. </a:t>
            </a:r>
            <a:r>
              <a:rPr sz="30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The</a:t>
            </a:r>
            <a:r>
              <a:rPr sz="3000" spc="-3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head:</a:t>
            </a:r>
            <a:r>
              <a:rPr sz="3000" spc="-3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thoughts,</a:t>
            </a:r>
            <a:r>
              <a:rPr sz="3000" spc="-3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ideas,</a:t>
            </a:r>
            <a:r>
              <a:rPr sz="3000" spc="-3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plans,.. </a:t>
            </a:r>
            <a:r>
              <a:rPr sz="3000" spc="-88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The</a:t>
            </a:r>
            <a:r>
              <a:rPr sz="30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heart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–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feelings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&amp;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emotions,..</a:t>
            </a:r>
            <a:endParaRPr sz="3000">
              <a:latin typeface="ABeeZee"/>
              <a:cs typeface="ABeeZee"/>
            </a:endParaRPr>
          </a:p>
          <a:p>
            <a:pPr marL="12700" marR="153035">
              <a:lnSpc>
                <a:spcPct val="114599"/>
              </a:lnSpc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The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hands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-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practical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issues,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support,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spc="-100" dirty="0">
                <a:solidFill>
                  <a:srgbClr val="737373"/>
                </a:solidFill>
                <a:latin typeface="ABeeZee"/>
                <a:cs typeface="ABeeZee"/>
              </a:rPr>
              <a:t>care,</a:t>
            </a:r>
            <a:r>
              <a:rPr sz="3000" spc="-100" dirty="0">
                <a:solidFill>
                  <a:srgbClr val="737373"/>
                </a:solidFill>
                <a:latin typeface="Arial"/>
                <a:cs typeface="Arial"/>
              </a:rPr>
              <a:t>… </a:t>
            </a:r>
            <a:r>
              <a:rPr sz="3000" spc="-819" dirty="0">
                <a:solidFill>
                  <a:srgbClr val="737373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The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feet: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actions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they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take/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could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take,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spc="-295" dirty="0">
                <a:solidFill>
                  <a:srgbClr val="737373"/>
                </a:solidFill>
                <a:latin typeface="Arial"/>
                <a:cs typeface="Arial"/>
              </a:rPr>
              <a:t>…</a:t>
            </a:r>
            <a:r>
              <a:rPr sz="3000" spc="-295" dirty="0">
                <a:solidFill>
                  <a:srgbClr val="737373"/>
                </a:solidFill>
                <a:latin typeface="ABeeZee"/>
                <a:cs typeface="ABeeZee"/>
              </a:rPr>
              <a:t>.</a:t>
            </a:r>
            <a:endParaRPr sz="3000">
              <a:latin typeface="ABeeZee"/>
              <a:cs typeface="ABeeZee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67910D4-7CFE-4465-A1FD-65B37F3D5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678954" y="3539795"/>
            <a:ext cx="8503285" cy="36918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>
              <a:lnSpc>
                <a:spcPct val="114599"/>
              </a:lnSpc>
              <a:spcBef>
                <a:spcPts val="95"/>
              </a:spcBef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“Dividing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the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body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with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vertical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line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from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top </a:t>
            </a:r>
            <a:r>
              <a:rPr sz="3000" spc="-88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to bottom to signify the situation ‘before’ and </a:t>
            </a:r>
            <a:r>
              <a:rPr sz="30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‘after’ our involvement in children’s </a:t>
            </a:r>
            <a:r>
              <a:rPr sz="30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parliaments, we were able to notice the </a:t>
            </a:r>
            <a:r>
              <a:rPr sz="30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various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improvements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spc="-120" dirty="0">
                <a:solidFill>
                  <a:srgbClr val="737373"/>
                </a:solidFill>
                <a:latin typeface="Arial"/>
                <a:cs typeface="Arial"/>
              </a:rPr>
              <a:t>…</a:t>
            </a:r>
            <a:r>
              <a:rPr sz="3000" spc="-120" dirty="0">
                <a:solidFill>
                  <a:srgbClr val="737373"/>
                </a:solidFill>
                <a:latin typeface="ABeeZee"/>
                <a:cs typeface="ABeeZee"/>
              </a:rPr>
              <a:t>with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regard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to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our </a:t>
            </a:r>
            <a:r>
              <a:rPr sz="30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thinking, outlook, listening, communication, </a:t>
            </a:r>
            <a:r>
              <a:rPr sz="30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health,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activities,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reach,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etc.,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that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occurred.”</a:t>
            </a:r>
            <a:endParaRPr sz="3000">
              <a:latin typeface="ABeeZee"/>
              <a:cs typeface="ABeeZe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55254" y="7749733"/>
            <a:ext cx="8774430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700"/>
              </a:lnSpc>
              <a:spcBef>
                <a:spcPts val="100"/>
              </a:spcBef>
            </a:pPr>
            <a:r>
              <a:rPr sz="1500" dirty="0">
                <a:solidFill>
                  <a:srgbClr val="737373"/>
                </a:solidFill>
                <a:latin typeface="ABeeZee"/>
                <a:cs typeface="ABeeZee"/>
              </a:rPr>
              <a:t>From</a:t>
            </a:r>
            <a:r>
              <a:rPr sz="1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1500" dirty="0">
                <a:solidFill>
                  <a:srgbClr val="737373"/>
                </a:solidFill>
                <a:latin typeface="ABeeZee"/>
                <a:cs typeface="ABeeZee"/>
              </a:rPr>
              <a:t>Save</a:t>
            </a:r>
            <a:r>
              <a:rPr sz="1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1500" dirty="0">
                <a:solidFill>
                  <a:srgbClr val="737373"/>
                </a:solidFill>
                <a:latin typeface="ABeeZee"/>
                <a:cs typeface="ABeeZee"/>
              </a:rPr>
              <a:t>the</a:t>
            </a:r>
            <a:r>
              <a:rPr sz="1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1500" dirty="0">
                <a:solidFill>
                  <a:srgbClr val="737373"/>
                </a:solidFill>
                <a:latin typeface="ABeeZee"/>
                <a:cs typeface="ABeeZee"/>
              </a:rPr>
              <a:t>Children,</a:t>
            </a:r>
            <a:r>
              <a:rPr sz="1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1500" dirty="0">
                <a:solidFill>
                  <a:srgbClr val="737373"/>
                </a:solidFill>
                <a:latin typeface="ABeeZee"/>
                <a:cs typeface="ABeeZee"/>
              </a:rPr>
              <a:t>A</a:t>
            </a:r>
            <a:r>
              <a:rPr sz="1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1500" dirty="0">
                <a:solidFill>
                  <a:srgbClr val="737373"/>
                </a:solidFill>
                <a:latin typeface="ABeeZee"/>
                <a:cs typeface="ABeeZee"/>
              </a:rPr>
              <a:t>Toolkit</a:t>
            </a:r>
            <a:r>
              <a:rPr sz="1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1500" dirty="0">
                <a:solidFill>
                  <a:srgbClr val="737373"/>
                </a:solidFill>
                <a:latin typeface="ABeeZee"/>
                <a:cs typeface="ABeeZee"/>
              </a:rPr>
              <a:t>for</a:t>
            </a:r>
            <a:r>
              <a:rPr sz="1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1500" dirty="0">
                <a:solidFill>
                  <a:srgbClr val="737373"/>
                </a:solidFill>
                <a:latin typeface="ABeeZee"/>
                <a:cs typeface="ABeeZee"/>
              </a:rPr>
              <a:t>Monitoring</a:t>
            </a:r>
            <a:r>
              <a:rPr sz="1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1500" dirty="0">
                <a:solidFill>
                  <a:srgbClr val="737373"/>
                </a:solidFill>
                <a:latin typeface="ABeeZee"/>
                <a:cs typeface="ABeeZee"/>
              </a:rPr>
              <a:t>and</a:t>
            </a:r>
            <a:r>
              <a:rPr sz="1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1500" dirty="0">
                <a:solidFill>
                  <a:srgbClr val="737373"/>
                </a:solidFill>
                <a:latin typeface="ABeeZee"/>
                <a:cs typeface="ABeeZee"/>
              </a:rPr>
              <a:t>Evaluating</a:t>
            </a:r>
            <a:r>
              <a:rPr sz="1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1500" dirty="0">
                <a:solidFill>
                  <a:srgbClr val="737373"/>
                </a:solidFill>
                <a:latin typeface="ABeeZee"/>
                <a:cs typeface="ABeeZee"/>
              </a:rPr>
              <a:t>Children’s</a:t>
            </a:r>
            <a:r>
              <a:rPr sz="15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1500" dirty="0">
                <a:solidFill>
                  <a:srgbClr val="737373"/>
                </a:solidFill>
                <a:latin typeface="ABeeZee"/>
                <a:cs typeface="ABeeZee"/>
              </a:rPr>
              <a:t>Participation.</a:t>
            </a:r>
            <a:r>
              <a:rPr sz="1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1500" dirty="0">
                <a:solidFill>
                  <a:srgbClr val="737373"/>
                </a:solidFill>
                <a:latin typeface="ABeeZee"/>
                <a:cs typeface="ABeeZee"/>
              </a:rPr>
              <a:t>Booklet </a:t>
            </a:r>
            <a:r>
              <a:rPr sz="1500" spc="-44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1500" dirty="0">
                <a:solidFill>
                  <a:srgbClr val="737373"/>
                </a:solidFill>
                <a:latin typeface="ABeeZee"/>
                <a:cs typeface="ABeeZee"/>
              </a:rPr>
              <a:t>6,</a:t>
            </a:r>
            <a:r>
              <a:rPr sz="15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1500" dirty="0">
                <a:solidFill>
                  <a:srgbClr val="737373"/>
                </a:solidFill>
                <a:latin typeface="ABeeZee"/>
                <a:cs typeface="ABeeZee"/>
              </a:rPr>
              <a:t>p10</a:t>
            </a:r>
            <a:endParaRPr sz="1500">
              <a:latin typeface="ABeeZee"/>
              <a:cs typeface="ABeeZee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92176" y="3504882"/>
            <a:ext cx="3571864" cy="464819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75082" y="1232975"/>
            <a:ext cx="10943312" cy="55704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25447" y="2294849"/>
            <a:ext cx="10215600" cy="563791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F93AAAA7-E388-4F32-A670-DFE655CF5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6987"/>
                </a:lnTo>
                <a:lnTo>
                  <a:pt x="18288000" y="10286987"/>
                </a:lnTo>
                <a:lnTo>
                  <a:pt x="18288000" y="0"/>
                </a:lnTo>
                <a:close/>
              </a:path>
            </a:pathLst>
          </a:custGeom>
          <a:solidFill>
            <a:srgbClr val="DEDC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044283" y="7429500"/>
            <a:ext cx="3244215" cy="2857500"/>
          </a:xfrm>
          <a:custGeom>
            <a:avLst/>
            <a:gdLst/>
            <a:ahLst/>
            <a:cxnLst/>
            <a:rect l="l" t="t" r="r" b="b"/>
            <a:pathLst>
              <a:path w="3244215" h="2857500">
                <a:moveTo>
                  <a:pt x="2678063" y="241300"/>
                </a:moveTo>
                <a:lnTo>
                  <a:pt x="884286" y="241300"/>
                </a:lnTo>
                <a:lnTo>
                  <a:pt x="828249" y="279400"/>
                </a:lnTo>
                <a:lnTo>
                  <a:pt x="773506" y="317500"/>
                </a:lnTo>
                <a:lnTo>
                  <a:pt x="720128" y="355600"/>
                </a:lnTo>
                <a:lnTo>
                  <a:pt x="685338" y="381000"/>
                </a:lnTo>
                <a:lnTo>
                  <a:pt x="651205" y="406400"/>
                </a:lnTo>
                <a:lnTo>
                  <a:pt x="617756" y="431800"/>
                </a:lnTo>
                <a:lnTo>
                  <a:pt x="601295" y="457200"/>
                </a:lnTo>
                <a:lnTo>
                  <a:pt x="585012" y="469900"/>
                </a:lnTo>
                <a:lnTo>
                  <a:pt x="552980" y="495300"/>
                </a:lnTo>
                <a:lnTo>
                  <a:pt x="521690" y="520700"/>
                </a:lnTo>
                <a:lnTo>
                  <a:pt x="506329" y="546100"/>
                </a:lnTo>
                <a:lnTo>
                  <a:pt x="491162" y="558800"/>
                </a:lnTo>
                <a:lnTo>
                  <a:pt x="476192" y="571500"/>
                </a:lnTo>
                <a:lnTo>
                  <a:pt x="461416" y="584200"/>
                </a:lnTo>
                <a:lnTo>
                  <a:pt x="446831" y="609600"/>
                </a:lnTo>
                <a:lnTo>
                  <a:pt x="432450" y="622300"/>
                </a:lnTo>
                <a:lnTo>
                  <a:pt x="418275" y="635000"/>
                </a:lnTo>
                <a:lnTo>
                  <a:pt x="404304" y="660400"/>
                </a:lnTo>
                <a:lnTo>
                  <a:pt x="390541" y="673100"/>
                </a:lnTo>
                <a:lnTo>
                  <a:pt x="376988" y="685800"/>
                </a:lnTo>
                <a:lnTo>
                  <a:pt x="363647" y="711200"/>
                </a:lnTo>
                <a:lnTo>
                  <a:pt x="350519" y="723900"/>
                </a:lnTo>
                <a:lnTo>
                  <a:pt x="337606" y="736600"/>
                </a:lnTo>
                <a:lnTo>
                  <a:pt x="324910" y="762000"/>
                </a:lnTo>
                <a:lnTo>
                  <a:pt x="312433" y="774700"/>
                </a:lnTo>
                <a:lnTo>
                  <a:pt x="300177" y="800100"/>
                </a:lnTo>
                <a:lnTo>
                  <a:pt x="288144" y="812800"/>
                </a:lnTo>
                <a:lnTo>
                  <a:pt x="276337" y="838200"/>
                </a:lnTo>
                <a:lnTo>
                  <a:pt x="264756" y="850900"/>
                </a:lnTo>
                <a:lnTo>
                  <a:pt x="253403" y="876300"/>
                </a:lnTo>
                <a:lnTo>
                  <a:pt x="242280" y="889000"/>
                </a:lnTo>
                <a:lnTo>
                  <a:pt x="231390" y="901700"/>
                </a:lnTo>
                <a:lnTo>
                  <a:pt x="220734" y="927100"/>
                </a:lnTo>
                <a:lnTo>
                  <a:pt x="210312" y="939800"/>
                </a:lnTo>
                <a:lnTo>
                  <a:pt x="200132" y="965200"/>
                </a:lnTo>
                <a:lnTo>
                  <a:pt x="190187" y="990600"/>
                </a:lnTo>
                <a:lnTo>
                  <a:pt x="180477" y="1003300"/>
                </a:lnTo>
                <a:lnTo>
                  <a:pt x="171005" y="1028700"/>
                </a:lnTo>
                <a:lnTo>
                  <a:pt x="161783" y="1041400"/>
                </a:lnTo>
                <a:lnTo>
                  <a:pt x="152804" y="1066800"/>
                </a:lnTo>
                <a:lnTo>
                  <a:pt x="144071" y="1079500"/>
                </a:lnTo>
                <a:lnTo>
                  <a:pt x="135585" y="1104900"/>
                </a:lnTo>
                <a:lnTo>
                  <a:pt x="127340" y="1130300"/>
                </a:lnTo>
                <a:lnTo>
                  <a:pt x="119349" y="1143000"/>
                </a:lnTo>
                <a:lnTo>
                  <a:pt x="111608" y="1168400"/>
                </a:lnTo>
                <a:lnTo>
                  <a:pt x="104114" y="1181100"/>
                </a:lnTo>
                <a:lnTo>
                  <a:pt x="96878" y="1206500"/>
                </a:lnTo>
                <a:lnTo>
                  <a:pt x="89895" y="1231900"/>
                </a:lnTo>
                <a:lnTo>
                  <a:pt x="83167" y="1244600"/>
                </a:lnTo>
                <a:lnTo>
                  <a:pt x="76695" y="1270000"/>
                </a:lnTo>
                <a:lnTo>
                  <a:pt x="70480" y="1295400"/>
                </a:lnTo>
                <a:lnTo>
                  <a:pt x="64522" y="1308100"/>
                </a:lnTo>
                <a:lnTo>
                  <a:pt x="58821" y="1333500"/>
                </a:lnTo>
                <a:lnTo>
                  <a:pt x="53378" y="1358900"/>
                </a:lnTo>
                <a:lnTo>
                  <a:pt x="48196" y="1371600"/>
                </a:lnTo>
                <a:lnTo>
                  <a:pt x="43278" y="1397000"/>
                </a:lnTo>
                <a:lnTo>
                  <a:pt x="38622" y="1422400"/>
                </a:lnTo>
                <a:lnTo>
                  <a:pt x="34226" y="1435100"/>
                </a:lnTo>
                <a:lnTo>
                  <a:pt x="30092" y="1460500"/>
                </a:lnTo>
                <a:lnTo>
                  <a:pt x="26223" y="1485900"/>
                </a:lnTo>
                <a:lnTo>
                  <a:pt x="22619" y="1498600"/>
                </a:lnTo>
                <a:lnTo>
                  <a:pt x="19278" y="1524000"/>
                </a:lnTo>
                <a:lnTo>
                  <a:pt x="16202" y="1549400"/>
                </a:lnTo>
                <a:lnTo>
                  <a:pt x="13392" y="1562100"/>
                </a:lnTo>
                <a:lnTo>
                  <a:pt x="10848" y="1587500"/>
                </a:lnTo>
                <a:lnTo>
                  <a:pt x="8572" y="1612900"/>
                </a:lnTo>
                <a:lnTo>
                  <a:pt x="6562" y="1638300"/>
                </a:lnTo>
                <a:lnTo>
                  <a:pt x="4821" y="1651000"/>
                </a:lnTo>
                <a:lnTo>
                  <a:pt x="3348" y="1676400"/>
                </a:lnTo>
                <a:lnTo>
                  <a:pt x="2146" y="1701800"/>
                </a:lnTo>
                <a:lnTo>
                  <a:pt x="1205" y="1714500"/>
                </a:lnTo>
                <a:lnTo>
                  <a:pt x="534" y="1739900"/>
                </a:lnTo>
                <a:lnTo>
                  <a:pt x="133" y="1765300"/>
                </a:lnTo>
                <a:lnTo>
                  <a:pt x="0" y="1790700"/>
                </a:lnTo>
                <a:lnTo>
                  <a:pt x="133" y="1803400"/>
                </a:lnTo>
                <a:lnTo>
                  <a:pt x="534" y="1828800"/>
                </a:lnTo>
                <a:lnTo>
                  <a:pt x="1205" y="1854200"/>
                </a:lnTo>
                <a:lnTo>
                  <a:pt x="2146" y="1866900"/>
                </a:lnTo>
                <a:lnTo>
                  <a:pt x="3348" y="1892300"/>
                </a:lnTo>
                <a:lnTo>
                  <a:pt x="4821" y="1917700"/>
                </a:lnTo>
                <a:lnTo>
                  <a:pt x="6562" y="1943100"/>
                </a:lnTo>
                <a:lnTo>
                  <a:pt x="8572" y="1955800"/>
                </a:lnTo>
                <a:lnTo>
                  <a:pt x="10848" y="1981200"/>
                </a:lnTo>
                <a:lnTo>
                  <a:pt x="13392" y="2006600"/>
                </a:lnTo>
                <a:lnTo>
                  <a:pt x="16202" y="2019300"/>
                </a:lnTo>
                <a:lnTo>
                  <a:pt x="19278" y="2044700"/>
                </a:lnTo>
                <a:lnTo>
                  <a:pt x="22619" y="2070100"/>
                </a:lnTo>
                <a:lnTo>
                  <a:pt x="26223" y="2095500"/>
                </a:lnTo>
                <a:lnTo>
                  <a:pt x="30092" y="2108200"/>
                </a:lnTo>
                <a:lnTo>
                  <a:pt x="34226" y="2133600"/>
                </a:lnTo>
                <a:lnTo>
                  <a:pt x="38622" y="2159000"/>
                </a:lnTo>
                <a:lnTo>
                  <a:pt x="43278" y="2171700"/>
                </a:lnTo>
                <a:lnTo>
                  <a:pt x="48196" y="2197100"/>
                </a:lnTo>
                <a:lnTo>
                  <a:pt x="53378" y="2222500"/>
                </a:lnTo>
                <a:lnTo>
                  <a:pt x="58821" y="2235200"/>
                </a:lnTo>
                <a:lnTo>
                  <a:pt x="64522" y="2260600"/>
                </a:lnTo>
                <a:lnTo>
                  <a:pt x="70480" y="2286000"/>
                </a:lnTo>
                <a:lnTo>
                  <a:pt x="76695" y="2298700"/>
                </a:lnTo>
                <a:lnTo>
                  <a:pt x="83167" y="2324100"/>
                </a:lnTo>
                <a:lnTo>
                  <a:pt x="89895" y="2349500"/>
                </a:lnTo>
                <a:lnTo>
                  <a:pt x="96878" y="2362200"/>
                </a:lnTo>
                <a:lnTo>
                  <a:pt x="104114" y="2387600"/>
                </a:lnTo>
                <a:lnTo>
                  <a:pt x="111608" y="2400300"/>
                </a:lnTo>
                <a:lnTo>
                  <a:pt x="119349" y="2425700"/>
                </a:lnTo>
                <a:lnTo>
                  <a:pt x="127340" y="2451100"/>
                </a:lnTo>
                <a:lnTo>
                  <a:pt x="135585" y="2463800"/>
                </a:lnTo>
                <a:lnTo>
                  <a:pt x="144071" y="2489200"/>
                </a:lnTo>
                <a:lnTo>
                  <a:pt x="152804" y="2501900"/>
                </a:lnTo>
                <a:lnTo>
                  <a:pt x="161783" y="2527300"/>
                </a:lnTo>
                <a:lnTo>
                  <a:pt x="171005" y="2552700"/>
                </a:lnTo>
                <a:lnTo>
                  <a:pt x="180477" y="2565400"/>
                </a:lnTo>
                <a:lnTo>
                  <a:pt x="190187" y="2590800"/>
                </a:lnTo>
                <a:lnTo>
                  <a:pt x="200132" y="2603500"/>
                </a:lnTo>
                <a:lnTo>
                  <a:pt x="210312" y="2628900"/>
                </a:lnTo>
                <a:lnTo>
                  <a:pt x="220734" y="2641600"/>
                </a:lnTo>
                <a:lnTo>
                  <a:pt x="231390" y="2667000"/>
                </a:lnTo>
                <a:lnTo>
                  <a:pt x="242280" y="2679700"/>
                </a:lnTo>
                <a:lnTo>
                  <a:pt x="253403" y="2705100"/>
                </a:lnTo>
                <a:lnTo>
                  <a:pt x="264756" y="2717800"/>
                </a:lnTo>
                <a:lnTo>
                  <a:pt x="276337" y="2743200"/>
                </a:lnTo>
                <a:lnTo>
                  <a:pt x="288144" y="2755900"/>
                </a:lnTo>
                <a:lnTo>
                  <a:pt x="300177" y="2781300"/>
                </a:lnTo>
                <a:lnTo>
                  <a:pt x="312433" y="2794000"/>
                </a:lnTo>
                <a:lnTo>
                  <a:pt x="324910" y="2806700"/>
                </a:lnTo>
                <a:lnTo>
                  <a:pt x="337606" y="2832100"/>
                </a:lnTo>
                <a:lnTo>
                  <a:pt x="363319" y="2857500"/>
                </a:lnTo>
                <a:lnTo>
                  <a:pt x="3199025" y="2857500"/>
                </a:lnTo>
                <a:lnTo>
                  <a:pt x="3224741" y="2832100"/>
                </a:lnTo>
                <a:lnTo>
                  <a:pt x="3237434" y="2806700"/>
                </a:lnTo>
                <a:lnTo>
                  <a:pt x="3243716" y="2806700"/>
                </a:lnTo>
                <a:lnTo>
                  <a:pt x="3243716" y="774700"/>
                </a:lnTo>
                <a:lnTo>
                  <a:pt x="3237434" y="762000"/>
                </a:lnTo>
                <a:lnTo>
                  <a:pt x="3224741" y="736600"/>
                </a:lnTo>
                <a:lnTo>
                  <a:pt x="3211830" y="723900"/>
                </a:lnTo>
                <a:lnTo>
                  <a:pt x="3198697" y="711200"/>
                </a:lnTo>
                <a:lnTo>
                  <a:pt x="3185356" y="685800"/>
                </a:lnTo>
                <a:lnTo>
                  <a:pt x="3171807" y="673100"/>
                </a:lnTo>
                <a:lnTo>
                  <a:pt x="3158045" y="660400"/>
                </a:lnTo>
                <a:lnTo>
                  <a:pt x="3144069" y="635000"/>
                </a:lnTo>
                <a:lnTo>
                  <a:pt x="3129894" y="622300"/>
                </a:lnTo>
                <a:lnTo>
                  <a:pt x="3115516" y="609600"/>
                </a:lnTo>
                <a:lnTo>
                  <a:pt x="3100933" y="584200"/>
                </a:lnTo>
                <a:lnTo>
                  <a:pt x="3086157" y="571500"/>
                </a:lnTo>
                <a:lnTo>
                  <a:pt x="3071187" y="558800"/>
                </a:lnTo>
                <a:lnTo>
                  <a:pt x="3056020" y="546100"/>
                </a:lnTo>
                <a:lnTo>
                  <a:pt x="3040659" y="520700"/>
                </a:lnTo>
                <a:lnTo>
                  <a:pt x="3009369" y="495300"/>
                </a:lnTo>
                <a:lnTo>
                  <a:pt x="2977337" y="469900"/>
                </a:lnTo>
                <a:lnTo>
                  <a:pt x="2961049" y="457200"/>
                </a:lnTo>
                <a:lnTo>
                  <a:pt x="2944588" y="431800"/>
                </a:lnTo>
                <a:lnTo>
                  <a:pt x="2911144" y="406400"/>
                </a:lnTo>
                <a:lnTo>
                  <a:pt x="2877007" y="381000"/>
                </a:lnTo>
                <a:lnTo>
                  <a:pt x="2842221" y="355600"/>
                </a:lnTo>
                <a:lnTo>
                  <a:pt x="2788843" y="317500"/>
                </a:lnTo>
                <a:lnTo>
                  <a:pt x="2734100" y="279400"/>
                </a:lnTo>
                <a:lnTo>
                  <a:pt x="2678063" y="241300"/>
                </a:lnTo>
                <a:close/>
              </a:path>
              <a:path w="3244215" h="2857500">
                <a:moveTo>
                  <a:pt x="2582006" y="190500"/>
                </a:moveTo>
                <a:lnTo>
                  <a:pt x="980336" y="190500"/>
                </a:lnTo>
                <a:lnTo>
                  <a:pt x="903236" y="241300"/>
                </a:lnTo>
                <a:lnTo>
                  <a:pt x="2659113" y="241300"/>
                </a:lnTo>
                <a:lnTo>
                  <a:pt x="2582006" y="190500"/>
                </a:lnTo>
                <a:close/>
              </a:path>
              <a:path w="3244215" h="2857500">
                <a:moveTo>
                  <a:pt x="2502981" y="152400"/>
                </a:moveTo>
                <a:lnTo>
                  <a:pt x="1059367" y="152400"/>
                </a:lnTo>
                <a:lnTo>
                  <a:pt x="999916" y="190500"/>
                </a:lnTo>
                <a:lnTo>
                  <a:pt x="2562422" y="190500"/>
                </a:lnTo>
                <a:lnTo>
                  <a:pt x="2502981" y="152400"/>
                </a:lnTo>
                <a:close/>
              </a:path>
              <a:path w="3244215" h="2857500">
                <a:moveTo>
                  <a:pt x="2442553" y="127000"/>
                </a:moveTo>
                <a:lnTo>
                  <a:pt x="1119796" y="127000"/>
                </a:lnTo>
                <a:lnTo>
                  <a:pt x="1079405" y="152400"/>
                </a:lnTo>
                <a:lnTo>
                  <a:pt x="2482944" y="152400"/>
                </a:lnTo>
                <a:lnTo>
                  <a:pt x="2442553" y="127000"/>
                </a:lnTo>
                <a:close/>
              </a:path>
              <a:path w="3244215" h="2857500">
                <a:moveTo>
                  <a:pt x="2401773" y="114300"/>
                </a:moveTo>
                <a:lnTo>
                  <a:pt x="1160576" y="114300"/>
                </a:lnTo>
                <a:lnTo>
                  <a:pt x="1140137" y="127000"/>
                </a:lnTo>
                <a:lnTo>
                  <a:pt x="2422212" y="127000"/>
                </a:lnTo>
                <a:lnTo>
                  <a:pt x="2401773" y="114300"/>
                </a:lnTo>
                <a:close/>
              </a:path>
              <a:path w="3244215" h="2857500">
                <a:moveTo>
                  <a:pt x="2339898" y="88900"/>
                </a:moveTo>
                <a:lnTo>
                  <a:pt x="1222449" y="88900"/>
                </a:lnTo>
                <a:lnTo>
                  <a:pt x="1181112" y="114300"/>
                </a:lnTo>
                <a:lnTo>
                  <a:pt x="2381237" y="114300"/>
                </a:lnTo>
                <a:lnTo>
                  <a:pt x="2339898" y="88900"/>
                </a:lnTo>
                <a:close/>
              </a:path>
              <a:path w="3244215" h="2857500">
                <a:moveTo>
                  <a:pt x="2298217" y="76200"/>
                </a:moveTo>
                <a:lnTo>
                  <a:pt x="1264119" y="76200"/>
                </a:lnTo>
                <a:lnTo>
                  <a:pt x="1243243" y="88900"/>
                </a:lnTo>
                <a:lnTo>
                  <a:pt x="2319100" y="88900"/>
                </a:lnTo>
                <a:lnTo>
                  <a:pt x="2298217" y="76200"/>
                </a:lnTo>
                <a:close/>
              </a:path>
              <a:path w="3244215" h="2857500">
                <a:moveTo>
                  <a:pt x="2256234" y="63500"/>
                </a:moveTo>
                <a:lnTo>
                  <a:pt x="1306109" y="63500"/>
                </a:lnTo>
                <a:lnTo>
                  <a:pt x="1285080" y="76200"/>
                </a:lnTo>
                <a:lnTo>
                  <a:pt x="2277262" y="76200"/>
                </a:lnTo>
                <a:lnTo>
                  <a:pt x="2256234" y="63500"/>
                </a:lnTo>
                <a:close/>
              </a:path>
              <a:path w="3244215" h="2857500">
                <a:moveTo>
                  <a:pt x="2192726" y="50800"/>
                </a:moveTo>
                <a:lnTo>
                  <a:pt x="1369617" y="50800"/>
                </a:lnTo>
                <a:lnTo>
                  <a:pt x="1348384" y="63500"/>
                </a:lnTo>
                <a:lnTo>
                  <a:pt x="2213965" y="63500"/>
                </a:lnTo>
                <a:lnTo>
                  <a:pt x="2192726" y="50800"/>
                </a:lnTo>
                <a:close/>
              </a:path>
              <a:path w="3244215" h="2857500">
                <a:moveTo>
                  <a:pt x="2150077" y="38100"/>
                </a:moveTo>
                <a:lnTo>
                  <a:pt x="1412265" y="38100"/>
                </a:lnTo>
                <a:lnTo>
                  <a:pt x="1390911" y="50800"/>
                </a:lnTo>
                <a:lnTo>
                  <a:pt x="2171431" y="50800"/>
                </a:lnTo>
                <a:lnTo>
                  <a:pt x="2150077" y="38100"/>
                </a:lnTo>
                <a:close/>
              </a:path>
              <a:path w="3244215" h="2857500">
                <a:moveTo>
                  <a:pt x="2085684" y="25400"/>
                </a:moveTo>
                <a:lnTo>
                  <a:pt x="1476663" y="25400"/>
                </a:lnTo>
                <a:lnTo>
                  <a:pt x="1455149" y="38100"/>
                </a:lnTo>
                <a:lnTo>
                  <a:pt x="2107195" y="38100"/>
                </a:lnTo>
                <a:lnTo>
                  <a:pt x="2085684" y="25400"/>
                </a:lnTo>
                <a:close/>
              </a:path>
              <a:path w="3244215" h="2857500">
                <a:moveTo>
                  <a:pt x="1999207" y="12700"/>
                </a:moveTo>
                <a:lnTo>
                  <a:pt x="1563138" y="12700"/>
                </a:lnTo>
                <a:lnTo>
                  <a:pt x="1541462" y="25400"/>
                </a:lnTo>
                <a:lnTo>
                  <a:pt x="2020882" y="25400"/>
                </a:lnTo>
                <a:lnTo>
                  <a:pt x="1999207" y="12700"/>
                </a:lnTo>
                <a:close/>
              </a:path>
              <a:path w="3244215" h="2857500">
                <a:moveTo>
                  <a:pt x="1846733" y="0"/>
                </a:moveTo>
                <a:lnTo>
                  <a:pt x="1715616" y="0"/>
                </a:lnTo>
                <a:lnTo>
                  <a:pt x="1693773" y="12700"/>
                </a:lnTo>
                <a:lnTo>
                  <a:pt x="1868576" y="12700"/>
                </a:lnTo>
                <a:lnTo>
                  <a:pt x="1846733" y="0"/>
                </a:lnTo>
                <a:close/>
              </a:path>
            </a:pathLst>
          </a:custGeom>
          <a:solidFill>
            <a:srgbClr val="6AA2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3040380" cy="2089150"/>
            </a:xfrm>
            <a:custGeom>
              <a:avLst/>
              <a:gdLst/>
              <a:ahLst/>
              <a:cxnLst/>
              <a:rect l="l" t="t" r="r" b="b"/>
              <a:pathLst>
                <a:path w="3040380" h="2089150">
                  <a:moveTo>
                    <a:pt x="0" y="431205"/>
                  </a:moveTo>
                  <a:lnTo>
                    <a:pt x="0" y="1931892"/>
                  </a:lnTo>
                  <a:lnTo>
                    <a:pt x="40583" y="1947654"/>
                  </a:lnTo>
                  <a:lnTo>
                    <a:pt x="83623" y="1963351"/>
                  </a:lnTo>
                  <a:lnTo>
                    <a:pt x="127066" y="1978178"/>
                  </a:lnTo>
                  <a:lnTo>
                    <a:pt x="170901" y="1992124"/>
                  </a:lnTo>
                  <a:lnTo>
                    <a:pt x="215118" y="2005180"/>
                  </a:lnTo>
                  <a:lnTo>
                    <a:pt x="259707" y="2017334"/>
                  </a:lnTo>
                  <a:lnTo>
                    <a:pt x="304656" y="2028577"/>
                  </a:lnTo>
                  <a:lnTo>
                    <a:pt x="349956" y="2038898"/>
                  </a:lnTo>
                  <a:lnTo>
                    <a:pt x="395595" y="2048285"/>
                  </a:lnTo>
                  <a:lnTo>
                    <a:pt x="441564" y="2056729"/>
                  </a:lnTo>
                  <a:lnTo>
                    <a:pt x="487850" y="2064220"/>
                  </a:lnTo>
                  <a:lnTo>
                    <a:pt x="534445" y="2070745"/>
                  </a:lnTo>
                  <a:lnTo>
                    <a:pt x="581337" y="2076296"/>
                  </a:lnTo>
                  <a:lnTo>
                    <a:pt x="628516" y="2080861"/>
                  </a:lnTo>
                  <a:lnTo>
                    <a:pt x="675971" y="2084430"/>
                  </a:lnTo>
                  <a:lnTo>
                    <a:pt x="723691" y="2086992"/>
                  </a:lnTo>
                  <a:lnTo>
                    <a:pt x="771666" y="2088538"/>
                  </a:lnTo>
                  <a:lnTo>
                    <a:pt x="819886" y="2089055"/>
                  </a:lnTo>
                  <a:lnTo>
                    <a:pt x="868235" y="2088538"/>
                  </a:lnTo>
                  <a:lnTo>
                    <a:pt x="916336" y="2086992"/>
                  </a:lnTo>
                  <a:lnTo>
                    <a:pt x="964179" y="2084430"/>
                  </a:lnTo>
                  <a:lnTo>
                    <a:pt x="1011752" y="2080861"/>
                  </a:lnTo>
                  <a:lnTo>
                    <a:pt x="1059046" y="2076296"/>
                  </a:lnTo>
                  <a:lnTo>
                    <a:pt x="1106050" y="2070745"/>
                  </a:lnTo>
                  <a:lnTo>
                    <a:pt x="1152753" y="2064220"/>
                  </a:lnTo>
                  <a:lnTo>
                    <a:pt x="1199145" y="2056729"/>
                  </a:lnTo>
                  <a:lnTo>
                    <a:pt x="1245215" y="2048285"/>
                  </a:lnTo>
                  <a:lnTo>
                    <a:pt x="1290953" y="2038898"/>
                  </a:lnTo>
                  <a:lnTo>
                    <a:pt x="1336347" y="2028577"/>
                  </a:lnTo>
                  <a:lnTo>
                    <a:pt x="1381388" y="2017334"/>
                  </a:lnTo>
                  <a:lnTo>
                    <a:pt x="1426064" y="2005180"/>
                  </a:lnTo>
                  <a:lnTo>
                    <a:pt x="1470366" y="1992124"/>
                  </a:lnTo>
                  <a:lnTo>
                    <a:pt x="1514282" y="1978178"/>
                  </a:lnTo>
                  <a:lnTo>
                    <a:pt x="1557802" y="1963351"/>
                  </a:lnTo>
                  <a:lnTo>
                    <a:pt x="1600916" y="1947654"/>
                  </a:lnTo>
                  <a:lnTo>
                    <a:pt x="1643612" y="1931099"/>
                  </a:lnTo>
                  <a:lnTo>
                    <a:pt x="1685881" y="1913695"/>
                  </a:lnTo>
                  <a:lnTo>
                    <a:pt x="1727711" y="1895453"/>
                  </a:lnTo>
                  <a:lnTo>
                    <a:pt x="1769092" y="1876383"/>
                  </a:lnTo>
                  <a:lnTo>
                    <a:pt x="1810014" y="1856497"/>
                  </a:lnTo>
                  <a:lnTo>
                    <a:pt x="1850466" y="1835804"/>
                  </a:lnTo>
                  <a:lnTo>
                    <a:pt x="1890437" y="1814315"/>
                  </a:lnTo>
                  <a:lnTo>
                    <a:pt x="1929917" y="1792041"/>
                  </a:lnTo>
                  <a:lnTo>
                    <a:pt x="1968894" y="1768993"/>
                  </a:lnTo>
                  <a:lnTo>
                    <a:pt x="2007360" y="1745180"/>
                  </a:lnTo>
                  <a:lnTo>
                    <a:pt x="2045302" y="1720613"/>
                  </a:lnTo>
                  <a:lnTo>
                    <a:pt x="2082711" y="1695303"/>
                  </a:lnTo>
                  <a:lnTo>
                    <a:pt x="2119576" y="1669261"/>
                  </a:lnTo>
                  <a:lnTo>
                    <a:pt x="2155885" y="1642496"/>
                  </a:lnTo>
                  <a:lnTo>
                    <a:pt x="2191630" y="1615020"/>
                  </a:lnTo>
                  <a:lnTo>
                    <a:pt x="2226798" y="1586843"/>
                  </a:lnTo>
                  <a:lnTo>
                    <a:pt x="2261380" y="1557975"/>
                  </a:lnTo>
                  <a:lnTo>
                    <a:pt x="2295365" y="1528428"/>
                  </a:lnTo>
                  <a:lnTo>
                    <a:pt x="2328742" y="1498211"/>
                  </a:lnTo>
                  <a:lnTo>
                    <a:pt x="2361501" y="1467335"/>
                  </a:lnTo>
                  <a:lnTo>
                    <a:pt x="2393630" y="1435811"/>
                  </a:lnTo>
                  <a:lnTo>
                    <a:pt x="2425121" y="1403650"/>
                  </a:lnTo>
                  <a:lnTo>
                    <a:pt x="2455961" y="1370861"/>
                  </a:lnTo>
                  <a:lnTo>
                    <a:pt x="2486141" y="1337455"/>
                  </a:lnTo>
                  <a:lnTo>
                    <a:pt x="2515649" y="1303443"/>
                  </a:lnTo>
                  <a:lnTo>
                    <a:pt x="2544476" y="1268836"/>
                  </a:lnTo>
                  <a:lnTo>
                    <a:pt x="2572610" y="1233644"/>
                  </a:lnTo>
                  <a:lnTo>
                    <a:pt x="2600041" y="1197877"/>
                  </a:lnTo>
                  <a:lnTo>
                    <a:pt x="2626759" y="1161546"/>
                  </a:lnTo>
                  <a:lnTo>
                    <a:pt x="2652752" y="1124662"/>
                  </a:lnTo>
                  <a:lnTo>
                    <a:pt x="2678011" y="1087235"/>
                  </a:lnTo>
                  <a:lnTo>
                    <a:pt x="2702525" y="1049275"/>
                  </a:lnTo>
                  <a:lnTo>
                    <a:pt x="2726282" y="1010794"/>
                  </a:lnTo>
                  <a:lnTo>
                    <a:pt x="2749273" y="971801"/>
                  </a:lnTo>
                  <a:lnTo>
                    <a:pt x="2771487" y="932308"/>
                  </a:lnTo>
                  <a:lnTo>
                    <a:pt x="2792913" y="892324"/>
                  </a:lnTo>
                  <a:lnTo>
                    <a:pt x="2808797" y="861168"/>
                  </a:lnTo>
                  <a:lnTo>
                    <a:pt x="819886" y="861168"/>
                  </a:lnTo>
                  <a:lnTo>
                    <a:pt x="771676" y="860009"/>
                  </a:lnTo>
                  <a:lnTo>
                    <a:pt x="724035" y="856567"/>
                  </a:lnTo>
                  <a:lnTo>
                    <a:pt x="677016" y="850896"/>
                  </a:lnTo>
                  <a:lnTo>
                    <a:pt x="630673" y="843050"/>
                  </a:lnTo>
                  <a:lnTo>
                    <a:pt x="585060" y="833081"/>
                  </a:lnTo>
                  <a:lnTo>
                    <a:pt x="540230" y="821044"/>
                  </a:lnTo>
                  <a:lnTo>
                    <a:pt x="496237" y="806992"/>
                  </a:lnTo>
                  <a:lnTo>
                    <a:pt x="453134" y="790979"/>
                  </a:lnTo>
                  <a:lnTo>
                    <a:pt x="410974" y="773058"/>
                  </a:lnTo>
                  <a:lnTo>
                    <a:pt x="369812" y="753283"/>
                  </a:lnTo>
                  <a:lnTo>
                    <a:pt x="329701" y="731707"/>
                  </a:lnTo>
                  <a:lnTo>
                    <a:pt x="290695" y="708384"/>
                  </a:lnTo>
                  <a:lnTo>
                    <a:pt x="252846" y="683367"/>
                  </a:lnTo>
                  <a:lnTo>
                    <a:pt x="216209" y="656710"/>
                  </a:lnTo>
                  <a:lnTo>
                    <a:pt x="180837" y="628467"/>
                  </a:lnTo>
                  <a:lnTo>
                    <a:pt x="146784" y="598691"/>
                  </a:lnTo>
                  <a:lnTo>
                    <a:pt x="114103" y="567436"/>
                  </a:lnTo>
                  <a:lnTo>
                    <a:pt x="82847" y="534755"/>
                  </a:lnTo>
                  <a:lnTo>
                    <a:pt x="53071" y="500702"/>
                  </a:lnTo>
                  <a:lnTo>
                    <a:pt x="24828" y="465330"/>
                  </a:lnTo>
                  <a:lnTo>
                    <a:pt x="0" y="431205"/>
                  </a:lnTo>
                  <a:close/>
                </a:path>
                <a:path w="3040380" h="2089150">
                  <a:moveTo>
                    <a:pt x="3040029" y="0"/>
                  </a:moveTo>
                  <a:lnTo>
                    <a:pt x="1809675" y="0"/>
                  </a:lnTo>
                  <a:lnTo>
                    <a:pt x="1809129" y="4523"/>
                  </a:lnTo>
                  <a:lnTo>
                    <a:pt x="1801283" y="50865"/>
                  </a:lnTo>
                  <a:lnTo>
                    <a:pt x="1791314" y="96478"/>
                  </a:lnTo>
                  <a:lnTo>
                    <a:pt x="1779277" y="141309"/>
                  </a:lnTo>
                  <a:lnTo>
                    <a:pt x="1765225" y="185302"/>
                  </a:lnTo>
                  <a:lnTo>
                    <a:pt x="1749212" y="228405"/>
                  </a:lnTo>
                  <a:lnTo>
                    <a:pt x="1731291" y="270564"/>
                  </a:lnTo>
                  <a:lnTo>
                    <a:pt x="1711516" y="311726"/>
                  </a:lnTo>
                  <a:lnTo>
                    <a:pt x="1689940" y="351837"/>
                  </a:lnTo>
                  <a:lnTo>
                    <a:pt x="1666617" y="390844"/>
                  </a:lnTo>
                  <a:lnTo>
                    <a:pt x="1641600" y="428693"/>
                  </a:lnTo>
                  <a:lnTo>
                    <a:pt x="1614944" y="465330"/>
                  </a:lnTo>
                  <a:lnTo>
                    <a:pt x="1586701" y="500702"/>
                  </a:lnTo>
                  <a:lnTo>
                    <a:pt x="1556925" y="534755"/>
                  </a:lnTo>
                  <a:lnTo>
                    <a:pt x="1525670" y="567436"/>
                  </a:lnTo>
                  <a:lnTo>
                    <a:pt x="1492988" y="598691"/>
                  </a:lnTo>
                  <a:lnTo>
                    <a:pt x="1458935" y="628467"/>
                  </a:lnTo>
                  <a:lnTo>
                    <a:pt x="1423563" y="656710"/>
                  </a:lnTo>
                  <a:lnTo>
                    <a:pt x="1386926" y="683367"/>
                  </a:lnTo>
                  <a:lnTo>
                    <a:pt x="1349077" y="708384"/>
                  </a:lnTo>
                  <a:lnTo>
                    <a:pt x="1310071" y="731707"/>
                  </a:lnTo>
                  <a:lnTo>
                    <a:pt x="1269960" y="753283"/>
                  </a:lnTo>
                  <a:lnTo>
                    <a:pt x="1228798" y="773058"/>
                  </a:lnTo>
                  <a:lnTo>
                    <a:pt x="1186638" y="790979"/>
                  </a:lnTo>
                  <a:lnTo>
                    <a:pt x="1143535" y="806992"/>
                  </a:lnTo>
                  <a:lnTo>
                    <a:pt x="1099542" y="821044"/>
                  </a:lnTo>
                  <a:lnTo>
                    <a:pt x="1054712" y="833081"/>
                  </a:lnTo>
                  <a:lnTo>
                    <a:pt x="1009099" y="843050"/>
                  </a:lnTo>
                  <a:lnTo>
                    <a:pt x="962756" y="850896"/>
                  </a:lnTo>
                  <a:lnTo>
                    <a:pt x="915737" y="856567"/>
                  </a:lnTo>
                  <a:lnTo>
                    <a:pt x="868096" y="860009"/>
                  </a:lnTo>
                  <a:lnTo>
                    <a:pt x="819886" y="861168"/>
                  </a:lnTo>
                  <a:lnTo>
                    <a:pt x="2808797" y="861168"/>
                  </a:lnTo>
                  <a:lnTo>
                    <a:pt x="2833360" y="810929"/>
                  </a:lnTo>
                  <a:lnTo>
                    <a:pt x="2852360" y="769538"/>
                  </a:lnTo>
                  <a:lnTo>
                    <a:pt x="2870530" y="727699"/>
                  </a:lnTo>
                  <a:lnTo>
                    <a:pt x="2887859" y="685423"/>
                  </a:lnTo>
                  <a:lnTo>
                    <a:pt x="2904337" y="642719"/>
                  </a:lnTo>
                  <a:lnTo>
                    <a:pt x="2919953" y="599600"/>
                  </a:lnTo>
                  <a:lnTo>
                    <a:pt x="2934697" y="556074"/>
                  </a:lnTo>
                  <a:lnTo>
                    <a:pt x="2948558" y="512153"/>
                  </a:lnTo>
                  <a:lnTo>
                    <a:pt x="2961525" y="467847"/>
                  </a:lnTo>
                  <a:lnTo>
                    <a:pt x="2973588" y="423167"/>
                  </a:lnTo>
                  <a:lnTo>
                    <a:pt x="2984737" y="378124"/>
                  </a:lnTo>
                  <a:lnTo>
                    <a:pt x="2994960" y="332727"/>
                  </a:lnTo>
                  <a:lnTo>
                    <a:pt x="3004248" y="286987"/>
                  </a:lnTo>
                  <a:lnTo>
                    <a:pt x="3012589" y="240916"/>
                  </a:lnTo>
                  <a:lnTo>
                    <a:pt x="3019972" y="194523"/>
                  </a:lnTo>
                  <a:lnTo>
                    <a:pt x="3026389" y="147818"/>
                  </a:lnTo>
                  <a:lnTo>
                    <a:pt x="3031827" y="100814"/>
                  </a:lnTo>
                  <a:lnTo>
                    <a:pt x="3036276" y="53519"/>
                  </a:lnTo>
                  <a:lnTo>
                    <a:pt x="3039726" y="5945"/>
                  </a:lnTo>
                  <a:lnTo>
                    <a:pt x="3040029" y="0"/>
                  </a:lnTo>
                  <a:close/>
                </a:path>
              </a:pathLst>
            </a:custGeom>
            <a:solidFill>
              <a:srgbClr val="0099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22834" y="210563"/>
              <a:ext cx="15868650" cy="9937750"/>
            </a:xfrm>
            <a:custGeom>
              <a:avLst/>
              <a:gdLst/>
              <a:ahLst/>
              <a:cxnLst/>
              <a:rect l="l" t="t" r="r" b="b"/>
              <a:pathLst>
                <a:path w="15868650" h="9937750">
                  <a:moveTo>
                    <a:pt x="2354424" y="0"/>
                  </a:moveTo>
                  <a:lnTo>
                    <a:pt x="2285171" y="546"/>
                  </a:lnTo>
                  <a:lnTo>
                    <a:pt x="2213390" y="2434"/>
                  </a:lnTo>
                  <a:lnTo>
                    <a:pt x="2139369" y="5823"/>
                  </a:lnTo>
                  <a:lnTo>
                    <a:pt x="2063396" y="10872"/>
                  </a:lnTo>
                  <a:lnTo>
                    <a:pt x="2024767" y="14069"/>
                  </a:lnTo>
                  <a:lnTo>
                    <a:pt x="1985759" y="17740"/>
                  </a:lnTo>
                  <a:lnTo>
                    <a:pt x="1946406" y="21906"/>
                  </a:lnTo>
                  <a:lnTo>
                    <a:pt x="1906745" y="26586"/>
                  </a:lnTo>
                  <a:lnTo>
                    <a:pt x="1866813" y="31800"/>
                  </a:lnTo>
                  <a:lnTo>
                    <a:pt x="1826644" y="37568"/>
                  </a:lnTo>
                  <a:lnTo>
                    <a:pt x="1786275" y="43911"/>
                  </a:lnTo>
                  <a:lnTo>
                    <a:pt x="1745742" y="50847"/>
                  </a:lnTo>
                  <a:lnTo>
                    <a:pt x="1705081" y="58397"/>
                  </a:lnTo>
                  <a:lnTo>
                    <a:pt x="1664328" y="66580"/>
                  </a:lnTo>
                  <a:lnTo>
                    <a:pt x="1623518" y="75418"/>
                  </a:lnTo>
                  <a:lnTo>
                    <a:pt x="1582689" y="84928"/>
                  </a:lnTo>
                  <a:lnTo>
                    <a:pt x="1541875" y="95132"/>
                  </a:lnTo>
                  <a:lnTo>
                    <a:pt x="1501114" y="106049"/>
                  </a:lnTo>
                  <a:lnTo>
                    <a:pt x="1460440" y="117699"/>
                  </a:lnTo>
                  <a:lnTo>
                    <a:pt x="1419890" y="130101"/>
                  </a:lnTo>
                  <a:lnTo>
                    <a:pt x="1379499" y="143277"/>
                  </a:lnTo>
                  <a:lnTo>
                    <a:pt x="1339305" y="157245"/>
                  </a:lnTo>
                  <a:lnTo>
                    <a:pt x="1299342" y="172026"/>
                  </a:lnTo>
                  <a:lnTo>
                    <a:pt x="1259647" y="187639"/>
                  </a:lnTo>
                  <a:lnTo>
                    <a:pt x="1220256" y="204105"/>
                  </a:lnTo>
                  <a:lnTo>
                    <a:pt x="1181205" y="221442"/>
                  </a:lnTo>
                  <a:lnTo>
                    <a:pt x="1142529" y="239672"/>
                  </a:lnTo>
                  <a:lnTo>
                    <a:pt x="1104266" y="258813"/>
                  </a:lnTo>
                  <a:lnTo>
                    <a:pt x="1066449" y="278887"/>
                  </a:lnTo>
                  <a:lnTo>
                    <a:pt x="1029117" y="299912"/>
                  </a:lnTo>
                  <a:lnTo>
                    <a:pt x="992305" y="321909"/>
                  </a:lnTo>
                  <a:lnTo>
                    <a:pt x="956048" y="344897"/>
                  </a:lnTo>
                  <a:lnTo>
                    <a:pt x="920382" y="368896"/>
                  </a:lnTo>
                  <a:lnTo>
                    <a:pt x="885345" y="393927"/>
                  </a:lnTo>
                  <a:lnTo>
                    <a:pt x="850971" y="420008"/>
                  </a:lnTo>
                  <a:lnTo>
                    <a:pt x="817297" y="447161"/>
                  </a:lnTo>
                  <a:lnTo>
                    <a:pt x="784359" y="475405"/>
                  </a:lnTo>
                  <a:lnTo>
                    <a:pt x="752192" y="504759"/>
                  </a:lnTo>
                  <a:lnTo>
                    <a:pt x="720833" y="535244"/>
                  </a:lnTo>
                  <a:lnTo>
                    <a:pt x="690317" y="566879"/>
                  </a:lnTo>
                  <a:lnTo>
                    <a:pt x="660681" y="599684"/>
                  </a:lnTo>
                  <a:lnTo>
                    <a:pt x="631961" y="633680"/>
                  </a:lnTo>
                  <a:lnTo>
                    <a:pt x="604192" y="668886"/>
                  </a:lnTo>
                  <a:lnTo>
                    <a:pt x="577411" y="705322"/>
                  </a:lnTo>
                  <a:lnTo>
                    <a:pt x="551654" y="743008"/>
                  </a:lnTo>
                  <a:lnTo>
                    <a:pt x="526956" y="781963"/>
                  </a:lnTo>
                  <a:lnTo>
                    <a:pt x="503353" y="822209"/>
                  </a:lnTo>
                  <a:lnTo>
                    <a:pt x="480882" y="863763"/>
                  </a:lnTo>
                  <a:lnTo>
                    <a:pt x="459579" y="906647"/>
                  </a:lnTo>
                  <a:lnTo>
                    <a:pt x="439479" y="950881"/>
                  </a:lnTo>
                  <a:lnTo>
                    <a:pt x="420619" y="996483"/>
                  </a:lnTo>
                  <a:lnTo>
                    <a:pt x="403035" y="1043474"/>
                  </a:lnTo>
                  <a:lnTo>
                    <a:pt x="386761" y="1091875"/>
                  </a:lnTo>
                  <a:lnTo>
                    <a:pt x="371836" y="1141704"/>
                  </a:lnTo>
                  <a:lnTo>
                    <a:pt x="358294" y="1192982"/>
                  </a:lnTo>
                  <a:lnTo>
                    <a:pt x="346171" y="1245728"/>
                  </a:lnTo>
                  <a:lnTo>
                    <a:pt x="335504" y="1299963"/>
                  </a:lnTo>
                  <a:lnTo>
                    <a:pt x="326328" y="1355706"/>
                  </a:lnTo>
                  <a:lnTo>
                    <a:pt x="318680" y="1412977"/>
                  </a:lnTo>
                  <a:lnTo>
                    <a:pt x="312595" y="1471796"/>
                  </a:lnTo>
                  <a:lnTo>
                    <a:pt x="308109" y="1532183"/>
                  </a:lnTo>
                  <a:lnTo>
                    <a:pt x="303084" y="1637005"/>
                  </a:lnTo>
                  <a:lnTo>
                    <a:pt x="295957" y="1735347"/>
                  </a:lnTo>
                  <a:lnTo>
                    <a:pt x="205656" y="2798581"/>
                  </a:lnTo>
                  <a:lnTo>
                    <a:pt x="165763" y="3300576"/>
                  </a:lnTo>
                  <a:lnTo>
                    <a:pt x="137190" y="3686442"/>
                  </a:lnTo>
                  <a:lnTo>
                    <a:pt x="113053" y="4036108"/>
                  </a:lnTo>
                  <a:lnTo>
                    <a:pt x="93616" y="4338814"/>
                  </a:lnTo>
                  <a:lnTo>
                    <a:pt x="75142" y="4650173"/>
                  </a:lnTo>
                  <a:lnTo>
                    <a:pt x="61276" y="4904460"/>
                  </a:lnTo>
                  <a:lnTo>
                    <a:pt x="48400" y="5162517"/>
                  </a:lnTo>
                  <a:lnTo>
                    <a:pt x="36682" y="5423558"/>
                  </a:lnTo>
                  <a:lnTo>
                    <a:pt x="28752" y="5620826"/>
                  </a:lnTo>
                  <a:lnTo>
                    <a:pt x="21638" y="5819000"/>
                  </a:lnTo>
                  <a:lnTo>
                    <a:pt x="15409" y="6017748"/>
                  </a:lnTo>
                  <a:lnTo>
                    <a:pt x="10136" y="6216739"/>
                  </a:lnTo>
                  <a:lnTo>
                    <a:pt x="5888" y="6415642"/>
                  </a:lnTo>
                  <a:lnTo>
                    <a:pt x="2736" y="6614125"/>
                  </a:lnTo>
                  <a:lnTo>
                    <a:pt x="1278" y="6746050"/>
                  </a:lnTo>
                  <a:lnTo>
                    <a:pt x="359" y="6877543"/>
                  </a:lnTo>
                  <a:lnTo>
                    <a:pt x="0" y="7008506"/>
                  </a:lnTo>
                  <a:lnTo>
                    <a:pt x="221" y="7138840"/>
                  </a:lnTo>
                  <a:lnTo>
                    <a:pt x="1044" y="7268448"/>
                  </a:lnTo>
                  <a:lnTo>
                    <a:pt x="2489" y="7397232"/>
                  </a:lnTo>
                  <a:lnTo>
                    <a:pt x="4578" y="7525092"/>
                  </a:lnTo>
                  <a:lnTo>
                    <a:pt x="7330" y="7651931"/>
                  </a:lnTo>
                  <a:lnTo>
                    <a:pt x="9993" y="7734602"/>
                  </a:lnTo>
                  <a:lnTo>
                    <a:pt x="13863" y="7815127"/>
                  </a:lnTo>
                  <a:lnTo>
                    <a:pt x="18916" y="7893535"/>
                  </a:lnTo>
                  <a:lnTo>
                    <a:pt x="25125" y="7969855"/>
                  </a:lnTo>
                  <a:lnTo>
                    <a:pt x="32464" y="8044115"/>
                  </a:lnTo>
                  <a:lnTo>
                    <a:pt x="40907" y="8116345"/>
                  </a:lnTo>
                  <a:lnTo>
                    <a:pt x="50429" y="8186573"/>
                  </a:lnTo>
                  <a:lnTo>
                    <a:pt x="61003" y="8254828"/>
                  </a:lnTo>
                  <a:lnTo>
                    <a:pt x="72603" y="8321138"/>
                  </a:lnTo>
                  <a:lnTo>
                    <a:pt x="85204" y="8385534"/>
                  </a:lnTo>
                  <a:lnTo>
                    <a:pt x="98779" y="8448043"/>
                  </a:lnTo>
                  <a:lnTo>
                    <a:pt x="113303" y="8508694"/>
                  </a:lnTo>
                  <a:lnTo>
                    <a:pt x="128749" y="8567516"/>
                  </a:lnTo>
                  <a:lnTo>
                    <a:pt x="145092" y="8624538"/>
                  </a:lnTo>
                  <a:lnTo>
                    <a:pt x="162306" y="8679789"/>
                  </a:lnTo>
                  <a:lnTo>
                    <a:pt x="180364" y="8733297"/>
                  </a:lnTo>
                  <a:lnTo>
                    <a:pt x="199240" y="8785092"/>
                  </a:lnTo>
                  <a:lnTo>
                    <a:pt x="218910" y="8835202"/>
                  </a:lnTo>
                  <a:lnTo>
                    <a:pt x="239346" y="8883656"/>
                  </a:lnTo>
                  <a:lnTo>
                    <a:pt x="260523" y="8930482"/>
                  </a:lnTo>
                  <a:lnTo>
                    <a:pt x="282414" y="8975710"/>
                  </a:lnTo>
                  <a:lnTo>
                    <a:pt x="304995" y="9019369"/>
                  </a:lnTo>
                  <a:lnTo>
                    <a:pt x="328238" y="9061486"/>
                  </a:lnTo>
                  <a:lnTo>
                    <a:pt x="352118" y="9102092"/>
                  </a:lnTo>
                  <a:lnTo>
                    <a:pt x="376609" y="9141215"/>
                  </a:lnTo>
                  <a:lnTo>
                    <a:pt x="401685" y="9178883"/>
                  </a:lnTo>
                  <a:lnTo>
                    <a:pt x="427320" y="9215125"/>
                  </a:lnTo>
                  <a:lnTo>
                    <a:pt x="453488" y="9249971"/>
                  </a:lnTo>
                  <a:lnTo>
                    <a:pt x="480164" y="9283449"/>
                  </a:lnTo>
                  <a:lnTo>
                    <a:pt x="507320" y="9315588"/>
                  </a:lnTo>
                  <a:lnTo>
                    <a:pt x="534931" y="9346417"/>
                  </a:lnTo>
                  <a:lnTo>
                    <a:pt x="562972" y="9375964"/>
                  </a:lnTo>
                  <a:lnTo>
                    <a:pt x="591416" y="9404258"/>
                  </a:lnTo>
                  <a:lnTo>
                    <a:pt x="620237" y="9431329"/>
                  </a:lnTo>
                  <a:lnTo>
                    <a:pt x="649409" y="9457204"/>
                  </a:lnTo>
                  <a:lnTo>
                    <a:pt x="678907" y="9481914"/>
                  </a:lnTo>
                  <a:lnTo>
                    <a:pt x="738774" y="9527949"/>
                  </a:lnTo>
                  <a:lnTo>
                    <a:pt x="799631" y="9569665"/>
                  </a:lnTo>
                  <a:lnTo>
                    <a:pt x="861270" y="9607292"/>
                  </a:lnTo>
                  <a:lnTo>
                    <a:pt x="923483" y="9641061"/>
                  </a:lnTo>
                  <a:lnTo>
                    <a:pt x="986062" y="9671203"/>
                  </a:lnTo>
                  <a:lnTo>
                    <a:pt x="1048801" y="9697947"/>
                  </a:lnTo>
                  <a:lnTo>
                    <a:pt x="1111490" y="9721524"/>
                  </a:lnTo>
                  <a:lnTo>
                    <a:pt x="1173923" y="9742166"/>
                  </a:lnTo>
                  <a:lnTo>
                    <a:pt x="1235891" y="9760102"/>
                  </a:lnTo>
                  <a:lnTo>
                    <a:pt x="1297187" y="9775562"/>
                  </a:lnTo>
                  <a:lnTo>
                    <a:pt x="1357604" y="9788778"/>
                  </a:lnTo>
                  <a:lnTo>
                    <a:pt x="1416933" y="9799980"/>
                  </a:lnTo>
                  <a:lnTo>
                    <a:pt x="1474966" y="9809398"/>
                  </a:lnTo>
                  <a:lnTo>
                    <a:pt x="1531497" y="9817263"/>
                  </a:lnTo>
                  <a:lnTo>
                    <a:pt x="1586316" y="9823805"/>
                  </a:lnTo>
                  <a:lnTo>
                    <a:pt x="1639218" y="9829255"/>
                  </a:lnTo>
                  <a:lnTo>
                    <a:pt x="1689993" y="9833844"/>
                  </a:lnTo>
                  <a:lnTo>
                    <a:pt x="1847963" y="9846445"/>
                  </a:lnTo>
                  <a:lnTo>
                    <a:pt x="1914621" y="9852745"/>
                  </a:lnTo>
                  <a:lnTo>
                    <a:pt x="1974197" y="9858071"/>
                  </a:lnTo>
                  <a:lnTo>
                    <a:pt x="2038403" y="9863205"/>
                  </a:lnTo>
                  <a:lnTo>
                    <a:pt x="2107138" y="9868148"/>
                  </a:lnTo>
                  <a:lnTo>
                    <a:pt x="2218513" y="9875211"/>
                  </a:lnTo>
                  <a:lnTo>
                    <a:pt x="2339513" y="9881857"/>
                  </a:lnTo>
                  <a:lnTo>
                    <a:pt x="2469799" y="9888093"/>
                  </a:lnTo>
                  <a:lnTo>
                    <a:pt x="2609033" y="9893925"/>
                  </a:lnTo>
                  <a:lnTo>
                    <a:pt x="2808011" y="9901086"/>
                  </a:lnTo>
                  <a:lnTo>
                    <a:pt x="3021490" y="9907558"/>
                  </a:lnTo>
                  <a:lnTo>
                    <a:pt x="3307507" y="9914703"/>
                  </a:lnTo>
                  <a:lnTo>
                    <a:pt x="3613359" y="9920827"/>
                  </a:lnTo>
                  <a:lnTo>
                    <a:pt x="4004353" y="9926873"/>
                  </a:lnTo>
                  <a:lnTo>
                    <a:pt x="4418938" y="9931549"/>
                  </a:lnTo>
                  <a:lnTo>
                    <a:pt x="4928821" y="9935344"/>
                  </a:lnTo>
                  <a:lnTo>
                    <a:pt x="5540822" y="9937596"/>
                  </a:lnTo>
                  <a:lnTo>
                    <a:pt x="6177895" y="9937748"/>
                  </a:lnTo>
                  <a:lnTo>
                    <a:pt x="6916569" y="9935568"/>
                  </a:lnTo>
                  <a:lnTo>
                    <a:pt x="7753868" y="9930440"/>
                  </a:lnTo>
                  <a:lnTo>
                    <a:pt x="8680521" y="9921797"/>
                  </a:lnTo>
                  <a:lnTo>
                    <a:pt x="9596867" y="9910332"/>
                  </a:lnTo>
                  <a:lnTo>
                    <a:pt x="10486202" y="9896379"/>
                  </a:lnTo>
                  <a:lnTo>
                    <a:pt x="11331820" y="9880270"/>
                  </a:lnTo>
                  <a:lnTo>
                    <a:pt x="12048571" y="9864034"/>
                  </a:lnTo>
                  <a:lnTo>
                    <a:pt x="12640580" y="9848340"/>
                  </a:lnTo>
                  <a:lnTo>
                    <a:pt x="13116924" y="9833683"/>
                  </a:lnTo>
                  <a:lnTo>
                    <a:pt x="13489937" y="9820416"/>
                  </a:lnTo>
                  <a:lnTo>
                    <a:pt x="13773710" y="9808786"/>
                  </a:lnTo>
                  <a:lnTo>
                    <a:pt x="13982764" y="9798952"/>
                  </a:lnTo>
                  <a:lnTo>
                    <a:pt x="14165215" y="9789023"/>
                  </a:lnTo>
                  <a:lnTo>
                    <a:pt x="14290967" y="9781032"/>
                  </a:lnTo>
                  <a:lnTo>
                    <a:pt x="14372966" y="9775021"/>
                  </a:lnTo>
                  <a:lnTo>
                    <a:pt x="14444032" y="9769003"/>
                  </a:lnTo>
                  <a:lnTo>
                    <a:pt x="14503827" y="9762985"/>
                  </a:lnTo>
                  <a:lnTo>
                    <a:pt x="14573934" y="9753729"/>
                  </a:lnTo>
                  <a:lnTo>
                    <a:pt x="14646545" y="9740443"/>
                  </a:lnTo>
                  <a:lnTo>
                    <a:pt x="14718086" y="9723418"/>
                  </a:lnTo>
                  <a:lnTo>
                    <a:pt x="14788454" y="9702637"/>
                  </a:lnTo>
                  <a:lnTo>
                    <a:pt x="14857546" y="9678083"/>
                  </a:lnTo>
                  <a:lnTo>
                    <a:pt x="14925259" y="9649737"/>
                  </a:lnTo>
                  <a:lnTo>
                    <a:pt x="14991489" y="9617585"/>
                  </a:lnTo>
                  <a:lnTo>
                    <a:pt x="15056134" y="9581607"/>
                  </a:lnTo>
                  <a:lnTo>
                    <a:pt x="15119090" y="9541786"/>
                  </a:lnTo>
                  <a:lnTo>
                    <a:pt x="15180254" y="9498106"/>
                  </a:lnTo>
                  <a:lnTo>
                    <a:pt x="15239523" y="9450549"/>
                  </a:lnTo>
                  <a:lnTo>
                    <a:pt x="15268414" y="9425312"/>
                  </a:lnTo>
                  <a:lnTo>
                    <a:pt x="15296793" y="9399098"/>
                  </a:lnTo>
                  <a:lnTo>
                    <a:pt x="15324647" y="9371907"/>
                  </a:lnTo>
                  <a:lnTo>
                    <a:pt x="15351962" y="9343736"/>
                  </a:lnTo>
                  <a:lnTo>
                    <a:pt x="15378726" y="9314583"/>
                  </a:lnTo>
                  <a:lnTo>
                    <a:pt x="15404926" y="9284445"/>
                  </a:lnTo>
                  <a:lnTo>
                    <a:pt x="15430549" y="9253321"/>
                  </a:lnTo>
                  <a:lnTo>
                    <a:pt x="15455582" y="9221209"/>
                  </a:lnTo>
                  <a:lnTo>
                    <a:pt x="15480012" y="9188105"/>
                  </a:lnTo>
                  <a:lnTo>
                    <a:pt x="15503826" y="9154009"/>
                  </a:lnTo>
                  <a:lnTo>
                    <a:pt x="15527012" y="9118917"/>
                  </a:lnTo>
                  <a:lnTo>
                    <a:pt x="15549556" y="9082829"/>
                  </a:lnTo>
                  <a:lnTo>
                    <a:pt x="15571446" y="9045741"/>
                  </a:lnTo>
                  <a:lnTo>
                    <a:pt x="15592668" y="9007651"/>
                  </a:lnTo>
                  <a:lnTo>
                    <a:pt x="15613211" y="8968557"/>
                  </a:lnTo>
                  <a:lnTo>
                    <a:pt x="15633060" y="8928458"/>
                  </a:lnTo>
                  <a:lnTo>
                    <a:pt x="15652203" y="8887351"/>
                  </a:lnTo>
                  <a:lnTo>
                    <a:pt x="15670627" y="8845234"/>
                  </a:lnTo>
                  <a:lnTo>
                    <a:pt x="15688320" y="8802104"/>
                  </a:lnTo>
                  <a:lnTo>
                    <a:pt x="15705267" y="8757960"/>
                  </a:lnTo>
                  <a:lnTo>
                    <a:pt x="15721457" y="8712799"/>
                  </a:lnTo>
                  <a:lnTo>
                    <a:pt x="15736877" y="8666619"/>
                  </a:lnTo>
                  <a:lnTo>
                    <a:pt x="15751513" y="8619418"/>
                  </a:lnTo>
                  <a:lnTo>
                    <a:pt x="15765353" y="8571195"/>
                  </a:lnTo>
                  <a:lnTo>
                    <a:pt x="15778383" y="8521946"/>
                  </a:lnTo>
                  <a:lnTo>
                    <a:pt x="15790592" y="8471669"/>
                  </a:lnTo>
                  <a:lnTo>
                    <a:pt x="15801965" y="8420363"/>
                  </a:lnTo>
                  <a:lnTo>
                    <a:pt x="15812490" y="8368025"/>
                  </a:lnTo>
                  <a:lnTo>
                    <a:pt x="15822155" y="8314654"/>
                  </a:lnTo>
                  <a:lnTo>
                    <a:pt x="15830946" y="8260246"/>
                  </a:lnTo>
                  <a:lnTo>
                    <a:pt x="15838850" y="8204800"/>
                  </a:lnTo>
                  <a:lnTo>
                    <a:pt x="15845855" y="8148314"/>
                  </a:lnTo>
                  <a:lnTo>
                    <a:pt x="15851947" y="8090785"/>
                  </a:lnTo>
                  <a:lnTo>
                    <a:pt x="15857114" y="8032212"/>
                  </a:lnTo>
                  <a:lnTo>
                    <a:pt x="15861342" y="7972591"/>
                  </a:lnTo>
                  <a:lnTo>
                    <a:pt x="15864620" y="7911922"/>
                  </a:lnTo>
                  <a:lnTo>
                    <a:pt x="15866933" y="7850202"/>
                  </a:lnTo>
                  <a:lnTo>
                    <a:pt x="15868270" y="7787428"/>
                  </a:lnTo>
                  <a:lnTo>
                    <a:pt x="15868616" y="7723599"/>
                  </a:lnTo>
                  <a:lnTo>
                    <a:pt x="15867960" y="7658712"/>
                  </a:lnTo>
                  <a:lnTo>
                    <a:pt x="15866289" y="7592765"/>
                  </a:lnTo>
                  <a:lnTo>
                    <a:pt x="15863588" y="7525757"/>
                  </a:lnTo>
                  <a:lnTo>
                    <a:pt x="15859847" y="7457684"/>
                  </a:lnTo>
                  <a:lnTo>
                    <a:pt x="15852826" y="7358583"/>
                  </a:lnTo>
                  <a:lnTo>
                    <a:pt x="15846528" y="7263847"/>
                  </a:lnTo>
                  <a:lnTo>
                    <a:pt x="15840761" y="7162098"/>
                  </a:lnTo>
                  <a:lnTo>
                    <a:pt x="15835490" y="7053666"/>
                  </a:lnTo>
                  <a:lnTo>
                    <a:pt x="15829165" y="6899267"/>
                  </a:lnTo>
                  <a:lnTo>
                    <a:pt x="15822264" y="6691581"/>
                  </a:lnTo>
                  <a:lnTo>
                    <a:pt x="15815230" y="6422839"/>
                  </a:lnTo>
                  <a:lnTo>
                    <a:pt x="15808360" y="6085736"/>
                  </a:lnTo>
                  <a:lnTo>
                    <a:pt x="15775922" y="3990772"/>
                  </a:lnTo>
                  <a:lnTo>
                    <a:pt x="15767035" y="3589471"/>
                  </a:lnTo>
                  <a:lnTo>
                    <a:pt x="15757772" y="3249806"/>
                  </a:lnTo>
                  <a:lnTo>
                    <a:pt x="15748663" y="2971810"/>
                  </a:lnTo>
                  <a:lnTo>
                    <a:pt x="15740341" y="2753824"/>
                  </a:lnTo>
                  <a:lnTo>
                    <a:pt x="15731001" y="2540610"/>
                  </a:lnTo>
                  <a:lnTo>
                    <a:pt x="15723275" y="2384301"/>
                  </a:lnTo>
                  <a:lnTo>
                    <a:pt x="15718697" y="2310705"/>
                  </a:lnTo>
                  <a:lnTo>
                    <a:pt x="15712720" y="2238714"/>
                  </a:lnTo>
                  <a:lnTo>
                    <a:pt x="15705381" y="2168310"/>
                  </a:lnTo>
                  <a:lnTo>
                    <a:pt x="15696718" y="2099479"/>
                  </a:lnTo>
                  <a:lnTo>
                    <a:pt x="15686767" y="2032205"/>
                  </a:lnTo>
                  <a:lnTo>
                    <a:pt x="15675567" y="1966471"/>
                  </a:lnTo>
                  <a:lnTo>
                    <a:pt x="15663155" y="1902264"/>
                  </a:lnTo>
                  <a:lnTo>
                    <a:pt x="15649567" y="1839566"/>
                  </a:lnTo>
                  <a:lnTo>
                    <a:pt x="15634843" y="1778363"/>
                  </a:lnTo>
                  <a:lnTo>
                    <a:pt x="15619017" y="1718638"/>
                  </a:lnTo>
                  <a:lnTo>
                    <a:pt x="15602129" y="1660376"/>
                  </a:lnTo>
                  <a:lnTo>
                    <a:pt x="15584216" y="1603562"/>
                  </a:lnTo>
                  <a:lnTo>
                    <a:pt x="15565314" y="1548178"/>
                  </a:lnTo>
                  <a:lnTo>
                    <a:pt x="15545462" y="1494211"/>
                  </a:lnTo>
                  <a:lnTo>
                    <a:pt x="15524696" y="1441644"/>
                  </a:lnTo>
                  <a:lnTo>
                    <a:pt x="15503053" y="1390462"/>
                  </a:lnTo>
                  <a:lnTo>
                    <a:pt x="15480572" y="1340649"/>
                  </a:lnTo>
                  <a:lnTo>
                    <a:pt x="15457290" y="1292189"/>
                  </a:lnTo>
                  <a:lnTo>
                    <a:pt x="15433244" y="1245067"/>
                  </a:lnTo>
                  <a:lnTo>
                    <a:pt x="15408471" y="1199266"/>
                  </a:lnTo>
                  <a:lnTo>
                    <a:pt x="15383008" y="1154772"/>
                  </a:lnTo>
                  <a:lnTo>
                    <a:pt x="15356894" y="1111569"/>
                  </a:lnTo>
                  <a:lnTo>
                    <a:pt x="15330165" y="1069640"/>
                  </a:lnTo>
                  <a:lnTo>
                    <a:pt x="15302859" y="1028971"/>
                  </a:lnTo>
                  <a:lnTo>
                    <a:pt x="15275013" y="989546"/>
                  </a:lnTo>
                  <a:lnTo>
                    <a:pt x="15246664" y="951348"/>
                  </a:lnTo>
                  <a:lnTo>
                    <a:pt x="15217850" y="914363"/>
                  </a:lnTo>
                  <a:lnTo>
                    <a:pt x="15188608" y="878575"/>
                  </a:lnTo>
                  <a:lnTo>
                    <a:pt x="15158976" y="843967"/>
                  </a:lnTo>
                  <a:lnTo>
                    <a:pt x="15128991" y="810525"/>
                  </a:lnTo>
                  <a:lnTo>
                    <a:pt x="15098689" y="778233"/>
                  </a:lnTo>
                  <a:lnTo>
                    <a:pt x="15068110" y="747075"/>
                  </a:lnTo>
                  <a:lnTo>
                    <a:pt x="15037289" y="717035"/>
                  </a:lnTo>
                  <a:lnTo>
                    <a:pt x="15006265" y="688098"/>
                  </a:lnTo>
                  <a:lnTo>
                    <a:pt x="14975074" y="660248"/>
                  </a:lnTo>
                  <a:lnTo>
                    <a:pt x="14943754" y="633470"/>
                  </a:lnTo>
                  <a:lnTo>
                    <a:pt x="14912343" y="607747"/>
                  </a:lnTo>
                  <a:lnTo>
                    <a:pt x="14880877" y="583064"/>
                  </a:lnTo>
                  <a:lnTo>
                    <a:pt x="14849394" y="559406"/>
                  </a:lnTo>
                  <a:lnTo>
                    <a:pt x="14817932" y="536756"/>
                  </a:lnTo>
                  <a:lnTo>
                    <a:pt x="14786528" y="515100"/>
                  </a:lnTo>
                  <a:lnTo>
                    <a:pt x="14724041" y="474704"/>
                  </a:lnTo>
                  <a:lnTo>
                    <a:pt x="14662234" y="438093"/>
                  </a:lnTo>
                  <a:lnTo>
                    <a:pt x="14601406" y="405140"/>
                  </a:lnTo>
                  <a:lnTo>
                    <a:pt x="14541854" y="375722"/>
                  </a:lnTo>
                  <a:lnTo>
                    <a:pt x="14483878" y="349713"/>
                  </a:lnTo>
                  <a:lnTo>
                    <a:pt x="14427777" y="326987"/>
                  </a:lnTo>
                  <a:lnTo>
                    <a:pt x="14373849" y="307419"/>
                  </a:lnTo>
                  <a:lnTo>
                    <a:pt x="14322394" y="290884"/>
                  </a:lnTo>
                  <a:lnTo>
                    <a:pt x="14273710" y="277257"/>
                  </a:lnTo>
                  <a:lnTo>
                    <a:pt x="14211896" y="261938"/>
                  </a:lnTo>
                  <a:lnTo>
                    <a:pt x="14147814" y="247380"/>
                  </a:lnTo>
                  <a:lnTo>
                    <a:pt x="14081507" y="233576"/>
                  </a:lnTo>
                  <a:lnTo>
                    <a:pt x="14013021" y="220520"/>
                  </a:lnTo>
                  <a:lnTo>
                    <a:pt x="13942399" y="208206"/>
                  </a:lnTo>
                  <a:lnTo>
                    <a:pt x="13869686" y="196626"/>
                  </a:lnTo>
                  <a:lnTo>
                    <a:pt x="13794926" y="185775"/>
                  </a:lnTo>
                  <a:lnTo>
                    <a:pt x="13718165" y="175645"/>
                  </a:lnTo>
                  <a:lnTo>
                    <a:pt x="13639445" y="166231"/>
                  </a:lnTo>
                  <a:lnTo>
                    <a:pt x="13558812" y="157525"/>
                  </a:lnTo>
                  <a:lnTo>
                    <a:pt x="13476309" y="149522"/>
                  </a:lnTo>
                  <a:lnTo>
                    <a:pt x="13391982" y="142214"/>
                  </a:lnTo>
                  <a:lnTo>
                    <a:pt x="13305875" y="135596"/>
                  </a:lnTo>
                  <a:lnTo>
                    <a:pt x="13218031" y="129660"/>
                  </a:lnTo>
                  <a:lnTo>
                    <a:pt x="13128496" y="124400"/>
                  </a:lnTo>
                  <a:lnTo>
                    <a:pt x="13037313" y="119810"/>
                  </a:lnTo>
                  <a:lnTo>
                    <a:pt x="12944528" y="115883"/>
                  </a:lnTo>
                  <a:lnTo>
                    <a:pt x="12850184" y="112613"/>
                  </a:lnTo>
                  <a:lnTo>
                    <a:pt x="12754325" y="109992"/>
                  </a:lnTo>
                  <a:lnTo>
                    <a:pt x="12656997" y="108015"/>
                  </a:lnTo>
                  <a:lnTo>
                    <a:pt x="12558244" y="106675"/>
                  </a:lnTo>
                  <a:lnTo>
                    <a:pt x="12458109" y="105966"/>
                  </a:lnTo>
                  <a:lnTo>
                    <a:pt x="12356638" y="105880"/>
                  </a:lnTo>
                  <a:lnTo>
                    <a:pt x="12253874" y="106412"/>
                  </a:lnTo>
                  <a:lnTo>
                    <a:pt x="12149863" y="107555"/>
                  </a:lnTo>
                  <a:lnTo>
                    <a:pt x="12044648" y="109302"/>
                  </a:lnTo>
                  <a:lnTo>
                    <a:pt x="11938274" y="111647"/>
                  </a:lnTo>
                  <a:lnTo>
                    <a:pt x="11830785" y="114583"/>
                  </a:lnTo>
                  <a:lnTo>
                    <a:pt x="11722225" y="118104"/>
                  </a:lnTo>
                  <a:lnTo>
                    <a:pt x="11612640" y="122203"/>
                  </a:lnTo>
                  <a:lnTo>
                    <a:pt x="11502072" y="126875"/>
                  </a:lnTo>
                  <a:lnTo>
                    <a:pt x="11390568" y="132111"/>
                  </a:lnTo>
                  <a:lnTo>
                    <a:pt x="11278170" y="137906"/>
                  </a:lnTo>
                  <a:lnTo>
                    <a:pt x="11107997" y="147632"/>
                  </a:lnTo>
                  <a:lnTo>
                    <a:pt x="10936064" y="158578"/>
                  </a:lnTo>
                  <a:lnTo>
                    <a:pt x="10762521" y="170722"/>
                  </a:lnTo>
                  <a:lnTo>
                    <a:pt x="10587518" y="184043"/>
                  </a:lnTo>
                  <a:lnTo>
                    <a:pt x="10411205" y="198519"/>
                  </a:lnTo>
                  <a:lnTo>
                    <a:pt x="10233731" y="214126"/>
                  </a:lnTo>
                  <a:lnTo>
                    <a:pt x="10055247" y="230844"/>
                  </a:lnTo>
                  <a:lnTo>
                    <a:pt x="9875901" y="248650"/>
                  </a:lnTo>
                  <a:lnTo>
                    <a:pt x="9695845" y="267523"/>
                  </a:lnTo>
                  <a:lnTo>
                    <a:pt x="9515226" y="287439"/>
                  </a:lnTo>
                  <a:lnTo>
                    <a:pt x="9334197" y="308378"/>
                  </a:lnTo>
                  <a:lnTo>
                    <a:pt x="9105002" y="336110"/>
                  </a:lnTo>
                  <a:lnTo>
                    <a:pt x="9056902" y="341664"/>
                  </a:lnTo>
                  <a:lnTo>
                    <a:pt x="9008609" y="346982"/>
                  </a:lnTo>
                  <a:lnTo>
                    <a:pt x="8911459" y="356923"/>
                  </a:lnTo>
                  <a:lnTo>
                    <a:pt x="8813583" y="365951"/>
                  </a:lnTo>
                  <a:lnTo>
                    <a:pt x="8715011" y="374089"/>
                  </a:lnTo>
                  <a:lnTo>
                    <a:pt x="8615774" y="381357"/>
                  </a:lnTo>
                  <a:lnTo>
                    <a:pt x="8515903" y="387775"/>
                  </a:lnTo>
                  <a:lnTo>
                    <a:pt x="8415426" y="393364"/>
                  </a:lnTo>
                  <a:lnTo>
                    <a:pt x="8314375" y="398146"/>
                  </a:lnTo>
                  <a:lnTo>
                    <a:pt x="8212781" y="402139"/>
                  </a:lnTo>
                  <a:lnTo>
                    <a:pt x="8110673" y="405366"/>
                  </a:lnTo>
                  <a:lnTo>
                    <a:pt x="8008083" y="407846"/>
                  </a:lnTo>
                  <a:lnTo>
                    <a:pt x="7905039" y="409602"/>
                  </a:lnTo>
                  <a:lnTo>
                    <a:pt x="7801574" y="410652"/>
                  </a:lnTo>
                  <a:lnTo>
                    <a:pt x="7697717" y="411018"/>
                  </a:lnTo>
                  <a:lnTo>
                    <a:pt x="7593498" y="410720"/>
                  </a:lnTo>
                  <a:lnTo>
                    <a:pt x="7488949" y="409780"/>
                  </a:lnTo>
                  <a:lnTo>
                    <a:pt x="7384099" y="408218"/>
                  </a:lnTo>
                  <a:lnTo>
                    <a:pt x="7278978" y="406054"/>
                  </a:lnTo>
                  <a:lnTo>
                    <a:pt x="7173619" y="403309"/>
                  </a:lnTo>
                  <a:lnTo>
                    <a:pt x="7068049" y="400005"/>
                  </a:lnTo>
                  <a:lnTo>
                    <a:pt x="6962301" y="396160"/>
                  </a:lnTo>
                  <a:lnTo>
                    <a:pt x="6803410" y="389428"/>
                  </a:lnTo>
                  <a:lnTo>
                    <a:pt x="6644287" y="381598"/>
                  </a:lnTo>
                  <a:lnTo>
                    <a:pt x="6485035" y="372740"/>
                  </a:lnTo>
                  <a:lnTo>
                    <a:pt x="6325757" y="362924"/>
                  </a:lnTo>
                  <a:lnTo>
                    <a:pt x="6166555" y="352220"/>
                  </a:lnTo>
                  <a:lnTo>
                    <a:pt x="6007532" y="340698"/>
                  </a:lnTo>
                  <a:lnTo>
                    <a:pt x="5795957" y="324182"/>
                  </a:lnTo>
                  <a:lnTo>
                    <a:pt x="5585125" y="306501"/>
                  </a:lnTo>
                  <a:lnTo>
                    <a:pt x="5323002" y="283012"/>
                  </a:lnTo>
                  <a:lnTo>
                    <a:pt x="5062895" y="258284"/>
                  </a:lnTo>
                  <a:lnTo>
                    <a:pt x="4703038" y="222196"/>
                  </a:lnTo>
                  <a:lnTo>
                    <a:pt x="3156539" y="59065"/>
                  </a:lnTo>
                  <a:lnTo>
                    <a:pt x="2891075" y="33233"/>
                  </a:lnTo>
                  <a:lnTo>
                    <a:pt x="2677264" y="13872"/>
                  </a:lnTo>
                  <a:lnTo>
                    <a:pt x="2627061" y="9881"/>
                  </a:lnTo>
                  <a:lnTo>
                    <a:pt x="2572746" y="6357"/>
                  </a:lnTo>
                  <a:lnTo>
                    <a:pt x="2514608" y="3460"/>
                  </a:lnTo>
                  <a:lnTo>
                    <a:pt x="2452934" y="1348"/>
                  </a:lnTo>
                  <a:lnTo>
                    <a:pt x="2388012" y="180"/>
                  </a:lnTo>
                  <a:lnTo>
                    <a:pt x="23544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8153749"/>
              <a:ext cx="2385060" cy="2133600"/>
            </a:xfrm>
            <a:custGeom>
              <a:avLst/>
              <a:gdLst/>
              <a:ahLst/>
              <a:cxnLst/>
              <a:rect l="l" t="t" r="r" b="b"/>
              <a:pathLst>
                <a:path w="2385060" h="2133600">
                  <a:moveTo>
                    <a:pt x="2193632" y="983741"/>
                  </a:moveTo>
                  <a:lnTo>
                    <a:pt x="597894" y="983741"/>
                  </a:lnTo>
                  <a:lnTo>
                    <a:pt x="646865" y="985215"/>
                  </a:lnTo>
                  <a:lnTo>
                    <a:pt x="695052" y="989579"/>
                  </a:lnTo>
                  <a:lnTo>
                    <a:pt x="742373" y="996747"/>
                  </a:lnTo>
                  <a:lnTo>
                    <a:pt x="788742" y="1006634"/>
                  </a:lnTo>
                  <a:lnTo>
                    <a:pt x="834077" y="1019153"/>
                  </a:lnTo>
                  <a:lnTo>
                    <a:pt x="878295" y="1034218"/>
                  </a:lnTo>
                  <a:lnTo>
                    <a:pt x="921311" y="1051744"/>
                  </a:lnTo>
                  <a:lnTo>
                    <a:pt x="963042" y="1071645"/>
                  </a:lnTo>
                  <a:lnTo>
                    <a:pt x="1003406" y="1093835"/>
                  </a:lnTo>
                  <a:lnTo>
                    <a:pt x="1042318" y="1118228"/>
                  </a:lnTo>
                  <a:lnTo>
                    <a:pt x="1079695" y="1144737"/>
                  </a:lnTo>
                  <a:lnTo>
                    <a:pt x="1115453" y="1173278"/>
                  </a:lnTo>
                  <a:lnTo>
                    <a:pt x="1149509" y="1203764"/>
                  </a:lnTo>
                  <a:lnTo>
                    <a:pt x="1181780" y="1236109"/>
                  </a:lnTo>
                  <a:lnTo>
                    <a:pt x="1212182" y="1270227"/>
                  </a:lnTo>
                  <a:lnTo>
                    <a:pt x="1240631" y="1306033"/>
                  </a:lnTo>
                  <a:lnTo>
                    <a:pt x="1267044" y="1343440"/>
                  </a:lnTo>
                  <a:lnTo>
                    <a:pt x="1291338" y="1382363"/>
                  </a:lnTo>
                  <a:lnTo>
                    <a:pt x="1313430" y="1422716"/>
                  </a:lnTo>
                  <a:lnTo>
                    <a:pt x="1333234" y="1464413"/>
                  </a:lnTo>
                  <a:lnTo>
                    <a:pt x="1350669" y="1507367"/>
                  </a:lnTo>
                  <a:lnTo>
                    <a:pt x="1365651" y="1551494"/>
                  </a:lnTo>
                  <a:lnTo>
                    <a:pt x="1378096" y="1596706"/>
                  </a:lnTo>
                  <a:lnTo>
                    <a:pt x="1387924" y="1642943"/>
                  </a:lnTo>
                  <a:lnTo>
                    <a:pt x="1395042" y="1690046"/>
                  </a:lnTo>
                  <a:lnTo>
                    <a:pt x="1399376" y="1738001"/>
                  </a:lnTo>
                  <a:lnTo>
                    <a:pt x="1400839" y="1786699"/>
                  </a:lnTo>
                  <a:lnTo>
                    <a:pt x="1399365" y="1835395"/>
                  </a:lnTo>
                  <a:lnTo>
                    <a:pt x="1395001" y="1883349"/>
                  </a:lnTo>
                  <a:lnTo>
                    <a:pt x="1387833" y="1930475"/>
                  </a:lnTo>
                  <a:lnTo>
                    <a:pt x="1377947" y="1976687"/>
                  </a:lnTo>
                  <a:lnTo>
                    <a:pt x="1365429" y="2021898"/>
                  </a:lnTo>
                  <a:lnTo>
                    <a:pt x="1350364" y="2066024"/>
                  </a:lnTo>
                  <a:lnTo>
                    <a:pt x="1332838" y="2108978"/>
                  </a:lnTo>
                  <a:lnTo>
                    <a:pt x="1321254" y="2133249"/>
                  </a:lnTo>
                  <a:lnTo>
                    <a:pt x="2351597" y="2133249"/>
                  </a:lnTo>
                  <a:lnTo>
                    <a:pt x="2362587" y="2071856"/>
                  </a:lnTo>
                  <a:lnTo>
                    <a:pt x="2369351" y="2025220"/>
                  </a:lnTo>
                  <a:lnTo>
                    <a:pt x="2374899" y="1978205"/>
                  </a:lnTo>
                  <a:lnTo>
                    <a:pt x="2379236" y="1930475"/>
                  </a:lnTo>
                  <a:lnTo>
                    <a:pt x="2382278" y="1883109"/>
                  </a:lnTo>
                  <a:lnTo>
                    <a:pt x="2384077" y="1835060"/>
                  </a:lnTo>
                  <a:lnTo>
                    <a:pt x="2384593" y="1786699"/>
                  </a:lnTo>
                  <a:lnTo>
                    <a:pt x="2383932" y="1738001"/>
                  </a:lnTo>
                  <a:lnTo>
                    <a:pt x="2382034" y="1690542"/>
                  </a:lnTo>
                  <a:lnTo>
                    <a:pt x="2378857" y="1642919"/>
                  </a:lnTo>
                  <a:lnTo>
                    <a:pt x="2374443" y="1595683"/>
                  </a:lnTo>
                  <a:lnTo>
                    <a:pt x="2368801" y="1548782"/>
                  </a:lnTo>
                  <a:lnTo>
                    <a:pt x="2361950" y="1502254"/>
                  </a:lnTo>
                  <a:lnTo>
                    <a:pt x="2353906" y="1456116"/>
                  </a:lnTo>
                  <a:lnTo>
                    <a:pt x="2344685" y="1410385"/>
                  </a:lnTo>
                  <a:lnTo>
                    <a:pt x="2334303" y="1365077"/>
                  </a:lnTo>
                  <a:lnTo>
                    <a:pt x="2322777" y="1320208"/>
                  </a:lnTo>
                  <a:lnTo>
                    <a:pt x="2310123" y="1275795"/>
                  </a:lnTo>
                  <a:lnTo>
                    <a:pt x="2296357" y="1231855"/>
                  </a:lnTo>
                  <a:lnTo>
                    <a:pt x="2281496" y="1188404"/>
                  </a:lnTo>
                  <a:lnTo>
                    <a:pt x="2265555" y="1145458"/>
                  </a:lnTo>
                  <a:lnTo>
                    <a:pt x="2248551" y="1103034"/>
                  </a:lnTo>
                  <a:lnTo>
                    <a:pt x="2230500" y="1061148"/>
                  </a:lnTo>
                  <a:lnTo>
                    <a:pt x="2211418" y="1019816"/>
                  </a:lnTo>
                  <a:lnTo>
                    <a:pt x="2193632" y="983741"/>
                  </a:lnTo>
                  <a:close/>
                </a:path>
                <a:path w="2385060" h="2133600">
                  <a:moveTo>
                    <a:pt x="597894" y="0"/>
                  </a:moveTo>
                  <a:lnTo>
                    <a:pt x="549662" y="644"/>
                  </a:lnTo>
                  <a:lnTo>
                    <a:pt x="501737" y="2567"/>
                  </a:lnTo>
                  <a:lnTo>
                    <a:pt x="454137" y="5752"/>
                  </a:lnTo>
                  <a:lnTo>
                    <a:pt x="406878" y="10182"/>
                  </a:lnTo>
                  <a:lnTo>
                    <a:pt x="359977" y="15841"/>
                  </a:lnTo>
                  <a:lnTo>
                    <a:pt x="313449" y="22713"/>
                  </a:lnTo>
                  <a:lnTo>
                    <a:pt x="267311" y="30781"/>
                  </a:lnTo>
                  <a:lnTo>
                    <a:pt x="221580" y="40028"/>
                  </a:lnTo>
                  <a:lnTo>
                    <a:pt x="176272" y="50438"/>
                  </a:lnTo>
                  <a:lnTo>
                    <a:pt x="131403" y="61996"/>
                  </a:lnTo>
                  <a:lnTo>
                    <a:pt x="86990" y="74683"/>
                  </a:lnTo>
                  <a:lnTo>
                    <a:pt x="43050" y="88485"/>
                  </a:lnTo>
                  <a:lnTo>
                    <a:pt x="0" y="103246"/>
                  </a:lnTo>
                  <a:lnTo>
                    <a:pt x="0" y="1252863"/>
                  </a:lnTo>
                  <a:lnTo>
                    <a:pt x="14970" y="1236109"/>
                  </a:lnTo>
                  <a:lnTo>
                    <a:pt x="47315" y="1203764"/>
                  </a:lnTo>
                  <a:lnTo>
                    <a:pt x="81433" y="1173278"/>
                  </a:lnTo>
                  <a:lnTo>
                    <a:pt x="117238" y="1144737"/>
                  </a:lnTo>
                  <a:lnTo>
                    <a:pt x="154645" y="1118228"/>
                  </a:lnTo>
                  <a:lnTo>
                    <a:pt x="193567" y="1093835"/>
                  </a:lnTo>
                  <a:lnTo>
                    <a:pt x="233919" y="1071645"/>
                  </a:lnTo>
                  <a:lnTo>
                    <a:pt x="275615" y="1051744"/>
                  </a:lnTo>
                  <a:lnTo>
                    <a:pt x="318569" y="1034218"/>
                  </a:lnTo>
                  <a:lnTo>
                    <a:pt x="362694" y="1019153"/>
                  </a:lnTo>
                  <a:lnTo>
                    <a:pt x="407906" y="1006634"/>
                  </a:lnTo>
                  <a:lnTo>
                    <a:pt x="454118" y="996747"/>
                  </a:lnTo>
                  <a:lnTo>
                    <a:pt x="501243" y="989579"/>
                  </a:lnTo>
                  <a:lnTo>
                    <a:pt x="549198" y="985215"/>
                  </a:lnTo>
                  <a:lnTo>
                    <a:pt x="597894" y="983741"/>
                  </a:lnTo>
                  <a:lnTo>
                    <a:pt x="2193632" y="983741"/>
                  </a:lnTo>
                  <a:lnTo>
                    <a:pt x="2191322" y="979056"/>
                  </a:lnTo>
                  <a:lnTo>
                    <a:pt x="2170228" y="938883"/>
                  </a:lnTo>
                  <a:lnTo>
                    <a:pt x="2148151" y="899314"/>
                  </a:lnTo>
                  <a:lnTo>
                    <a:pt x="2125109" y="860366"/>
                  </a:lnTo>
                  <a:lnTo>
                    <a:pt x="2101118" y="822055"/>
                  </a:lnTo>
                  <a:lnTo>
                    <a:pt x="2076193" y="784397"/>
                  </a:lnTo>
                  <a:lnTo>
                    <a:pt x="2050351" y="747408"/>
                  </a:lnTo>
                  <a:lnTo>
                    <a:pt x="2023608" y="711106"/>
                  </a:lnTo>
                  <a:lnTo>
                    <a:pt x="1995981" y="675507"/>
                  </a:lnTo>
                  <a:lnTo>
                    <a:pt x="1967485" y="640627"/>
                  </a:lnTo>
                  <a:lnTo>
                    <a:pt x="1938138" y="606482"/>
                  </a:lnTo>
                  <a:lnTo>
                    <a:pt x="1907954" y="573089"/>
                  </a:lnTo>
                  <a:lnTo>
                    <a:pt x="1876951" y="540465"/>
                  </a:lnTo>
                  <a:lnTo>
                    <a:pt x="1845144" y="508625"/>
                  </a:lnTo>
                  <a:lnTo>
                    <a:pt x="1812551" y="477587"/>
                  </a:lnTo>
                  <a:lnTo>
                    <a:pt x="1779186" y="447367"/>
                  </a:lnTo>
                  <a:lnTo>
                    <a:pt x="1745067" y="417981"/>
                  </a:lnTo>
                  <a:lnTo>
                    <a:pt x="1710209" y="389446"/>
                  </a:lnTo>
                  <a:lnTo>
                    <a:pt x="1674629" y="361778"/>
                  </a:lnTo>
                  <a:lnTo>
                    <a:pt x="1638343" y="334993"/>
                  </a:lnTo>
                  <a:lnTo>
                    <a:pt x="1601367" y="309109"/>
                  </a:lnTo>
                  <a:lnTo>
                    <a:pt x="1563718" y="284141"/>
                  </a:lnTo>
                  <a:lnTo>
                    <a:pt x="1525411" y="260106"/>
                  </a:lnTo>
                  <a:lnTo>
                    <a:pt x="1486464" y="237020"/>
                  </a:lnTo>
                  <a:lnTo>
                    <a:pt x="1446891" y="214900"/>
                  </a:lnTo>
                  <a:lnTo>
                    <a:pt x="1406710" y="193762"/>
                  </a:lnTo>
                  <a:lnTo>
                    <a:pt x="1365937" y="173623"/>
                  </a:lnTo>
                  <a:lnTo>
                    <a:pt x="1324587" y="154499"/>
                  </a:lnTo>
                  <a:lnTo>
                    <a:pt x="1282678" y="136407"/>
                  </a:lnTo>
                  <a:lnTo>
                    <a:pt x="1240225" y="119363"/>
                  </a:lnTo>
                  <a:lnTo>
                    <a:pt x="1197245" y="103383"/>
                  </a:lnTo>
                  <a:lnTo>
                    <a:pt x="1153753" y="88485"/>
                  </a:lnTo>
                  <a:lnTo>
                    <a:pt x="1109767" y="74683"/>
                  </a:lnTo>
                  <a:lnTo>
                    <a:pt x="1065302" y="61996"/>
                  </a:lnTo>
                  <a:lnTo>
                    <a:pt x="1020374" y="50438"/>
                  </a:lnTo>
                  <a:lnTo>
                    <a:pt x="975000" y="40028"/>
                  </a:lnTo>
                  <a:lnTo>
                    <a:pt x="929197" y="30781"/>
                  </a:lnTo>
                  <a:lnTo>
                    <a:pt x="882979" y="22713"/>
                  </a:lnTo>
                  <a:lnTo>
                    <a:pt x="836364" y="15841"/>
                  </a:lnTo>
                  <a:lnTo>
                    <a:pt x="789368" y="10182"/>
                  </a:lnTo>
                  <a:lnTo>
                    <a:pt x="742006" y="5752"/>
                  </a:lnTo>
                  <a:lnTo>
                    <a:pt x="694296" y="2567"/>
                  </a:lnTo>
                  <a:lnTo>
                    <a:pt x="646253" y="644"/>
                  </a:lnTo>
                  <a:lnTo>
                    <a:pt x="597894" y="0"/>
                  </a:lnTo>
                  <a:close/>
                </a:path>
              </a:pathLst>
            </a:custGeom>
            <a:solidFill>
              <a:srgbClr val="E86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257724" y="12"/>
              <a:ext cx="1864995" cy="647065"/>
            </a:xfrm>
            <a:custGeom>
              <a:avLst/>
              <a:gdLst/>
              <a:ahLst/>
              <a:cxnLst/>
              <a:rect l="l" t="t" r="r" b="b"/>
              <a:pathLst>
                <a:path w="1864995" h="647065">
                  <a:moveTo>
                    <a:pt x="1864544" y="0"/>
                  </a:moveTo>
                  <a:lnTo>
                    <a:pt x="0" y="0"/>
                  </a:lnTo>
                  <a:lnTo>
                    <a:pt x="0" y="647001"/>
                  </a:lnTo>
                  <a:lnTo>
                    <a:pt x="48327" y="646622"/>
                  </a:lnTo>
                  <a:lnTo>
                    <a:pt x="96471" y="645485"/>
                  </a:lnTo>
                  <a:lnTo>
                    <a:pt x="144425" y="643598"/>
                  </a:lnTo>
                  <a:lnTo>
                    <a:pt x="192184" y="640966"/>
                  </a:lnTo>
                  <a:lnTo>
                    <a:pt x="239743" y="637594"/>
                  </a:lnTo>
                  <a:lnTo>
                    <a:pt x="287095" y="633488"/>
                  </a:lnTo>
                  <a:lnTo>
                    <a:pt x="334235" y="628654"/>
                  </a:lnTo>
                  <a:lnTo>
                    <a:pt x="381158" y="623098"/>
                  </a:lnTo>
                  <a:lnTo>
                    <a:pt x="427857" y="616825"/>
                  </a:lnTo>
                  <a:lnTo>
                    <a:pt x="474327" y="609841"/>
                  </a:lnTo>
                  <a:lnTo>
                    <a:pt x="520562" y="602152"/>
                  </a:lnTo>
                  <a:lnTo>
                    <a:pt x="566557" y="593763"/>
                  </a:lnTo>
                  <a:lnTo>
                    <a:pt x="612306" y="584679"/>
                  </a:lnTo>
                  <a:lnTo>
                    <a:pt x="657803" y="574908"/>
                  </a:lnTo>
                  <a:lnTo>
                    <a:pt x="703043" y="564453"/>
                  </a:lnTo>
                  <a:lnTo>
                    <a:pt x="748020" y="553322"/>
                  </a:lnTo>
                  <a:lnTo>
                    <a:pt x="792728" y="541519"/>
                  </a:lnTo>
                  <a:lnTo>
                    <a:pt x="837161" y="529050"/>
                  </a:lnTo>
                  <a:lnTo>
                    <a:pt x="881315" y="515922"/>
                  </a:lnTo>
                  <a:lnTo>
                    <a:pt x="925182" y="502139"/>
                  </a:lnTo>
                  <a:lnTo>
                    <a:pt x="968758" y="487707"/>
                  </a:lnTo>
                  <a:lnTo>
                    <a:pt x="1012037" y="472632"/>
                  </a:lnTo>
                  <a:lnTo>
                    <a:pt x="1055014" y="456920"/>
                  </a:lnTo>
                  <a:lnTo>
                    <a:pt x="1097682" y="440577"/>
                  </a:lnTo>
                  <a:lnTo>
                    <a:pt x="1140035" y="423607"/>
                  </a:lnTo>
                  <a:lnTo>
                    <a:pt x="1182069" y="406017"/>
                  </a:lnTo>
                  <a:lnTo>
                    <a:pt x="1223778" y="387812"/>
                  </a:lnTo>
                  <a:lnTo>
                    <a:pt x="1265155" y="368998"/>
                  </a:lnTo>
                  <a:lnTo>
                    <a:pt x="1306196" y="349581"/>
                  </a:lnTo>
                  <a:lnTo>
                    <a:pt x="1346894" y="329566"/>
                  </a:lnTo>
                  <a:lnTo>
                    <a:pt x="1387244" y="308959"/>
                  </a:lnTo>
                  <a:lnTo>
                    <a:pt x="1427240" y="287766"/>
                  </a:lnTo>
                  <a:lnTo>
                    <a:pt x="1466877" y="265992"/>
                  </a:lnTo>
                  <a:lnTo>
                    <a:pt x="1506148" y="243643"/>
                  </a:lnTo>
                  <a:lnTo>
                    <a:pt x="1545049" y="220725"/>
                  </a:lnTo>
                  <a:lnTo>
                    <a:pt x="1583573" y="197243"/>
                  </a:lnTo>
                  <a:lnTo>
                    <a:pt x="1621715" y="173204"/>
                  </a:lnTo>
                  <a:lnTo>
                    <a:pt x="1659469" y="148612"/>
                  </a:lnTo>
                  <a:lnTo>
                    <a:pt x="1696830" y="123473"/>
                  </a:lnTo>
                  <a:lnTo>
                    <a:pt x="1733791" y="97793"/>
                  </a:lnTo>
                  <a:lnTo>
                    <a:pt x="1770348" y="71578"/>
                  </a:lnTo>
                  <a:lnTo>
                    <a:pt x="1806494" y="44834"/>
                  </a:lnTo>
                  <a:lnTo>
                    <a:pt x="1842224" y="17565"/>
                  </a:lnTo>
                  <a:lnTo>
                    <a:pt x="1864544" y="0"/>
                  </a:lnTo>
                  <a:close/>
                </a:path>
              </a:pathLst>
            </a:custGeom>
            <a:solidFill>
              <a:srgbClr val="6D2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670774" y="12"/>
              <a:ext cx="3617595" cy="2365375"/>
            </a:xfrm>
            <a:custGeom>
              <a:avLst/>
              <a:gdLst/>
              <a:ahLst/>
              <a:cxnLst/>
              <a:rect l="l" t="t" r="r" b="b"/>
              <a:pathLst>
                <a:path w="3617594" h="2365375">
                  <a:moveTo>
                    <a:pt x="2501709" y="0"/>
                  </a:moveTo>
                  <a:lnTo>
                    <a:pt x="1095442" y="0"/>
                  </a:lnTo>
                  <a:lnTo>
                    <a:pt x="1056048" y="16181"/>
                  </a:lnTo>
                  <a:lnTo>
                    <a:pt x="1014978" y="34189"/>
                  </a:lnTo>
                  <a:lnTo>
                    <a:pt x="974350" y="53154"/>
                  </a:lnTo>
                  <a:lnTo>
                    <a:pt x="934183" y="73064"/>
                  </a:lnTo>
                  <a:lnTo>
                    <a:pt x="894495" y="93913"/>
                  </a:lnTo>
                  <a:lnTo>
                    <a:pt x="855304" y="115689"/>
                  </a:lnTo>
                  <a:lnTo>
                    <a:pt x="816628" y="138386"/>
                  </a:lnTo>
                  <a:lnTo>
                    <a:pt x="778485" y="161993"/>
                  </a:lnTo>
                  <a:lnTo>
                    <a:pt x="740892" y="186502"/>
                  </a:lnTo>
                  <a:lnTo>
                    <a:pt x="703869" y="211904"/>
                  </a:lnTo>
                  <a:lnTo>
                    <a:pt x="667433" y="238190"/>
                  </a:lnTo>
                  <a:lnTo>
                    <a:pt x="631602" y="265351"/>
                  </a:lnTo>
                  <a:lnTo>
                    <a:pt x="596393" y="293378"/>
                  </a:lnTo>
                  <a:lnTo>
                    <a:pt x="561826" y="322262"/>
                  </a:lnTo>
                  <a:lnTo>
                    <a:pt x="527918" y="351994"/>
                  </a:lnTo>
                  <a:lnTo>
                    <a:pt x="494687" y="382566"/>
                  </a:lnTo>
                  <a:lnTo>
                    <a:pt x="462151" y="413968"/>
                  </a:lnTo>
                  <a:lnTo>
                    <a:pt x="430329" y="446191"/>
                  </a:lnTo>
                  <a:lnTo>
                    <a:pt x="399237" y="479227"/>
                  </a:lnTo>
                  <a:lnTo>
                    <a:pt x="368894" y="513067"/>
                  </a:lnTo>
                  <a:lnTo>
                    <a:pt x="339319" y="547701"/>
                  </a:lnTo>
                  <a:lnTo>
                    <a:pt x="310529" y="583121"/>
                  </a:lnTo>
                  <a:lnTo>
                    <a:pt x="282542" y="619318"/>
                  </a:lnTo>
                  <a:lnTo>
                    <a:pt x="255376" y="656282"/>
                  </a:lnTo>
                  <a:lnTo>
                    <a:pt x="229050" y="694006"/>
                  </a:lnTo>
                  <a:lnTo>
                    <a:pt x="203580" y="732479"/>
                  </a:lnTo>
                  <a:lnTo>
                    <a:pt x="178986" y="771694"/>
                  </a:lnTo>
                  <a:lnTo>
                    <a:pt x="155286" y="811640"/>
                  </a:lnTo>
                  <a:lnTo>
                    <a:pt x="132496" y="852310"/>
                  </a:lnTo>
                  <a:lnTo>
                    <a:pt x="110636" y="893695"/>
                  </a:lnTo>
                  <a:lnTo>
                    <a:pt x="89723" y="935784"/>
                  </a:lnTo>
                  <a:lnTo>
                    <a:pt x="69776" y="978570"/>
                  </a:lnTo>
                  <a:lnTo>
                    <a:pt x="50812" y="1022043"/>
                  </a:lnTo>
                  <a:lnTo>
                    <a:pt x="32849" y="1066195"/>
                  </a:lnTo>
                  <a:lnTo>
                    <a:pt x="15905" y="1111017"/>
                  </a:lnTo>
                  <a:lnTo>
                    <a:pt x="0" y="1156499"/>
                  </a:lnTo>
                  <a:lnTo>
                    <a:pt x="3599764" y="2365184"/>
                  </a:lnTo>
                  <a:lnTo>
                    <a:pt x="3614531" y="2319319"/>
                  </a:lnTo>
                  <a:lnTo>
                    <a:pt x="3617225" y="2310178"/>
                  </a:lnTo>
                  <a:lnTo>
                    <a:pt x="3617225" y="1212337"/>
                  </a:lnTo>
                  <a:lnTo>
                    <a:pt x="3595532" y="1144997"/>
                  </a:lnTo>
                  <a:lnTo>
                    <a:pt x="3580417" y="1102791"/>
                  </a:lnTo>
                  <a:lnTo>
                    <a:pt x="3564319" y="1060971"/>
                  </a:lnTo>
                  <a:lnTo>
                    <a:pt x="3547247" y="1019556"/>
                  </a:lnTo>
                  <a:lnTo>
                    <a:pt x="3529210" y="978564"/>
                  </a:lnTo>
                  <a:lnTo>
                    <a:pt x="3510217" y="938013"/>
                  </a:lnTo>
                  <a:lnTo>
                    <a:pt x="3490275" y="897920"/>
                  </a:lnTo>
                  <a:lnTo>
                    <a:pt x="3469396" y="858303"/>
                  </a:lnTo>
                  <a:lnTo>
                    <a:pt x="3447586" y="819181"/>
                  </a:lnTo>
                  <a:lnTo>
                    <a:pt x="3424855" y="780571"/>
                  </a:lnTo>
                  <a:lnTo>
                    <a:pt x="3401212" y="742492"/>
                  </a:lnTo>
                  <a:lnTo>
                    <a:pt x="3376665" y="704961"/>
                  </a:lnTo>
                  <a:lnTo>
                    <a:pt x="3351224" y="667996"/>
                  </a:lnTo>
                  <a:lnTo>
                    <a:pt x="3324898" y="631616"/>
                  </a:lnTo>
                  <a:lnTo>
                    <a:pt x="3297694" y="595837"/>
                  </a:lnTo>
                  <a:lnTo>
                    <a:pt x="3269622" y="560679"/>
                  </a:lnTo>
                  <a:lnTo>
                    <a:pt x="3240692" y="526158"/>
                  </a:lnTo>
                  <a:lnTo>
                    <a:pt x="3210911" y="492294"/>
                  </a:lnTo>
                  <a:lnTo>
                    <a:pt x="3180288" y="459104"/>
                  </a:lnTo>
                  <a:lnTo>
                    <a:pt x="3148833" y="426605"/>
                  </a:lnTo>
                  <a:lnTo>
                    <a:pt x="3116554" y="394817"/>
                  </a:lnTo>
                  <a:lnTo>
                    <a:pt x="3083460" y="363756"/>
                  </a:lnTo>
                  <a:lnTo>
                    <a:pt x="3049560" y="333441"/>
                  </a:lnTo>
                  <a:lnTo>
                    <a:pt x="3014863" y="303889"/>
                  </a:lnTo>
                  <a:lnTo>
                    <a:pt x="2979377" y="275120"/>
                  </a:lnTo>
                  <a:lnTo>
                    <a:pt x="2943112" y="247149"/>
                  </a:lnTo>
                  <a:lnTo>
                    <a:pt x="2906076" y="219997"/>
                  </a:lnTo>
                  <a:lnTo>
                    <a:pt x="2868278" y="193679"/>
                  </a:lnTo>
                  <a:lnTo>
                    <a:pt x="2829727" y="168216"/>
                  </a:lnTo>
                  <a:lnTo>
                    <a:pt x="2790432" y="143623"/>
                  </a:lnTo>
                  <a:lnTo>
                    <a:pt x="2750401" y="119920"/>
                  </a:lnTo>
                  <a:lnTo>
                    <a:pt x="2709644" y="97124"/>
                  </a:lnTo>
                  <a:lnTo>
                    <a:pt x="2668169" y="75254"/>
                  </a:lnTo>
                  <a:lnTo>
                    <a:pt x="2625986" y="54326"/>
                  </a:lnTo>
                  <a:lnTo>
                    <a:pt x="2583102" y="34360"/>
                  </a:lnTo>
                  <a:lnTo>
                    <a:pt x="2539527" y="15373"/>
                  </a:lnTo>
                  <a:lnTo>
                    <a:pt x="2501709" y="0"/>
                  </a:lnTo>
                  <a:close/>
                </a:path>
              </a:pathLst>
            </a:custGeom>
            <a:solidFill>
              <a:srgbClr val="CC00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6563238" y="1038071"/>
              <a:ext cx="781050" cy="1171575"/>
            </a:xfrm>
            <a:custGeom>
              <a:avLst/>
              <a:gdLst/>
              <a:ahLst/>
              <a:cxnLst/>
              <a:rect l="l" t="t" r="r" b="b"/>
              <a:pathLst>
                <a:path w="781050" h="1171575">
                  <a:moveTo>
                    <a:pt x="130175" y="0"/>
                  </a:moveTo>
                  <a:lnTo>
                    <a:pt x="0" y="0"/>
                  </a:lnTo>
                  <a:lnTo>
                    <a:pt x="0" y="1171575"/>
                  </a:lnTo>
                  <a:lnTo>
                    <a:pt x="130175" y="1171575"/>
                  </a:lnTo>
                  <a:lnTo>
                    <a:pt x="130175" y="0"/>
                  </a:lnTo>
                  <a:close/>
                </a:path>
                <a:path w="781050" h="1171575">
                  <a:moveTo>
                    <a:pt x="455612" y="0"/>
                  </a:moveTo>
                  <a:lnTo>
                    <a:pt x="325437" y="0"/>
                  </a:lnTo>
                  <a:lnTo>
                    <a:pt x="325437" y="1171575"/>
                  </a:lnTo>
                  <a:lnTo>
                    <a:pt x="455612" y="1171575"/>
                  </a:lnTo>
                  <a:lnTo>
                    <a:pt x="455612" y="0"/>
                  </a:lnTo>
                  <a:close/>
                </a:path>
                <a:path w="781050" h="1171575">
                  <a:moveTo>
                    <a:pt x="781050" y="0"/>
                  </a:moveTo>
                  <a:lnTo>
                    <a:pt x="650875" y="0"/>
                  </a:lnTo>
                  <a:lnTo>
                    <a:pt x="650875" y="1171575"/>
                  </a:lnTo>
                  <a:lnTo>
                    <a:pt x="781050" y="1171575"/>
                  </a:lnTo>
                  <a:lnTo>
                    <a:pt x="781050" y="0"/>
                  </a:lnTo>
                  <a:close/>
                </a:path>
              </a:pathLst>
            </a:custGeom>
            <a:solidFill>
              <a:srgbClr val="F5F5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6748202" y="8268512"/>
              <a:ext cx="1539875" cy="1214755"/>
            </a:xfrm>
            <a:custGeom>
              <a:avLst/>
              <a:gdLst/>
              <a:ahLst/>
              <a:cxnLst/>
              <a:rect l="l" t="t" r="r" b="b"/>
              <a:pathLst>
                <a:path w="1539875" h="1214754">
                  <a:moveTo>
                    <a:pt x="1539798" y="1012050"/>
                  </a:moveTo>
                  <a:lnTo>
                    <a:pt x="0" y="1012050"/>
                  </a:lnTo>
                  <a:lnTo>
                    <a:pt x="0" y="1214437"/>
                  </a:lnTo>
                  <a:lnTo>
                    <a:pt x="1539798" y="1214437"/>
                  </a:lnTo>
                  <a:lnTo>
                    <a:pt x="1539798" y="1012050"/>
                  </a:lnTo>
                  <a:close/>
                </a:path>
                <a:path w="1539875" h="1214754">
                  <a:moveTo>
                    <a:pt x="1539798" y="506018"/>
                  </a:moveTo>
                  <a:lnTo>
                    <a:pt x="0" y="506018"/>
                  </a:lnTo>
                  <a:lnTo>
                    <a:pt x="0" y="708431"/>
                  </a:lnTo>
                  <a:lnTo>
                    <a:pt x="1539798" y="708431"/>
                  </a:lnTo>
                  <a:lnTo>
                    <a:pt x="1539798" y="506018"/>
                  </a:lnTo>
                  <a:close/>
                </a:path>
                <a:path w="1539875" h="1214754">
                  <a:moveTo>
                    <a:pt x="1539798" y="0"/>
                  </a:moveTo>
                  <a:lnTo>
                    <a:pt x="0" y="0"/>
                  </a:lnTo>
                  <a:lnTo>
                    <a:pt x="0" y="202412"/>
                  </a:lnTo>
                  <a:lnTo>
                    <a:pt x="1539798" y="202412"/>
                  </a:lnTo>
                  <a:lnTo>
                    <a:pt x="1539798" y="0"/>
                  </a:lnTo>
                  <a:close/>
                </a:path>
              </a:pathLst>
            </a:custGeom>
            <a:solidFill>
              <a:srgbClr val="FCBD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24942" y="2791854"/>
              <a:ext cx="5905500" cy="369569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4042" y="2815738"/>
              <a:ext cx="114300" cy="1143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4042" y="3339613"/>
              <a:ext cx="114300" cy="1143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4042" y="4387363"/>
              <a:ext cx="114300" cy="11430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4042" y="5435113"/>
              <a:ext cx="114300" cy="11430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34042" y="6482863"/>
              <a:ext cx="114300" cy="11430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34042" y="7530613"/>
              <a:ext cx="114300" cy="114300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2716469" y="2526794"/>
            <a:ext cx="7023100" cy="631190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Can</a:t>
            </a:r>
            <a:r>
              <a:rPr sz="3000" spc="-3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use</a:t>
            </a:r>
            <a:r>
              <a:rPr sz="3000" spc="-3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smart</a:t>
            </a:r>
            <a:r>
              <a:rPr sz="3000" spc="-3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phones</a:t>
            </a:r>
            <a:endParaRPr sz="3000">
              <a:latin typeface="ABeeZee"/>
              <a:cs typeface="ABeeZee"/>
            </a:endParaRPr>
          </a:p>
          <a:p>
            <a:pPr marL="12700" marR="866775">
              <a:lnSpc>
                <a:spcPct val="114599"/>
              </a:lnSpc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Need</a:t>
            </a:r>
            <a:r>
              <a:rPr sz="30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to</a:t>
            </a:r>
            <a:r>
              <a:rPr sz="30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ask</a:t>
            </a:r>
            <a:r>
              <a:rPr sz="30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someone’s</a:t>
            </a:r>
            <a:r>
              <a:rPr sz="30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consent</a:t>
            </a:r>
            <a:r>
              <a:rPr sz="30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to </a:t>
            </a:r>
            <a:r>
              <a:rPr sz="3000" spc="-88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take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and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use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photo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of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them</a:t>
            </a:r>
            <a:endParaRPr sz="3000">
              <a:latin typeface="ABeeZee"/>
              <a:cs typeface="ABeeZee"/>
            </a:endParaRPr>
          </a:p>
          <a:p>
            <a:pPr marL="13335" marR="5080" indent="-1270">
              <a:lnSpc>
                <a:spcPct val="114599"/>
              </a:lnSpc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Risk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of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taking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too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many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&amp;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they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may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be </a:t>
            </a:r>
            <a:r>
              <a:rPr sz="3000" spc="-88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hard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to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analyse</a:t>
            </a:r>
            <a:endParaRPr sz="3000">
              <a:latin typeface="ABeeZee"/>
              <a:cs typeface="ABeeZee"/>
            </a:endParaRPr>
          </a:p>
          <a:p>
            <a:pPr marL="12700" marR="1174750" indent="-635">
              <a:lnSpc>
                <a:spcPct val="114599"/>
              </a:lnSpc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Photos</a:t>
            </a:r>
            <a:r>
              <a:rPr sz="3000" spc="-3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don’t</a:t>
            </a:r>
            <a:r>
              <a:rPr sz="3000" spc="-3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necessarily</a:t>
            </a:r>
            <a:r>
              <a:rPr sz="3000" spc="-3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talk</a:t>
            </a:r>
            <a:r>
              <a:rPr sz="3000" spc="-3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for </a:t>
            </a:r>
            <a:r>
              <a:rPr sz="3000" spc="-88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themselves</a:t>
            </a:r>
            <a:endParaRPr sz="3000">
              <a:latin typeface="ABeeZee"/>
              <a:cs typeface="ABeeZee"/>
            </a:endParaRPr>
          </a:p>
          <a:p>
            <a:pPr marL="12700" marR="233045" indent="-635">
              <a:lnSpc>
                <a:spcPct val="114599"/>
              </a:lnSpc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Seek</a:t>
            </a:r>
            <a:r>
              <a:rPr sz="30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professional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help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to</a:t>
            </a:r>
            <a:r>
              <a:rPr sz="30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edit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short </a:t>
            </a:r>
            <a:r>
              <a:rPr sz="3000" spc="-88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film</a:t>
            </a:r>
            <a:endParaRPr sz="3000">
              <a:latin typeface="ABeeZee"/>
              <a:cs typeface="ABeeZee"/>
            </a:endParaRPr>
          </a:p>
          <a:p>
            <a:pPr marL="12700" marR="62865" algn="just">
              <a:lnSpc>
                <a:spcPct val="114599"/>
              </a:lnSpc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Example:</a:t>
            </a:r>
            <a:r>
              <a:rPr sz="30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Our</a:t>
            </a:r>
            <a:r>
              <a:rPr sz="30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Rights</a:t>
            </a:r>
            <a:r>
              <a:rPr sz="30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Our</a:t>
            </a:r>
            <a:r>
              <a:rPr sz="30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Voice</a:t>
            </a:r>
            <a:r>
              <a:rPr sz="30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(health </a:t>
            </a:r>
            <a:r>
              <a:rPr sz="3000" spc="-89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rights for disabled children and young </a:t>
            </a:r>
            <a:r>
              <a:rPr sz="3000" spc="-88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people)</a:t>
            </a:r>
            <a:r>
              <a:rPr sz="3000" spc="-4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u="heavy" dirty="0">
                <a:solidFill>
                  <a:srgbClr val="737373"/>
                </a:solidFill>
                <a:uFill>
                  <a:solidFill>
                    <a:srgbClr val="737373"/>
                  </a:solidFill>
                </a:uFill>
                <a:latin typeface="ABeeZee"/>
                <a:cs typeface="ABeeZee"/>
              </a:rPr>
              <a:t>www.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y</a:t>
            </a:r>
            <a:r>
              <a:rPr sz="3000" u="heavy" dirty="0">
                <a:solidFill>
                  <a:srgbClr val="737373"/>
                </a:solidFill>
                <a:uFill>
                  <a:solidFill>
                    <a:srgbClr val="737373"/>
                  </a:solidFill>
                </a:uFill>
                <a:latin typeface="ABeeZee"/>
                <a:cs typeface="ABeeZee"/>
              </a:rPr>
              <a:t>outube/qnqTJ8-N3Q0</a:t>
            </a:r>
            <a:endParaRPr sz="3000">
              <a:latin typeface="ABeeZee"/>
              <a:cs typeface="ABeeZee"/>
            </a:endParaRPr>
          </a:p>
        </p:txBody>
      </p:sp>
      <p:pic>
        <p:nvPicPr>
          <p:cNvPr id="20" name="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965024" y="1235375"/>
            <a:ext cx="4358233" cy="556463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812729" y="1241043"/>
            <a:ext cx="507987" cy="539750"/>
          </a:xfrm>
          <a:prstGeom prst="rect">
            <a:avLst/>
          </a:prstGeom>
        </p:spPr>
      </p:pic>
      <p:sp>
        <p:nvSpPr>
          <p:cNvPr id="24" name="Title 23">
            <a:extLst>
              <a:ext uri="{FF2B5EF4-FFF2-40B4-BE49-F238E27FC236}">
                <a16:creationId xmlns:a16="http://schemas.microsoft.com/office/drawing/2014/main" id="{E3BCB618-C5CB-493F-9571-C6440B53A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434733" y="2508036"/>
            <a:ext cx="7002780" cy="3168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673860">
              <a:lnSpc>
                <a:spcPct val="114599"/>
              </a:lnSpc>
              <a:spcBef>
                <a:spcPts val="100"/>
              </a:spcBef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Helps tease out an issue </a:t>
            </a:r>
            <a:r>
              <a:rPr sz="30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Explore</a:t>
            </a:r>
            <a:r>
              <a:rPr sz="3000" spc="-3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range</a:t>
            </a:r>
            <a:r>
              <a:rPr sz="3000" spc="-3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of</a:t>
            </a:r>
            <a:r>
              <a:rPr sz="3000" spc="-3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feelings</a:t>
            </a:r>
            <a:r>
              <a:rPr sz="3000" spc="-3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and </a:t>
            </a:r>
            <a:r>
              <a:rPr sz="3000" spc="-88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reactions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to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an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issue</a:t>
            </a:r>
            <a:endParaRPr sz="3000">
              <a:latin typeface="ABeeZee"/>
              <a:cs typeface="ABeeZee"/>
            </a:endParaRPr>
          </a:p>
          <a:p>
            <a:pPr marL="12700">
              <a:lnSpc>
                <a:spcPct val="100000"/>
              </a:lnSpc>
              <a:spcBef>
                <a:spcPts val="525"/>
              </a:spcBef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Develop</a:t>
            </a:r>
            <a:r>
              <a:rPr sz="3000" spc="-5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topics</a:t>
            </a:r>
            <a:endParaRPr sz="3000">
              <a:latin typeface="ABeeZee"/>
              <a:cs typeface="ABeeZee"/>
            </a:endParaRPr>
          </a:p>
          <a:p>
            <a:pPr marL="12700" marR="5080">
              <a:lnSpc>
                <a:spcPct val="114599"/>
              </a:lnSpc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Can</a:t>
            </a:r>
            <a:r>
              <a:rPr sz="30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be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used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to</a:t>
            </a:r>
            <a:r>
              <a:rPr sz="30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share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research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findings </a:t>
            </a:r>
            <a:r>
              <a:rPr sz="3000" spc="-88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Generate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recommendations</a:t>
            </a:r>
            <a:endParaRPr sz="3000">
              <a:latin typeface="ABeeZee"/>
              <a:cs typeface="ABeeZee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D6083E8-248B-4E2C-BAC1-8F79A4757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787564" y="2508036"/>
            <a:ext cx="13397230" cy="512762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659765">
              <a:lnSpc>
                <a:spcPct val="100000"/>
              </a:lnSpc>
              <a:spcBef>
                <a:spcPts val="625"/>
              </a:spcBef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Draw</a:t>
            </a:r>
            <a:r>
              <a:rPr sz="30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around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someone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in</a:t>
            </a:r>
            <a:r>
              <a:rPr sz="30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the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group</a:t>
            </a:r>
            <a:endParaRPr sz="3000">
              <a:latin typeface="ABeeZee"/>
              <a:cs typeface="ABeeZee"/>
            </a:endParaRPr>
          </a:p>
          <a:p>
            <a:pPr marL="659765" marR="36830">
              <a:lnSpc>
                <a:spcPct val="114599"/>
              </a:lnSpc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Draw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thought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bubbles: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What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are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they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thinking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about?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What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questions </a:t>
            </a:r>
            <a:r>
              <a:rPr sz="3000" spc="-88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might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they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have?</a:t>
            </a:r>
            <a:endParaRPr sz="3000">
              <a:latin typeface="ABeeZee"/>
              <a:cs typeface="ABeeZee"/>
            </a:endParaRPr>
          </a:p>
          <a:p>
            <a:pPr marL="659765">
              <a:lnSpc>
                <a:spcPct val="100000"/>
              </a:lnSpc>
              <a:spcBef>
                <a:spcPts val="525"/>
              </a:spcBef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Heart:</a:t>
            </a:r>
            <a:r>
              <a:rPr sz="30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how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are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they</a:t>
            </a:r>
            <a:r>
              <a:rPr sz="30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feeling?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Good/bad</a:t>
            </a:r>
            <a:endParaRPr sz="3000">
              <a:latin typeface="ABeeZee"/>
              <a:cs typeface="ABeeZee"/>
            </a:endParaRPr>
          </a:p>
          <a:p>
            <a:pPr marL="659765">
              <a:lnSpc>
                <a:spcPct val="100000"/>
              </a:lnSpc>
              <a:spcBef>
                <a:spcPts val="525"/>
              </a:spcBef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Eyes: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what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have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they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noticed?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Is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anything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different?</a:t>
            </a:r>
            <a:endParaRPr sz="3000">
              <a:latin typeface="ABeeZee"/>
              <a:cs typeface="ABeeZee"/>
            </a:endParaRPr>
          </a:p>
          <a:p>
            <a:pPr marL="659765">
              <a:lnSpc>
                <a:spcPct val="100000"/>
              </a:lnSpc>
              <a:spcBef>
                <a:spcPts val="525"/>
              </a:spcBef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Smile: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what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makes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them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happy?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What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would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help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make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them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happy?</a:t>
            </a:r>
            <a:endParaRPr sz="3000">
              <a:latin typeface="ABeeZee"/>
              <a:cs typeface="ABeeZee"/>
            </a:endParaRPr>
          </a:p>
          <a:p>
            <a:pPr marL="659765">
              <a:lnSpc>
                <a:spcPct val="100000"/>
              </a:lnSpc>
              <a:spcBef>
                <a:spcPts val="525"/>
              </a:spcBef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Hand: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who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might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support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them?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Help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them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keep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and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feel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safe?</a:t>
            </a:r>
            <a:endParaRPr sz="3000">
              <a:latin typeface="ABeeZee"/>
              <a:cs typeface="ABeeZee"/>
            </a:endParaRPr>
          </a:p>
          <a:p>
            <a:pPr marL="659765">
              <a:lnSpc>
                <a:spcPct val="100000"/>
              </a:lnSpc>
              <a:spcBef>
                <a:spcPts val="525"/>
              </a:spcBef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Rubbish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bin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: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What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bits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of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life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would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they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like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to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chuck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in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the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bin</a:t>
            </a:r>
            <a:endParaRPr sz="3000">
              <a:latin typeface="ABeeZee"/>
              <a:cs typeface="ABeeZee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900">
              <a:latin typeface="ABeeZee"/>
              <a:cs typeface="ABeeZee"/>
            </a:endParaRPr>
          </a:p>
          <a:p>
            <a:pPr marL="12700">
              <a:lnSpc>
                <a:spcPct val="100000"/>
              </a:lnSpc>
            </a:pPr>
            <a:r>
              <a:rPr sz="2100" dirty="0">
                <a:solidFill>
                  <a:srgbClr val="737373"/>
                </a:solidFill>
                <a:latin typeface="ABeeZee"/>
                <a:cs typeface="ABeeZee"/>
              </a:rPr>
              <a:t>From</a:t>
            </a:r>
            <a:r>
              <a:rPr sz="21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100" dirty="0">
                <a:solidFill>
                  <a:srgbClr val="737373"/>
                </a:solidFill>
                <a:latin typeface="ABeeZee"/>
                <a:cs typeface="ABeeZee"/>
              </a:rPr>
              <a:t>Barnardo’s</a:t>
            </a:r>
            <a:r>
              <a:rPr sz="21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100" dirty="0">
                <a:solidFill>
                  <a:srgbClr val="737373"/>
                </a:solidFill>
                <a:latin typeface="ABeeZee"/>
                <a:cs typeface="ABeeZee"/>
              </a:rPr>
              <a:t>project</a:t>
            </a:r>
            <a:r>
              <a:rPr sz="21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100" dirty="0">
                <a:solidFill>
                  <a:srgbClr val="737373"/>
                </a:solidFill>
                <a:latin typeface="ABeeZee"/>
                <a:cs typeface="ABeeZee"/>
              </a:rPr>
              <a:t>gathering</a:t>
            </a:r>
            <a:r>
              <a:rPr sz="21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100" dirty="0">
                <a:solidFill>
                  <a:srgbClr val="737373"/>
                </a:solidFill>
                <a:latin typeface="ABeeZee"/>
                <a:cs typeface="ABeeZee"/>
              </a:rPr>
              <a:t>children’s</a:t>
            </a:r>
            <a:r>
              <a:rPr sz="21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100" dirty="0">
                <a:solidFill>
                  <a:srgbClr val="737373"/>
                </a:solidFill>
                <a:latin typeface="ABeeZee"/>
                <a:cs typeface="ABeeZee"/>
              </a:rPr>
              <a:t>reactions</a:t>
            </a:r>
            <a:r>
              <a:rPr sz="21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100" dirty="0">
                <a:solidFill>
                  <a:srgbClr val="737373"/>
                </a:solidFill>
                <a:latin typeface="ABeeZee"/>
                <a:cs typeface="ABeeZee"/>
              </a:rPr>
              <a:t>to</a:t>
            </a:r>
            <a:r>
              <a:rPr sz="21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100" dirty="0">
                <a:solidFill>
                  <a:srgbClr val="737373"/>
                </a:solidFill>
                <a:latin typeface="ABeeZee"/>
                <a:cs typeface="ABeeZee"/>
              </a:rPr>
              <a:t>parents</a:t>
            </a:r>
            <a:r>
              <a:rPr sz="21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100" dirty="0">
                <a:solidFill>
                  <a:srgbClr val="737373"/>
                </a:solidFill>
                <a:latin typeface="ABeeZee"/>
                <a:cs typeface="ABeeZee"/>
              </a:rPr>
              <a:t>being</a:t>
            </a:r>
            <a:r>
              <a:rPr sz="21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100" dirty="0">
                <a:solidFill>
                  <a:srgbClr val="737373"/>
                </a:solidFill>
                <a:latin typeface="ABeeZee"/>
                <a:cs typeface="ABeeZee"/>
              </a:rPr>
              <a:t>in</a:t>
            </a:r>
            <a:r>
              <a:rPr sz="21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100" dirty="0">
                <a:solidFill>
                  <a:srgbClr val="737373"/>
                </a:solidFill>
                <a:latin typeface="ABeeZee"/>
                <a:cs typeface="ABeeZee"/>
              </a:rPr>
              <a:t>prison</a:t>
            </a:r>
            <a:endParaRPr sz="2100">
              <a:latin typeface="ABeeZee"/>
              <a:cs typeface="ABeeZee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68C89AD-7E95-4269-B31E-E61DF0814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DEDC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044283" y="7429499"/>
            <a:ext cx="3244215" cy="2857500"/>
          </a:xfrm>
          <a:custGeom>
            <a:avLst/>
            <a:gdLst/>
            <a:ahLst/>
            <a:cxnLst/>
            <a:rect l="l" t="t" r="r" b="b"/>
            <a:pathLst>
              <a:path w="3244215" h="2857500">
                <a:moveTo>
                  <a:pt x="2678063" y="241300"/>
                </a:moveTo>
                <a:lnTo>
                  <a:pt x="884286" y="241300"/>
                </a:lnTo>
                <a:lnTo>
                  <a:pt x="828249" y="279400"/>
                </a:lnTo>
                <a:lnTo>
                  <a:pt x="773506" y="317500"/>
                </a:lnTo>
                <a:lnTo>
                  <a:pt x="720128" y="355600"/>
                </a:lnTo>
                <a:lnTo>
                  <a:pt x="685338" y="381000"/>
                </a:lnTo>
                <a:lnTo>
                  <a:pt x="651205" y="406400"/>
                </a:lnTo>
                <a:lnTo>
                  <a:pt x="617756" y="431800"/>
                </a:lnTo>
                <a:lnTo>
                  <a:pt x="601295" y="457200"/>
                </a:lnTo>
                <a:lnTo>
                  <a:pt x="585012" y="469900"/>
                </a:lnTo>
                <a:lnTo>
                  <a:pt x="552980" y="495300"/>
                </a:lnTo>
                <a:lnTo>
                  <a:pt x="521690" y="520700"/>
                </a:lnTo>
                <a:lnTo>
                  <a:pt x="506329" y="546100"/>
                </a:lnTo>
                <a:lnTo>
                  <a:pt x="491162" y="558800"/>
                </a:lnTo>
                <a:lnTo>
                  <a:pt x="476192" y="571500"/>
                </a:lnTo>
                <a:lnTo>
                  <a:pt x="461416" y="584200"/>
                </a:lnTo>
                <a:lnTo>
                  <a:pt x="446831" y="609600"/>
                </a:lnTo>
                <a:lnTo>
                  <a:pt x="432450" y="622300"/>
                </a:lnTo>
                <a:lnTo>
                  <a:pt x="418275" y="635000"/>
                </a:lnTo>
                <a:lnTo>
                  <a:pt x="404304" y="660400"/>
                </a:lnTo>
                <a:lnTo>
                  <a:pt x="390541" y="673100"/>
                </a:lnTo>
                <a:lnTo>
                  <a:pt x="376988" y="685800"/>
                </a:lnTo>
                <a:lnTo>
                  <a:pt x="363647" y="711200"/>
                </a:lnTo>
                <a:lnTo>
                  <a:pt x="350519" y="723900"/>
                </a:lnTo>
                <a:lnTo>
                  <a:pt x="337606" y="736600"/>
                </a:lnTo>
                <a:lnTo>
                  <a:pt x="324910" y="762000"/>
                </a:lnTo>
                <a:lnTo>
                  <a:pt x="312433" y="774700"/>
                </a:lnTo>
                <a:lnTo>
                  <a:pt x="300177" y="800100"/>
                </a:lnTo>
                <a:lnTo>
                  <a:pt x="288144" y="812800"/>
                </a:lnTo>
                <a:lnTo>
                  <a:pt x="276337" y="838200"/>
                </a:lnTo>
                <a:lnTo>
                  <a:pt x="264756" y="850900"/>
                </a:lnTo>
                <a:lnTo>
                  <a:pt x="253403" y="876300"/>
                </a:lnTo>
                <a:lnTo>
                  <a:pt x="242280" y="889000"/>
                </a:lnTo>
                <a:lnTo>
                  <a:pt x="231390" y="901700"/>
                </a:lnTo>
                <a:lnTo>
                  <a:pt x="220734" y="927100"/>
                </a:lnTo>
                <a:lnTo>
                  <a:pt x="210312" y="939800"/>
                </a:lnTo>
                <a:lnTo>
                  <a:pt x="200132" y="965200"/>
                </a:lnTo>
                <a:lnTo>
                  <a:pt x="190187" y="990600"/>
                </a:lnTo>
                <a:lnTo>
                  <a:pt x="180477" y="1003300"/>
                </a:lnTo>
                <a:lnTo>
                  <a:pt x="171005" y="1028700"/>
                </a:lnTo>
                <a:lnTo>
                  <a:pt x="161783" y="1041400"/>
                </a:lnTo>
                <a:lnTo>
                  <a:pt x="152804" y="1066800"/>
                </a:lnTo>
                <a:lnTo>
                  <a:pt x="144071" y="1079500"/>
                </a:lnTo>
                <a:lnTo>
                  <a:pt x="135585" y="1104900"/>
                </a:lnTo>
                <a:lnTo>
                  <a:pt x="127340" y="1130300"/>
                </a:lnTo>
                <a:lnTo>
                  <a:pt x="119349" y="1143000"/>
                </a:lnTo>
                <a:lnTo>
                  <a:pt x="111608" y="1168400"/>
                </a:lnTo>
                <a:lnTo>
                  <a:pt x="104114" y="1181100"/>
                </a:lnTo>
                <a:lnTo>
                  <a:pt x="96878" y="1206500"/>
                </a:lnTo>
                <a:lnTo>
                  <a:pt x="89895" y="1231900"/>
                </a:lnTo>
                <a:lnTo>
                  <a:pt x="83167" y="1244600"/>
                </a:lnTo>
                <a:lnTo>
                  <a:pt x="76695" y="1270000"/>
                </a:lnTo>
                <a:lnTo>
                  <a:pt x="70480" y="1295400"/>
                </a:lnTo>
                <a:lnTo>
                  <a:pt x="64522" y="1308100"/>
                </a:lnTo>
                <a:lnTo>
                  <a:pt x="58821" y="1333500"/>
                </a:lnTo>
                <a:lnTo>
                  <a:pt x="53378" y="1358900"/>
                </a:lnTo>
                <a:lnTo>
                  <a:pt x="48196" y="1371600"/>
                </a:lnTo>
                <a:lnTo>
                  <a:pt x="43278" y="1397000"/>
                </a:lnTo>
                <a:lnTo>
                  <a:pt x="38622" y="1422400"/>
                </a:lnTo>
                <a:lnTo>
                  <a:pt x="34226" y="1435100"/>
                </a:lnTo>
                <a:lnTo>
                  <a:pt x="30092" y="1460500"/>
                </a:lnTo>
                <a:lnTo>
                  <a:pt x="26223" y="1485900"/>
                </a:lnTo>
                <a:lnTo>
                  <a:pt x="22619" y="1498600"/>
                </a:lnTo>
                <a:lnTo>
                  <a:pt x="19278" y="1524000"/>
                </a:lnTo>
                <a:lnTo>
                  <a:pt x="16202" y="1549400"/>
                </a:lnTo>
                <a:lnTo>
                  <a:pt x="13392" y="1562100"/>
                </a:lnTo>
                <a:lnTo>
                  <a:pt x="10848" y="1587500"/>
                </a:lnTo>
                <a:lnTo>
                  <a:pt x="8572" y="1612900"/>
                </a:lnTo>
                <a:lnTo>
                  <a:pt x="6562" y="1638300"/>
                </a:lnTo>
                <a:lnTo>
                  <a:pt x="4821" y="1651000"/>
                </a:lnTo>
                <a:lnTo>
                  <a:pt x="3348" y="1676400"/>
                </a:lnTo>
                <a:lnTo>
                  <a:pt x="2146" y="1701800"/>
                </a:lnTo>
                <a:lnTo>
                  <a:pt x="1205" y="1714500"/>
                </a:lnTo>
                <a:lnTo>
                  <a:pt x="534" y="1739900"/>
                </a:lnTo>
                <a:lnTo>
                  <a:pt x="133" y="1765300"/>
                </a:lnTo>
                <a:lnTo>
                  <a:pt x="0" y="1790700"/>
                </a:lnTo>
                <a:lnTo>
                  <a:pt x="133" y="1803400"/>
                </a:lnTo>
                <a:lnTo>
                  <a:pt x="534" y="1828800"/>
                </a:lnTo>
                <a:lnTo>
                  <a:pt x="1205" y="1854200"/>
                </a:lnTo>
                <a:lnTo>
                  <a:pt x="2146" y="1866900"/>
                </a:lnTo>
                <a:lnTo>
                  <a:pt x="3348" y="1892300"/>
                </a:lnTo>
                <a:lnTo>
                  <a:pt x="4821" y="1917700"/>
                </a:lnTo>
                <a:lnTo>
                  <a:pt x="6562" y="1943100"/>
                </a:lnTo>
                <a:lnTo>
                  <a:pt x="8572" y="1955800"/>
                </a:lnTo>
                <a:lnTo>
                  <a:pt x="10848" y="1981200"/>
                </a:lnTo>
                <a:lnTo>
                  <a:pt x="13392" y="2006600"/>
                </a:lnTo>
                <a:lnTo>
                  <a:pt x="16202" y="2019300"/>
                </a:lnTo>
                <a:lnTo>
                  <a:pt x="19278" y="2044700"/>
                </a:lnTo>
                <a:lnTo>
                  <a:pt x="22619" y="2070100"/>
                </a:lnTo>
                <a:lnTo>
                  <a:pt x="26223" y="2095500"/>
                </a:lnTo>
                <a:lnTo>
                  <a:pt x="30092" y="2108200"/>
                </a:lnTo>
                <a:lnTo>
                  <a:pt x="34226" y="2133600"/>
                </a:lnTo>
                <a:lnTo>
                  <a:pt x="38622" y="2159000"/>
                </a:lnTo>
                <a:lnTo>
                  <a:pt x="43278" y="2171700"/>
                </a:lnTo>
                <a:lnTo>
                  <a:pt x="48196" y="2197100"/>
                </a:lnTo>
                <a:lnTo>
                  <a:pt x="53378" y="2222500"/>
                </a:lnTo>
                <a:lnTo>
                  <a:pt x="58821" y="2235200"/>
                </a:lnTo>
                <a:lnTo>
                  <a:pt x="64522" y="2260600"/>
                </a:lnTo>
                <a:lnTo>
                  <a:pt x="70480" y="2286000"/>
                </a:lnTo>
                <a:lnTo>
                  <a:pt x="76695" y="2298700"/>
                </a:lnTo>
                <a:lnTo>
                  <a:pt x="83167" y="2324100"/>
                </a:lnTo>
                <a:lnTo>
                  <a:pt x="89895" y="2349500"/>
                </a:lnTo>
                <a:lnTo>
                  <a:pt x="96878" y="2362200"/>
                </a:lnTo>
                <a:lnTo>
                  <a:pt x="104114" y="2387600"/>
                </a:lnTo>
                <a:lnTo>
                  <a:pt x="111608" y="2400300"/>
                </a:lnTo>
                <a:lnTo>
                  <a:pt x="119349" y="2425700"/>
                </a:lnTo>
                <a:lnTo>
                  <a:pt x="127340" y="2451100"/>
                </a:lnTo>
                <a:lnTo>
                  <a:pt x="135585" y="2463800"/>
                </a:lnTo>
                <a:lnTo>
                  <a:pt x="144071" y="2489200"/>
                </a:lnTo>
                <a:lnTo>
                  <a:pt x="152804" y="2501900"/>
                </a:lnTo>
                <a:lnTo>
                  <a:pt x="161783" y="2527300"/>
                </a:lnTo>
                <a:lnTo>
                  <a:pt x="171005" y="2552700"/>
                </a:lnTo>
                <a:lnTo>
                  <a:pt x="180477" y="2565400"/>
                </a:lnTo>
                <a:lnTo>
                  <a:pt x="190187" y="2590800"/>
                </a:lnTo>
                <a:lnTo>
                  <a:pt x="200132" y="2603500"/>
                </a:lnTo>
                <a:lnTo>
                  <a:pt x="210312" y="2628900"/>
                </a:lnTo>
                <a:lnTo>
                  <a:pt x="220734" y="2641600"/>
                </a:lnTo>
                <a:lnTo>
                  <a:pt x="231390" y="2667000"/>
                </a:lnTo>
                <a:lnTo>
                  <a:pt x="242280" y="2679700"/>
                </a:lnTo>
                <a:lnTo>
                  <a:pt x="253403" y="2705100"/>
                </a:lnTo>
                <a:lnTo>
                  <a:pt x="264756" y="2717800"/>
                </a:lnTo>
                <a:lnTo>
                  <a:pt x="276337" y="2743200"/>
                </a:lnTo>
                <a:lnTo>
                  <a:pt x="288144" y="2755900"/>
                </a:lnTo>
                <a:lnTo>
                  <a:pt x="300177" y="2781300"/>
                </a:lnTo>
                <a:lnTo>
                  <a:pt x="312433" y="2794000"/>
                </a:lnTo>
                <a:lnTo>
                  <a:pt x="324910" y="2806700"/>
                </a:lnTo>
                <a:lnTo>
                  <a:pt x="337606" y="2832100"/>
                </a:lnTo>
                <a:lnTo>
                  <a:pt x="363317" y="2857500"/>
                </a:lnTo>
                <a:lnTo>
                  <a:pt x="3199027" y="2857500"/>
                </a:lnTo>
                <a:lnTo>
                  <a:pt x="3224741" y="2832100"/>
                </a:lnTo>
                <a:lnTo>
                  <a:pt x="3237434" y="2806700"/>
                </a:lnTo>
                <a:lnTo>
                  <a:pt x="3243716" y="2806700"/>
                </a:lnTo>
                <a:lnTo>
                  <a:pt x="3243716" y="774700"/>
                </a:lnTo>
                <a:lnTo>
                  <a:pt x="3237434" y="762000"/>
                </a:lnTo>
                <a:lnTo>
                  <a:pt x="3224741" y="736600"/>
                </a:lnTo>
                <a:lnTo>
                  <a:pt x="3211830" y="723900"/>
                </a:lnTo>
                <a:lnTo>
                  <a:pt x="3198697" y="711200"/>
                </a:lnTo>
                <a:lnTo>
                  <a:pt x="3185356" y="685800"/>
                </a:lnTo>
                <a:lnTo>
                  <a:pt x="3171807" y="673100"/>
                </a:lnTo>
                <a:lnTo>
                  <a:pt x="3158045" y="660400"/>
                </a:lnTo>
                <a:lnTo>
                  <a:pt x="3144069" y="635000"/>
                </a:lnTo>
                <a:lnTo>
                  <a:pt x="3129894" y="622300"/>
                </a:lnTo>
                <a:lnTo>
                  <a:pt x="3115516" y="609600"/>
                </a:lnTo>
                <a:lnTo>
                  <a:pt x="3100933" y="584200"/>
                </a:lnTo>
                <a:lnTo>
                  <a:pt x="3086157" y="571500"/>
                </a:lnTo>
                <a:lnTo>
                  <a:pt x="3071187" y="558800"/>
                </a:lnTo>
                <a:lnTo>
                  <a:pt x="3056020" y="546100"/>
                </a:lnTo>
                <a:lnTo>
                  <a:pt x="3040659" y="520700"/>
                </a:lnTo>
                <a:lnTo>
                  <a:pt x="3009369" y="495300"/>
                </a:lnTo>
                <a:lnTo>
                  <a:pt x="2977337" y="469900"/>
                </a:lnTo>
                <a:lnTo>
                  <a:pt x="2961049" y="457200"/>
                </a:lnTo>
                <a:lnTo>
                  <a:pt x="2944588" y="431800"/>
                </a:lnTo>
                <a:lnTo>
                  <a:pt x="2911144" y="406400"/>
                </a:lnTo>
                <a:lnTo>
                  <a:pt x="2877007" y="381000"/>
                </a:lnTo>
                <a:lnTo>
                  <a:pt x="2842221" y="355600"/>
                </a:lnTo>
                <a:lnTo>
                  <a:pt x="2788843" y="317500"/>
                </a:lnTo>
                <a:lnTo>
                  <a:pt x="2734100" y="279400"/>
                </a:lnTo>
                <a:lnTo>
                  <a:pt x="2678063" y="241300"/>
                </a:lnTo>
                <a:close/>
              </a:path>
              <a:path w="3244215" h="2857500">
                <a:moveTo>
                  <a:pt x="2582006" y="190500"/>
                </a:moveTo>
                <a:lnTo>
                  <a:pt x="980336" y="190500"/>
                </a:lnTo>
                <a:lnTo>
                  <a:pt x="903236" y="241300"/>
                </a:lnTo>
                <a:lnTo>
                  <a:pt x="2659113" y="241300"/>
                </a:lnTo>
                <a:lnTo>
                  <a:pt x="2582006" y="190500"/>
                </a:lnTo>
                <a:close/>
              </a:path>
              <a:path w="3244215" h="2857500">
                <a:moveTo>
                  <a:pt x="2502981" y="152400"/>
                </a:moveTo>
                <a:lnTo>
                  <a:pt x="1059367" y="152400"/>
                </a:lnTo>
                <a:lnTo>
                  <a:pt x="999916" y="190500"/>
                </a:lnTo>
                <a:lnTo>
                  <a:pt x="2562422" y="190500"/>
                </a:lnTo>
                <a:lnTo>
                  <a:pt x="2502981" y="152400"/>
                </a:lnTo>
                <a:close/>
              </a:path>
              <a:path w="3244215" h="2857500">
                <a:moveTo>
                  <a:pt x="2442553" y="127000"/>
                </a:moveTo>
                <a:lnTo>
                  <a:pt x="1119796" y="127000"/>
                </a:lnTo>
                <a:lnTo>
                  <a:pt x="1079405" y="152400"/>
                </a:lnTo>
                <a:lnTo>
                  <a:pt x="2482944" y="152400"/>
                </a:lnTo>
                <a:lnTo>
                  <a:pt x="2442553" y="127000"/>
                </a:lnTo>
                <a:close/>
              </a:path>
              <a:path w="3244215" h="2857500">
                <a:moveTo>
                  <a:pt x="2401773" y="114300"/>
                </a:moveTo>
                <a:lnTo>
                  <a:pt x="1160576" y="114300"/>
                </a:lnTo>
                <a:lnTo>
                  <a:pt x="1140137" y="127000"/>
                </a:lnTo>
                <a:lnTo>
                  <a:pt x="2422212" y="127000"/>
                </a:lnTo>
                <a:lnTo>
                  <a:pt x="2401773" y="114300"/>
                </a:lnTo>
                <a:close/>
              </a:path>
              <a:path w="3244215" h="2857500">
                <a:moveTo>
                  <a:pt x="2339898" y="88900"/>
                </a:moveTo>
                <a:lnTo>
                  <a:pt x="1222449" y="88900"/>
                </a:lnTo>
                <a:lnTo>
                  <a:pt x="1181112" y="114300"/>
                </a:lnTo>
                <a:lnTo>
                  <a:pt x="2381237" y="114300"/>
                </a:lnTo>
                <a:lnTo>
                  <a:pt x="2339898" y="88900"/>
                </a:lnTo>
                <a:close/>
              </a:path>
              <a:path w="3244215" h="2857500">
                <a:moveTo>
                  <a:pt x="2298217" y="76200"/>
                </a:moveTo>
                <a:lnTo>
                  <a:pt x="1264119" y="76200"/>
                </a:lnTo>
                <a:lnTo>
                  <a:pt x="1243243" y="88900"/>
                </a:lnTo>
                <a:lnTo>
                  <a:pt x="2319100" y="88900"/>
                </a:lnTo>
                <a:lnTo>
                  <a:pt x="2298217" y="76200"/>
                </a:lnTo>
                <a:close/>
              </a:path>
              <a:path w="3244215" h="2857500">
                <a:moveTo>
                  <a:pt x="2256234" y="63500"/>
                </a:moveTo>
                <a:lnTo>
                  <a:pt x="1306109" y="63500"/>
                </a:lnTo>
                <a:lnTo>
                  <a:pt x="1285080" y="76200"/>
                </a:lnTo>
                <a:lnTo>
                  <a:pt x="2277262" y="76200"/>
                </a:lnTo>
                <a:lnTo>
                  <a:pt x="2256234" y="63500"/>
                </a:lnTo>
                <a:close/>
              </a:path>
              <a:path w="3244215" h="2857500">
                <a:moveTo>
                  <a:pt x="2192726" y="50800"/>
                </a:moveTo>
                <a:lnTo>
                  <a:pt x="1369617" y="50800"/>
                </a:lnTo>
                <a:lnTo>
                  <a:pt x="1348384" y="63500"/>
                </a:lnTo>
                <a:lnTo>
                  <a:pt x="2213965" y="63500"/>
                </a:lnTo>
                <a:lnTo>
                  <a:pt x="2192726" y="50800"/>
                </a:lnTo>
                <a:close/>
              </a:path>
              <a:path w="3244215" h="2857500">
                <a:moveTo>
                  <a:pt x="2150077" y="38100"/>
                </a:moveTo>
                <a:lnTo>
                  <a:pt x="1412265" y="38100"/>
                </a:lnTo>
                <a:lnTo>
                  <a:pt x="1390911" y="50800"/>
                </a:lnTo>
                <a:lnTo>
                  <a:pt x="2171431" y="50800"/>
                </a:lnTo>
                <a:lnTo>
                  <a:pt x="2150077" y="38100"/>
                </a:lnTo>
                <a:close/>
              </a:path>
              <a:path w="3244215" h="2857500">
                <a:moveTo>
                  <a:pt x="2085684" y="25400"/>
                </a:moveTo>
                <a:lnTo>
                  <a:pt x="1476663" y="25400"/>
                </a:lnTo>
                <a:lnTo>
                  <a:pt x="1455149" y="38100"/>
                </a:lnTo>
                <a:lnTo>
                  <a:pt x="2107195" y="38100"/>
                </a:lnTo>
                <a:lnTo>
                  <a:pt x="2085684" y="25400"/>
                </a:lnTo>
                <a:close/>
              </a:path>
              <a:path w="3244215" h="2857500">
                <a:moveTo>
                  <a:pt x="1999207" y="12700"/>
                </a:moveTo>
                <a:lnTo>
                  <a:pt x="1563138" y="12700"/>
                </a:lnTo>
                <a:lnTo>
                  <a:pt x="1541462" y="25400"/>
                </a:lnTo>
                <a:lnTo>
                  <a:pt x="2020882" y="25400"/>
                </a:lnTo>
                <a:lnTo>
                  <a:pt x="1999207" y="12700"/>
                </a:lnTo>
                <a:close/>
              </a:path>
              <a:path w="3244215" h="2857500">
                <a:moveTo>
                  <a:pt x="1846733" y="0"/>
                </a:moveTo>
                <a:lnTo>
                  <a:pt x="1715616" y="0"/>
                </a:lnTo>
                <a:lnTo>
                  <a:pt x="1693773" y="12700"/>
                </a:lnTo>
                <a:lnTo>
                  <a:pt x="1868576" y="12700"/>
                </a:lnTo>
                <a:lnTo>
                  <a:pt x="1846733" y="0"/>
                </a:lnTo>
                <a:close/>
              </a:path>
            </a:pathLst>
          </a:custGeom>
          <a:solidFill>
            <a:srgbClr val="6AA2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3040380" cy="2089150"/>
            </a:xfrm>
            <a:custGeom>
              <a:avLst/>
              <a:gdLst/>
              <a:ahLst/>
              <a:cxnLst/>
              <a:rect l="l" t="t" r="r" b="b"/>
              <a:pathLst>
                <a:path w="3040380" h="2089150">
                  <a:moveTo>
                    <a:pt x="0" y="431203"/>
                  </a:moveTo>
                  <a:lnTo>
                    <a:pt x="0" y="1931890"/>
                  </a:lnTo>
                  <a:lnTo>
                    <a:pt x="40583" y="1947652"/>
                  </a:lnTo>
                  <a:lnTo>
                    <a:pt x="83623" y="1963348"/>
                  </a:lnTo>
                  <a:lnTo>
                    <a:pt x="127066" y="1978175"/>
                  </a:lnTo>
                  <a:lnTo>
                    <a:pt x="170901" y="1992122"/>
                  </a:lnTo>
                  <a:lnTo>
                    <a:pt x="215118" y="2005178"/>
                  </a:lnTo>
                  <a:lnTo>
                    <a:pt x="259707" y="2017332"/>
                  </a:lnTo>
                  <a:lnTo>
                    <a:pt x="304656" y="2028575"/>
                  </a:lnTo>
                  <a:lnTo>
                    <a:pt x="349956" y="2038895"/>
                  </a:lnTo>
                  <a:lnTo>
                    <a:pt x="395595" y="2048283"/>
                  </a:lnTo>
                  <a:lnTo>
                    <a:pt x="441564" y="2056727"/>
                  </a:lnTo>
                  <a:lnTo>
                    <a:pt x="487850" y="2064217"/>
                  </a:lnTo>
                  <a:lnTo>
                    <a:pt x="534445" y="2070743"/>
                  </a:lnTo>
                  <a:lnTo>
                    <a:pt x="581337" y="2076294"/>
                  </a:lnTo>
                  <a:lnTo>
                    <a:pt x="628516" y="2080859"/>
                  </a:lnTo>
                  <a:lnTo>
                    <a:pt x="675971" y="2084428"/>
                  </a:lnTo>
                  <a:lnTo>
                    <a:pt x="723691" y="2086990"/>
                  </a:lnTo>
                  <a:lnTo>
                    <a:pt x="771666" y="2088535"/>
                  </a:lnTo>
                  <a:lnTo>
                    <a:pt x="819886" y="2089053"/>
                  </a:lnTo>
                  <a:lnTo>
                    <a:pt x="868235" y="2088535"/>
                  </a:lnTo>
                  <a:lnTo>
                    <a:pt x="916336" y="2086990"/>
                  </a:lnTo>
                  <a:lnTo>
                    <a:pt x="964179" y="2084428"/>
                  </a:lnTo>
                  <a:lnTo>
                    <a:pt x="1011752" y="2080859"/>
                  </a:lnTo>
                  <a:lnTo>
                    <a:pt x="1059046" y="2076294"/>
                  </a:lnTo>
                  <a:lnTo>
                    <a:pt x="1106050" y="2070743"/>
                  </a:lnTo>
                  <a:lnTo>
                    <a:pt x="1152753" y="2064217"/>
                  </a:lnTo>
                  <a:lnTo>
                    <a:pt x="1199145" y="2056727"/>
                  </a:lnTo>
                  <a:lnTo>
                    <a:pt x="1245215" y="2048283"/>
                  </a:lnTo>
                  <a:lnTo>
                    <a:pt x="1290953" y="2038895"/>
                  </a:lnTo>
                  <a:lnTo>
                    <a:pt x="1336347" y="2028575"/>
                  </a:lnTo>
                  <a:lnTo>
                    <a:pt x="1381388" y="2017332"/>
                  </a:lnTo>
                  <a:lnTo>
                    <a:pt x="1426064" y="2005178"/>
                  </a:lnTo>
                  <a:lnTo>
                    <a:pt x="1470366" y="1992122"/>
                  </a:lnTo>
                  <a:lnTo>
                    <a:pt x="1514282" y="1978175"/>
                  </a:lnTo>
                  <a:lnTo>
                    <a:pt x="1557802" y="1963348"/>
                  </a:lnTo>
                  <a:lnTo>
                    <a:pt x="1600916" y="1947652"/>
                  </a:lnTo>
                  <a:lnTo>
                    <a:pt x="1643612" y="1931097"/>
                  </a:lnTo>
                  <a:lnTo>
                    <a:pt x="1685881" y="1913693"/>
                  </a:lnTo>
                  <a:lnTo>
                    <a:pt x="1727711" y="1895451"/>
                  </a:lnTo>
                  <a:lnTo>
                    <a:pt x="1769092" y="1876381"/>
                  </a:lnTo>
                  <a:lnTo>
                    <a:pt x="1810014" y="1856495"/>
                  </a:lnTo>
                  <a:lnTo>
                    <a:pt x="1850466" y="1835802"/>
                  </a:lnTo>
                  <a:lnTo>
                    <a:pt x="1890437" y="1814313"/>
                  </a:lnTo>
                  <a:lnTo>
                    <a:pt x="1929917" y="1792039"/>
                  </a:lnTo>
                  <a:lnTo>
                    <a:pt x="1968894" y="1768990"/>
                  </a:lnTo>
                  <a:lnTo>
                    <a:pt x="2007360" y="1745177"/>
                  </a:lnTo>
                  <a:lnTo>
                    <a:pt x="2045302" y="1720611"/>
                  </a:lnTo>
                  <a:lnTo>
                    <a:pt x="2082711" y="1695301"/>
                  </a:lnTo>
                  <a:lnTo>
                    <a:pt x="2119576" y="1669258"/>
                  </a:lnTo>
                  <a:lnTo>
                    <a:pt x="2155885" y="1642494"/>
                  </a:lnTo>
                  <a:lnTo>
                    <a:pt x="2191630" y="1615018"/>
                  </a:lnTo>
                  <a:lnTo>
                    <a:pt x="2226798" y="1586840"/>
                  </a:lnTo>
                  <a:lnTo>
                    <a:pt x="2261380" y="1557973"/>
                  </a:lnTo>
                  <a:lnTo>
                    <a:pt x="2295365" y="1528425"/>
                  </a:lnTo>
                  <a:lnTo>
                    <a:pt x="2328742" y="1498209"/>
                  </a:lnTo>
                  <a:lnTo>
                    <a:pt x="2361501" y="1467333"/>
                  </a:lnTo>
                  <a:lnTo>
                    <a:pt x="2393630" y="1435809"/>
                  </a:lnTo>
                  <a:lnTo>
                    <a:pt x="2425121" y="1403647"/>
                  </a:lnTo>
                  <a:lnTo>
                    <a:pt x="2455961" y="1370858"/>
                  </a:lnTo>
                  <a:lnTo>
                    <a:pt x="2486141" y="1337453"/>
                  </a:lnTo>
                  <a:lnTo>
                    <a:pt x="2515649" y="1303441"/>
                  </a:lnTo>
                  <a:lnTo>
                    <a:pt x="2544476" y="1268834"/>
                  </a:lnTo>
                  <a:lnTo>
                    <a:pt x="2572610" y="1233641"/>
                  </a:lnTo>
                  <a:lnTo>
                    <a:pt x="2600041" y="1197875"/>
                  </a:lnTo>
                  <a:lnTo>
                    <a:pt x="2626759" y="1161544"/>
                  </a:lnTo>
                  <a:lnTo>
                    <a:pt x="2652752" y="1124659"/>
                  </a:lnTo>
                  <a:lnTo>
                    <a:pt x="2678011" y="1087232"/>
                  </a:lnTo>
                  <a:lnTo>
                    <a:pt x="2702525" y="1049273"/>
                  </a:lnTo>
                  <a:lnTo>
                    <a:pt x="2726282" y="1010791"/>
                  </a:lnTo>
                  <a:lnTo>
                    <a:pt x="2749273" y="971799"/>
                  </a:lnTo>
                  <a:lnTo>
                    <a:pt x="2771487" y="932305"/>
                  </a:lnTo>
                  <a:lnTo>
                    <a:pt x="2792913" y="892322"/>
                  </a:lnTo>
                  <a:lnTo>
                    <a:pt x="2808797" y="861166"/>
                  </a:lnTo>
                  <a:lnTo>
                    <a:pt x="819886" y="861166"/>
                  </a:lnTo>
                  <a:lnTo>
                    <a:pt x="771676" y="860007"/>
                  </a:lnTo>
                  <a:lnTo>
                    <a:pt x="724035" y="856565"/>
                  </a:lnTo>
                  <a:lnTo>
                    <a:pt x="677016" y="850894"/>
                  </a:lnTo>
                  <a:lnTo>
                    <a:pt x="630673" y="843047"/>
                  </a:lnTo>
                  <a:lnTo>
                    <a:pt x="585060" y="833079"/>
                  </a:lnTo>
                  <a:lnTo>
                    <a:pt x="540230" y="821042"/>
                  </a:lnTo>
                  <a:lnTo>
                    <a:pt x="496237" y="806990"/>
                  </a:lnTo>
                  <a:lnTo>
                    <a:pt x="453134" y="790977"/>
                  </a:lnTo>
                  <a:lnTo>
                    <a:pt x="410974" y="773056"/>
                  </a:lnTo>
                  <a:lnTo>
                    <a:pt x="369812" y="753280"/>
                  </a:lnTo>
                  <a:lnTo>
                    <a:pt x="329701" y="731704"/>
                  </a:lnTo>
                  <a:lnTo>
                    <a:pt x="290695" y="708381"/>
                  </a:lnTo>
                  <a:lnTo>
                    <a:pt x="252846" y="683365"/>
                  </a:lnTo>
                  <a:lnTo>
                    <a:pt x="216209" y="656708"/>
                  </a:lnTo>
                  <a:lnTo>
                    <a:pt x="180837" y="628465"/>
                  </a:lnTo>
                  <a:lnTo>
                    <a:pt x="146784" y="598689"/>
                  </a:lnTo>
                  <a:lnTo>
                    <a:pt x="114103" y="567434"/>
                  </a:lnTo>
                  <a:lnTo>
                    <a:pt x="82847" y="534753"/>
                  </a:lnTo>
                  <a:lnTo>
                    <a:pt x="53071" y="500699"/>
                  </a:lnTo>
                  <a:lnTo>
                    <a:pt x="24828" y="465328"/>
                  </a:lnTo>
                  <a:lnTo>
                    <a:pt x="0" y="431203"/>
                  </a:lnTo>
                  <a:close/>
                </a:path>
                <a:path w="3040380" h="2089150">
                  <a:moveTo>
                    <a:pt x="3040029" y="0"/>
                  </a:moveTo>
                  <a:lnTo>
                    <a:pt x="1809675" y="0"/>
                  </a:lnTo>
                  <a:lnTo>
                    <a:pt x="1809129" y="4520"/>
                  </a:lnTo>
                  <a:lnTo>
                    <a:pt x="1801283" y="50863"/>
                  </a:lnTo>
                  <a:lnTo>
                    <a:pt x="1791314" y="96476"/>
                  </a:lnTo>
                  <a:lnTo>
                    <a:pt x="1779277" y="141306"/>
                  </a:lnTo>
                  <a:lnTo>
                    <a:pt x="1765225" y="185300"/>
                  </a:lnTo>
                  <a:lnTo>
                    <a:pt x="1749212" y="228403"/>
                  </a:lnTo>
                  <a:lnTo>
                    <a:pt x="1731291" y="270562"/>
                  </a:lnTo>
                  <a:lnTo>
                    <a:pt x="1711516" y="311724"/>
                  </a:lnTo>
                  <a:lnTo>
                    <a:pt x="1689940" y="351835"/>
                  </a:lnTo>
                  <a:lnTo>
                    <a:pt x="1666617" y="390842"/>
                  </a:lnTo>
                  <a:lnTo>
                    <a:pt x="1641600" y="428690"/>
                  </a:lnTo>
                  <a:lnTo>
                    <a:pt x="1614944" y="465328"/>
                  </a:lnTo>
                  <a:lnTo>
                    <a:pt x="1586701" y="500699"/>
                  </a:lnTo>
                  <a:lnTo>
                    <a:pt x="1556925" y="534753"/>
                  </a:lnTo>
                  <a:lnTo>
                    <a:pt x="1525670" y="567434"/>
                  </a:lnTo>
                  <a:lnTo>
                    <a:pt x="1492988" y="598689"/>
                  </a:lnTo>
                  <a:lnTo>
                    <a:pt x="1458935" y="628465"/>
                  </a:lnTo>
                  <a:lnTo>
                    <a:pt x="1423563" y="656708"/>
                  </a:lnTo>
                  <a:lnTo>
                    <a:pt x="1386926" y="683365"/>
                  </a:lnTo>
                  <a:lnTo>
                    <a:pt x="1349077" y="708381"/>
                  </a:lnTo>
                  <a:lnTo>
                    <a:pt x="1310071" y="731704"/>
                  </a:lnTo>
                  <a:lnTo>
                    <a:pt x="1269960" y="753280"/>
                  </a:lnTo>
                  <a:lnTo>
                    <a:pt x="1228798" y="773056"/>
                  </a:lnTo>
                  <a:lnTo>
                    <a:pt x="1186638" y="790977"/>
                  </a:lnTo>
                  <a:lnTo>
                    <a:pt x="1143535" y="806990"/>
                  </a:lnTo>
                  <a:lnTo>
                    <a:pt x="1099542" y="821042"/>
                  </a:lnTo>
                  <a:lnTo>
                    <a:pt x="1054712" y="833079"/>
                  </a:lnTo>
                  <a:lnTo>
                    <a:pt x="1009099" y="843047"/>
                  </a:lnTo>
                  <a:lnTo>
                    <a:pt x="962756" y="850894"/>
                  </a:lnTo>
                  <a:lnTo>
                    <a:pt x="915737" y="856565"/>
                  </a:lnTo>
                  <a:lnTo>
                    <a:pt x="868096" y="860007"/>
                  </a:lnTo>
                  <a:lnTo>
                    <a:pt x="819886" y="861166"/>
                  </a:lnTo>
                  <a:lnTo>
                    <a:pt x="2808797" y="861166"/>
                  </a:lnTo>
                  <a:lnTo>
                    <a:pt x="2833360" y="810926"/>
                  </a:lnTo>
                  <a:lnTo>
                    <a:pt x="2852360" y="769536"/>
                  </a:lnTo>
                  <a:lnTo>
                    <a:pt x="2870530" y="727697"/>
                  </a:lnTo>
                  <a:lnTo>
                    <a:pt x="2887859" y="685420"/>
                  </a:lnTo>
                  <a:lnTo>
                    <a:pt x="2904337" y="642717"/>
                  </a:lnTo>
                  <a:lnTo>
                    <a:pt x="2919953" y="599597"/>
                  </a:lnTo>
                  <a:lnTo>
                    <a:pt x="2934697" y="556072"/>
                  </a:lnTo>
                  <a:lnTo>
                    <a:pt x="2948558" y="512151"/>
                  </a:lnTo>
                  <a:lnTo>
                    <a:pt x="2961525" y="467845"/>
                  </a:lnTo>
                  <a:lnTo>
                    <a:pt x="2973588" y="423165"/>
                  </a:lnTo>
                  <a:lnTo>
                    <a:pt x="2984737" y="378121"/>
                  </a:lnTo>
                  <a:lnTo>
                    <a:pt x="2994960" y="332724"/>
                  </a:lnTo>
                  <a:lnTo>
                    <a:pt x="3004248" y="286985"/>
                  </a:lnTo>
                  <a:lnTo>
                    <a:pt x="3012589" y="240913"/>
                  </a:lnTo>
                  <a:lnTo>
                    <a:pt x="3019972" y="194520"/>
                  </a:lnTo>
                  <a:lnTo>
                    <a:pt x="3026389" y="147816"/>
                  </a:lnTo>
                  <a:lnTo>
                    <a:pt x="3031827" y="100812"/>
                  </a:lnTo>
                  <a:lnTo>
                    <a:pt x="3036276" y="53517"/>
                  </a:lnTo>
                  <a:lnTo>
                    <a:pt x="3039726" y="5943"/>
                  </a:lnTo>
                  <a:lnTo>
                    <a:pt x="3040029" y="0"/>
                  </a:lnTo>
                  <a:close/>
                </a:path>
              </a:pathLst>
            </a:custGeom>
            <a:solidFill>
              <a:srgbClr val="0099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22834" y="210563"/>
              <a:ext cx="15868650" cy="9937750"/>
            </a:xfrm>
            <a:custGeom>
              <a:avLst/>
              <a:gdLst/>
              <a:ahLst/>
              <a:cxnLst/>
              <a:rect l="l" t="t" r="r" b="b"/>
              <a:pathLst>
                <a:path w="15868650" h="9937750">
                  <a:moveTo>
                    <a:pt x="2354424" y="0"/>
                  </a:moveTo>
                  <a:lnTo>
                    <a:pt x="2285171" y="546"/>
                  </a:lnTo>
                  <a:lnTo>
                    <a:pt x="2213390" y="2434"/>
                  </a:lnTo>
                  <a:lnTo>
                    <a:pt x="2139369" y="5823"/>
                  </a:lnTo>
                  <a:lnTo>
                    <a:pt x="2063396" y="10872"/>
                  </a:lnTo>
                  <a:lnTo>
                    <a:pt x="2024767" y="14069"/>
                  </a:lnTo>
                  <a:lnTo>
                    <a:pt x="1985759" y="17740"/>
                  </a:lnTo>
                  <a:lnTo>
                    <a:pt x="1946406" y="21906"/>
                  </a:lnTo>
                  <a:lnTo>
                    <a:pt x="1906745" y="26586"/>
                  </a:lnTo>
                  <a:lnTo>
                    <a:pt x="1866813" y="31800"/>
                  </a:lnTo>
                  <a:lnTo>
                    <a:pt x="1826644" y="37568"/>
                  </a:lnTo>
                  <a:lnTo>
                    <a:pt x="1786275" y="43911"/>
                  </a:lnTo>
                  <a:lnTo>
                    <a:pt x="1745742" y="50847"/>
                  </a:lnTo>
                  <a:lnTo>
                    <a:pt x="1705081" y="58397"/>
                  </a:lnTo>
                  <a:lnTo>
                    <a:pt x="1664328" y="66580"/>
                  </a:lnTo>
                  <a:lnTo>
                    <a:pt x="1623518" y="75418"/>
                  </a:lnTo>
                  <a:lnTo>
                    <a:pt x="1582689" y="84928"/>
                  </a:lnTo>
                  <a:lnTo>
                    <a:pt x="1541875" y="95132"/>
                  </a:lnTo>
                  <a:lnTo>
                    <a:pt x="1501114" y="106049"/>
                  </a:lnTo>
                  <a:lnTo>
                    <a:pt x="1460440" y="117699"/>
                  </a:lnTo>
                  <a:lnTo>
                    <a:pt x="1419890" y="130101"/>
                  </a:lnTo>
                  <a:lnTo>
                    <a:pt x="1379499" y="143277"/>
                  </a:lnTo>
                  <a:lnTo>
                    <a:pt x="1339305" y="157245"/>
                  </a:lnTo>
                  <a:lnTo>
                    <a:pt x="1299342" y="172026"/>
                  </a:lnTo>
                  <a:lnTo>
                    <a:pt x="1259647" y="187639"/>
                  </a:lnTo>
                  <a:lnTo>
                    <a:pt x="1220256" y="204105"/>
                  </a:lnTo>
                  <a:lnTo>
                    <a:pt x="1181205" y="221442"/>
                  </a:lnTo>
                  <a:lnTo>
                    <a:pt x="1142529" y="239672"/>
                  </a:lnTo>
                  <a:lnTo>
                    <a:pt x="1104266" y="258813"/>
                  </a:lnTo>
                  <a:lnTo>
                    <a:pt x="1066449" y="278887"/>
                  </a:lnTo>
                  <a:lnTo>
                    <a:pt x="1029117" y="299912"/>
                  </a:lnTo>
                  <a:lnTo>
                    <a:pt x="992305" y="321909"/>
                  </a:lnTo>
                  <a:lnTo>
                    <a:pt x="956048" y="344897"/>
                  </a:lnTo>
                  <a:lnTo>
                    <a:pt x="920382" y="368896"/>
                  </a:lnTo>
                  <a:lnTo>
                    <a:pt x="885345" y="393927"/>
                  </a:lnTo>
                  <a:lnTo>
                    <a:pt x="850971" y="420008"/>
                  </a:lnTo>
                  <a:lnTo>
                    <a:pt x="817297" y="447161"/>
                  </a:lnTo>
                  <a:lnTo>
                    <a:pt x="784359" y="475405"/>
                  </a:lnTo>
                  <a:lnTo>
                    <a:pt x="752192" y="504759"/>
                  </a:lnTo>
                  <a:lnTo>
                    <a:pt x="720833" y="535244"/>
                  </a:lnTo>
                  <a:lnTo>
                    <a:pt x="690317" y="566879"/>
                  </a:lnTo>
                  <a:lnTo>
                    <a:pt x="660681" y="599684"/>
                  </a:lnTo>
                  <a:lnTo>
                    <a:pt x="631961" y="633680"/>
                  </a:lnTo>
                  <a:lnTo>
                    <a:pt x="604192" y="668886"/>
                  </a:lnTo>
                  <a:lnTo>
                    <a:pt x="577411" y="705322"/>
                  </a:lnTo>
                  <a:lnTo>
                    <a:pt x="551654" y="743008"/>
                  </a:lnTo>
                  <a:lnTo>
                    <a:pt x="526956" y="781963"/>
                  </a:lnTo>
                  <a:lnTo>
                    <a:pt x="503353" y="822209"/>
                  </a:lnTo>
                  <a:lnTo>
                    <a:pt x="480882" y="863763"/>
                  </a:lnTo>
                  <a:lnTo>
                    <a:pt x="459579" y="906647"/>
                  </a:lnTo>
                  <a:lnTo>
                    <a:pt x="439479" y="950881"/>
                  </a:lnTo>
                  <a:lnTo>
                    <a:pt x="420619" y="996483"/>
                  </a:lnTo>
                  <a:lnTo>
                    <a:pt x="403035" y="1043474"/>
                  </a:lnTo>
                  <a:lnTo>
                    <a:pt x="386761" y="1091875"/>
                  </a:lnTo>
                  <a:lnTo>
                    <a:pt x="371836" y="1141704"/>
                  </a:lnTo>
                  <a:lnTo>
                    <a:pt x="358294" y="1192982"/>
                  </a:lnTo>
                  <a:lnTo>
                    <a:pt x="346171" y="1245728"/>
                  </a:lnTo>
                  <a:lnTo>
                    <a:pt x="335504" y="1299963"/>
                  </a:lnTo>
                  <a:lnTo>
                    <a:pt x="326328" y="1355706"/>
                  </a:lnTo>
                  <a:lnTo>
                    <a:pt x="318680" y="1412977"/>
                  </a:lnTo>
                  <a:lnTo>
                    <a:pt x="312595" y="1471796"/>
                  </a:lnTo>
                  <a:lnTo>
                    <a:pt x="308109" y="1532183"/>
                  </a:lnTo>
                  <a:lnTo>
                    <a:pt x="303084" y="1637005"/>
                  </a:lnTo>
                  <a:lnTo>
                    <a:pt x="295957" y="1735347"/>
                  </a:lnTo>
                  <a:lnTo>
                    <a:pt x="205656" y="2798581"/>
                  </a:lnTo>
                  <a:lnTo>
                    <a:pt x="165763" y="3300576"/>
                  </a:lnTo>
                  <a:lnTo>
                    <a:pt x="137190" y="3686442"/>
                  </a:lnTo>
                  <a:lnTo>
                    <a:pt x="113053" y="4036108"/>
                  </a:lnTo>
                  <a:lnTo>
                    <a:pt x="93616" y="4338814"/>
                  </a:lnTo>
                  <a:lnTo>
                    <a:pt x="75142" y="4650173"/>
                  </a:lnTo>
                  <a:lnTo>
                    <a:pt x="61276" y="4904460"/>
                  </a:lnTo>
                  <a:lnTo>
                    <a:pt x="48400" y="5162517"/>
                  </a:lnTo>
                  <a:lnTo>
                    <a:pt x="36682" y="5423558"/>
                  </a:lnTo>
                  <a:lnTo>
                    <a:pt x="28752" y="5620826"/>
                  </a:lnTo>
                  <a:lnTo>
                    <a:pt x="21638" y="5819000"/>
                  </a:lnTo>
                  <a:lnTo>
                    <a:pt x="15409" y="6017748"/>
                  </a:lnTo>
                  <a:lnTo>
                    <a:pt x="10136" y="6216739"/>
                  </a:lnTo>
                  <a:lnTo>
                    <a:pt x="5888" y="6415642"/>
                  </a:lnTo>
                  <a:lnTo>
                    <a:pt x="2736" y="6614125"/>
                  </a:lnTo>
                  <a:lnTo>
                    <a:pt x="1278" y="6746050"/>
                  </a:lnTo>
                  <a:lnTo>
                    <a:pt x="359" y="6877543"/>
                  </a:lnTo>
                  <a:lnTo>
                    <a:pt x="0" y="7008506"/>
                  </a:lnTo>
                  <a:lnTo>
                    <a:pt x="221" y="7138840"/>
                  </a:lnTo>
                  <a:lnTo>
                    <a:pt x="1044" y="7268448"/>
                  </a:lnTo>
                  <a:lnTo>
                    <a:pt x="2489" y="7397232"/>
                  </a:lnTo>
                  <a:lnTo>
                    <a:pt x="4578" y="7525092"/>
                  </a:lnTo>
                  <a:lnTo>
                    <a:pt x="7330" y="7651931"/>
                  </a:lnTo>
                  <a:lnTo>
                    <a:pt x="9993" y="7734602"/>
                  </a:lnTo>
                  <a:lnTo>
                    <a:pt x="13863" y="7815127"/>
                  </a:lnTo>
                  <a:lnTo>
                    <a:pt x="18916" y="7893535"/>
                  </a:lnTo>
                  <a:lnTo>
                    <a:pt x="25125" y="7969855"/>
                  </a:lnTo>
                  <a:lnTo>
                    <a:pt x="32464" y="8044115"/>
                  </a:lnTo>
                  <a:lnTo>
                    <a:pt x="40907" y="8116345"/>
                  </a:lnTo>
                  <a:lnTo>
                    <a:pt x="50429" y="8186573"/>
                  </a:lnTo>
                  <a:lnTo>
                    <a:pt x="61003" y="8254828"/>
                  </a:lnTo>
                  <a:lnTo>
                    <a:pt x="72603" y="8321138"/>
                  </a:lnTo>
                  <a:lnTo>
                    <a:pt x="85204" y="8385534"/>
                  </a:lnTo>
                  <a:lnTo>
                    <a:pt x="98779" y="8448043"/>
                  </a:lnTo>
                  <a:lnTo>
                    <a:pt x="113303" y="8508694"/>
                  </a:lnTo>
                  <a:lnTo>
                    <a:pt x="128749" y="8567516"/>
                  </a:lnTo>
                  <a:lnTo>
                    <a:pt x="145092" y="8624538"/>
                  </a:lnTo>
                  <a:lnTo>
                    <a:pt x="162306" y="8679789"/>
                  </a:lnTo>
                  <a:lnTo>
                    <a:pt x="180364" y="8733297"/>
                  </a:lnTo>
                  <a:lnTo>
                    <a:pt x="199240" y="8785092"/>
                  </a:lnTo>
                  <a:lnTo>
                    <a:pt x="218910" y="8835202"/>
                  </a:lnTo>
                  <a:lnTo>
                    <a:pt x="239346" y="8883656"/>
                  </a:lnTo>
                  <a:lnTo>
                    <a:pt x="260523" y="8930482"/>
                  </a:lnTo>
                  <a:lnTo>
                    <a:pt x="282414" y="8975710"/>
                  </a:lnTo>
                  <a:lnTo>
                    <a:pt x="304995" y="9019369"/>
                  </a:lnTo>
                  <a:lnTo>
                    <a:pt x="328238" y="9061486"/>
                  </a:lnTo>
                  <a:lnTo>
                    <a:pt x="352118" y="9102092"/>
                  </a:lnTo>
                  <a:lnTo>
                    <a:pt x="376609" y="9141215"/>
                  </a:lnTo>
                  <a:lnTo>
                    <a:pt x="401685" y="9178883"/>
                  </a:lnTo>
                  <a:lnTo>
                    <a:pt x="427320" y="9215125"/>
                  </a:lnTo>
                  <a:lnTo>
                    <a:pt x="453488" y="9249971"/>
                  </a:lnTo>
                  <a:lnTo>
                    <a:pt x="480164" y="9283449"/>
                  </a:lnTo>
                  <a:lnTo>
                    <a:pt x="507320" y="9315588"/>
                  </a:lnTo>
                  <a:lnTo>
                    <a:pt x="534931" y="9346417"/>
                  </a:lnTo>
                  <a:lnTo>
                    <a:pt x="562972" y="9375964"/>
                  </a:lnTo>
                  <a:lnTo>
                    <a:pt x="591416" y="9404258"/>
                  </a:lnTo>
                  <a:lnTo>
                    <a:pt x="620237" y="9431329"/>
                  </a:lnTo>
                  <a:lnTo>
                    <a:pt x="649409" y="9457204"/>
                  </a:lnTo>
                  <a:lnTo>
                    <a:pt x="678907" y="9481914"/>
                  </a:lnTo>
                  <a:lnTo>
                    <a:pt x="738774" y="9527949"/>
                  </a:lnTo>
                  <a:lnTo>
                    <a:pt x="799631" y="9569665"/>
                  </a:lnTo>
                  <a:lnTo>
                    <a:pt x="861270" y="9607292"/>
                  </a:lnTo>
                  <a:lnTo>
                    <a:pt x="923483" y="9641061"/>
                  </a:lnTo>
                  <a:lnTo>
                    <a:pt x="986062" y="9671203"/>
                  </a:lnTo>
                  <a:lnTo>
                    <a:pt x="1048801" y="9697947"/>
                  </a:lnTo>
                  <a:lnTo>
                    <a:pt x="1111490" y="9721524"/>
                  </a:lnTo>
                  <a:lnTo>
                    <a:pt x="1173923" y="9742166"/>
                  </a:lnTo>
                  <a:lnTo>
                    <a:pt x="1235891" y="9760102"/>
                  </a:lnTo>
                  <a:lnTo>
                    <a:pt x="1297187" y="9775562"/>
                  </a:lnTo>
                  <a:lnTo>
                    <a:pt x="1357604" y="9788778"/>
                  </a:lnTo>
                  <a:lnTo>
                    <a:pt x="1416933" y="9799980"/>
                  </a:lnTo>
                  <a:lnTo>
                    <a:pt x="1474966" y="9809398"/>
                  </a:lnTo>
                  <a:lnTo>
                    <a:pt x="1531497" y="9817263"/>
                  </a:lnTo>
                  <a:lnTo>
                    <a:pt x="1586316" y="9823805"/>
                  </a:lnTo>
                  <a:lnTo>
                    <a:pt x="1639218" y="9829255"/>
                  </a:lnTo>
                  <a:lnTo>
                    <a:pt x="1689993" y="9833844"/>
                  </a:lnTo>
                  <a:lnTo>
                    <a:pt x="1847963" y="9846445"/>
                  </a:lnTo>
                  <a:lnTo>
                    <a:pt x="1914621" y="9852745"/>
                  </a:lnTo>
                  <a:lnTo>
                    <a:pt x="1974197" y="9858071"/>
                  </a:lnTo>
                  <a:lnTo>
                    <a:pt x="2038403" y="9863205"/>
                  </a:lnTo>
                  <a:lnTo>
                    <a:pt x="2107138" y="9868148"/>
                  </a:lnTo>
                  <a:lnTo>
                    <a:pt x="2218513" y="9875211"/>
                  </a:lnTo>
                  <a:lnTo>
                    <a:pt x="2339513" y="9881857"/>
                  </a:lnTo>
                  <a:lnTo>
                    <a:pt x="2469799" y="9888093"/>
                  </a:lnTo>
                  <a:lnTo>
                    <a:pt x="2609033" y="9893925"/>
                  </a:lnTo>
                  <a:lnTo>
                    <a:pt x="2808011" y="9901086"/>
                  </a:lnTo>
                  <a:lnTo>
                    <a:pt x="3021490" y="9907558"/>
                  </a:lnTo>
                  <a:lnTo>
                    <a:pt x="3307507" y="9914703"/>
                  </a:lnTo>
                  <a:lnTo>
                    <a:pt x="3613359" y="9920827"/>
                  </a:lnTo>
                  <a:lnTo>
                    <a:pt x="4004353" y="9926873"/>
                  </a:lnTo>
                  <a:lnTo>
                    <a:pt x="4418938" y="9931549"/>
                  </a:lnTo>
                  <a:lnTo>
                    <a:pt x="4928821" y="9935344"/>
                  </a:lnTo>
                  <a:lnTo>
                    <a:pt x="5540822" y="9937596"/>
                  </a:lnTo>
                  <a:lnTo>
                    <a:pt x="6177895" y="9937748"/>
                  </a:lnTo>
                  <a:lnTo>
                    <a:pt x="6916569" y="9935568"/>
                  </a:lnTo>
                  <a:lnTo>
                    <a:pt x="7753868" y="9930440"/>
                  </a:lnTo>
                  <a:lnTo>
                    <a:pt x="8680521" y="9921797"/>
                  </a:lnTo>
                  <a:lnTo>
                    <a:pt x="9596867" y="9910332"/>
                  </a:lnTo>
                  <a:lnTo>
                    <a:pt x="10486202" y="9896379"/>
                  </a:lnTo>
                  <a:lnTo>
                    <a:pt x="11331820" y="9880270"/>
                  </a:lnTo>
                  <a:lnTo>
                    <a:pt x="12048571" y="9864034"/>
                  </a:lnTo>
                  <a:lnTo>
                    <a:pt x="12640580" y="9848340"/>
                  </a:lnTo>
                  <a:lnTo>
                    <a:pt x="13116924" y="9833683"/>
                  </a:lnTo>
                  <a:lnTo>
                    <a:pt x="13489937" y="9820416"/>
                  </a:lnTo>
                  <a:lnTo>
                    <a:pt x="13773710" y="9808786"/>
                  </a:lnTo>
                  <a:lnTo>
                    <a:pt x="13982764" y="9798952"/>
                  </a:lnTo>
                  <a:lnTo>
                    <a:pt x="14165215" y="9789023"/>
                  </a:lnTo>
                  <a:lnTo>
                    <a:pt x="14290967" y="9781032"/>
                  </a:lnTo>
                  <a:lnTo>
                    <a:pt x="14372966" y="9775021"/>
                  </a:lnTo>
                  <a:lnTo>
                    <a:pt x="14444032" y="9769003"/>
                  </a:lnTo>
                  <a:lnTo>
                    <a:pt x="14503827" y="9762985"/>
                  </a:lnTo>
                  <a:lnTo>
                    <a:pt x="14573934" y="9753729"/>
                  </a:lnTo>
                  <a:lnTo>
                    <a:pt x="14646545" y="9740443"/>
                  </a:lnTo>
                  <a:lnTo>
                    <a:pt x="14718086" y="9723418"/>
                  </a:lnTo>
                  <a:lnTo>
                    <a:pt x="14788454" y="9702637"/>
                  </a:lnTo>
                  <a:lnTo>
                    <a:pt x="14857546" y="9678083"/>
                  </a:lnTo>
                  <a:lnTo>
                    <a:pt x="14925259" y="9649737"/>
                  </a:lnTo>
                  <a:lnTo>
                    <a:pt x="14991489" y="9617585"/>
                  </a:lnTo>
                  <a:lnTo>
                    <a:pt x="15056134" y="9581607"/>
                  </a:lnTo>
                  <a:lnTo>
                    <a:pt x="15119090" y="9541786"/>
                  </a:lnTo>
                  <a:lnTo>
                    <a:pt x="15180254" y="9498106"/>
                  </a:lnTo>
                  <a:lnTo>
                    <a:pt x="15239523" y="9450549"/>
                  </a:lnTo>
                  <a:lnTo>
                    <a:pt x="15268414" y="9425312"/>
                  </a:lnTo>
                  <a:lnTo>
                    <a:pt x="15296793" y="9399098"/>
                  </a:lnTo>
                  <a:lnTo>
                    <a:pt x="15324647" y="9371907"/>
                  </a:lnTo>
                  <a:lnTo>
                    <a:pt x="15351962" y="9343736"/>
                  </a:lnTo>
                  <a:lnTo>
                    <a:pt x="15378726" y="9314583"/>
                  </a:lnTo>
                  <a:lnTo>
                    <a:pt x="15404926" y="9284445"/>
                  </a:lnTo>
                  <a:lnTo>
                    <a:pt x="15430549" y="9253321"/>
                  </a:lnTo>
                  <a:lnTo>
                    <a:pt x="15455582" y="9221209"/>
                  </a:lnTo>
                  <a:lnTo>
                    <a:pt x="15480012" y="9188105"/>
                  </a:lnTo>
                  <a:lnTo>
                    <a:pt x="15503826" y="9154009"/>
                  </a:lnTo>
                  <a:lnTo>
                    <a:pt x="15527012" y="9118917"/>
                  </a:lnTo>
                  <a:lnTo>
                    <a:pt x="15549556" y="9082829"/>
                  </a:lnTo>
                  <a:lnTo>
                    <a:pt x="15571446" y="9045741"/>
                  </a:lnTo>
                  <a:lnTo>
                    <a:pt x="15592668" y="9007651"/>
                  </a:lnTo>
                  <a:lnTo>
                    <a:pt x="15613211" y="8968557"/>
                  </a:lnTo>
                  <a:lnTo>
                    <a:pt x="15633060" y="8928458"/>
                  </a:lnTo>
                  <a:lnTo>
                    <a:pt x="15652203" y="8887351"/>
                  </a:lnTo>
                  <a:lnTo>
                    <a:pt x="15670627" y="8845234"/>
                  </a:lnTo>
                  <a:lnTo>
                    <a:pt x="15688320" y="8802104"/>
                  </a:lnTo>
                  <a:lnTo>
                    <a:pt x="15705267" y="8757960"/>
                  </a:lnTo>
                  <a:lnTo>
                    <a:pt x="15721457" y="8712799"/>
                  </a:lnTo>
                  <a:lnTo>
                    <a:pt x="15736877" y="8666619"/>
                  </a:lnTo>
                  <a:lnTo>
                    <a:pt x="15751513" y="8619418"/>
                  </a:lnTo>
                  <a:lnTo>
                    <a:pt x="15765353" y="8571195"/>
                  </a:lnTo>
                  <a:lnTo>
                    <a:pt x="15778383" y="8521946"/>
                  </a:lnTo>
                  <a:lnTo>
                    <a:pt x="15790592" y="8471669"/>
                  </a:lnTo>
                  <a:lnTo>
                    <a:pt x="15801965" y="8420363"/>
                  </a:lnTo>
                  <a:lnTo>
                    <a:pt x="15812490" y="8368025"/>
                  </a:lnTo>
                  <a:lnTo>
                    <a:pt x="15822155" y="8314654"/>
                  </a:lnTo>
                  <a:lnTo>
                    <a:pt x="15830946" y="8260246"/>
                  </a:lnTo>
                  <a:lnTo>
                    <a:pt x="15838850" y="8204800"/>
                  </a:lnTo>
                  <a:lnTo>
                    <a:pt x="15845855" y="8148314"/>
                  </a:lnTo>
                  <a:lnTo>
                    <a:pt x="15851947" y="8090785"/>
                  </a:lnTo>
                  <a:lnTo>
                    <a:pt x="15857114" y="8032212"/>
                  </a:lnTo>
                  <a:lnTo>
                    <a:pt x="15861342" y="7972591"/>
                  </a:lnTo>
                  <a:lnTo>
                    <a:pt x="15864620" y="7911922"/>
                  </a:lnTo>
                  <a:lnTo>
                    <a:pt x="15866933" y="7850202"/>
                  </a:lnTo>
                  <a:lnTo>
                    <a:pt x="15868270" y="7787428"/>
                  </a:lnTo>
                  <a:lnTo>
                    <a:pt x="15868616" y="7723599"/>
                  </a:lnTo>
                  <a:lnTo>
                    <a:pt x="15867960" y="7658712"/>
                  </a:lnTo>
                  <a:lnTo>
                    <a:pt x="15866289" y="7592765"/>
                  </a:lnTo>
                  <a:lnTo>
                    <a:pt x="15863588" y="7525757"/>
                  </a:lnTo>
                  <a:lnTo>
                    <a:pt x="15859847" y="7457684"/>
                  </a:lnTo>
                  <a:lnTo>
                    <a:pt x="15852826" y="7358583"/>
                  </a:lnTo>
                  <a:lnTo>
                    <a:pt x="15846528" y="7263847"/>
                  </a:lnTo>
                  <a:lnTo>
                    <a:pt x="15840761" y="7162098"/>
                  </a:lnTo>
                  <a:lnTo>
                    <a:pt x="15835490" y="7053666"/>
                  </a:lnTo>
                  <a:lnTo>
                    <a:pt x="15829165" y="6899267"/>
                  </a:lnTo>
                  <a:lnTo>
                    <a:pt x="15822264" y="6691581"/>
                  </a:lnTo>
                  <a:lnTo>
                    <a:pt x="15815230" y="6422839"/>
                  </a:lnTo>
                  <a:lnTo>
                    <a:pt x="15808360" y="6085736"/>
                  </a:lnTo>
                  <a:lnTo>
                    <a:pt x="15775922" y="3990772"/>
                  </a:lnTo>
                  <a:lnTo>
                    <a:pt x="15767035" y="3589471"/>
                  </a:lnTo>
                  <a:lnTo>
                    <a:pt x="15757772" y="3249806"/>
                  </a:lnTo>
                  <a:lnTo>
                    <a:pt x="15748663" y="2971810"/>
                  </a:lnTo>
                  <a:lnTo>
                    <a:pt x="15740341" y="2753824"/>
                  </a:lnTo>
                  <a:lnTo>
                    <a:pt x="15731001" y="2540610"/>
                  </a:lnTo>
                  <a:lnTo>
                    <a:pt x="15723275" y="2384301"/>
                  </a:lnTo>
                  <a:lnTo>
                    <a:pt x="15718697" y="2310705"/>
                  </a:lnTo>
                  <a:lnTo>
                    <a:pt x="15712720" y="2238714"/>
                  </a:lnTo>
                  <a:lnTo>
                    <a:pt x="15705381" y="2168310"/>
                  </a:lnTo>
                  <a:lnTo>
                    <a:pt x="15696718" y="2099479"/>
                  </a:lnTo>
                  <a:lnTo>
                    <a:pt x="15686767" y="2032205"/>
                  </a:lnTo>
                  <a:lnTo>
                    <a:pt x="15675567" y="1966471"/>
                  </a:lnTo>
                  <a:lnTo>
                    <a:pt x="15663155" y="1902264"/>
                  </a:lnTo>
                  <a:lnTo>
                    <a:pt x="15649567" y="1839566"/>
                  </a:lnTo>
                  <a:lnTo>
                    <a:pt x="15634843" y="1778363"/>
                  </a:lnTo>
                  <a:lnTo>
                    <a:pt x="15619017" y="1718638"/>
                  </a:lnTo>
                  <a:lnTo>
                    <a:pt x="15602129" y="1660376"/>
                  </a:lnTo>
                  <a:lnTo>
                    <a:pt x="15584216" y="1603562"/>
                  </a:lnTo>
                  <a:lnTo>
                    <a:pt x="15565314" y="1548178"/>
                  </a:lnTo>
                  <a:lnTo>
                    <a:pt x="15545462" y="1494211"/>
                  </a:lnTo>
                  <a:lnTo>
                    <a:pt x="15524696" y="1441644"/>
                  </a:lnTo>
                  <a:lnTo>
                    <a:pt x="15503053" y="1390462"/>
                  </a:lnTo>
                  <a:lnTo>
                    <a:pt x="15480572" y="1340649"/>
                  </a:lnTo>
                  <a:lnTo>
                    <a:pt x="15457290" y="1292189"/>
                  </a:lnTo>
                  <a:lnTo>
                    <a:pt x="15433244" y="1245067"/>
                  </a:lnTo>
                  <a:lnTo>
                    <a:pt x="15408471" y="1199266"/>
                  </a:lnTo>
                  <a:lnTo>
                    <a:pt x="15383008" y="1154772"/>
                  </a:lnTo>
                  <a:lnTo>
                    <a:pt x="15356894" y="1111569"/>
                  </a:lnTo>
                  <a:lnTo>
                    <a:pt x="15330165" y="1069640"/>
                  </a:lnTo>
                  <a:lnTo>
                    <a:pt x="15302859" y="1028971"/>
                  </a:lnTo>
                  <a:lnTo>
                    <a:pt x="15275013" y="989546"/>
                  </a:lnTo>
                  <a:lnTo>
                    <a:pt x="15246664" y="951348"/>
                  </a:lnTo>
                  <a:lnTo>
                    <a:pt x="15217850" y="914363"/>
                  </a:lnTo>
                  <a:lnTo>
                    <a:pt x="15188608" y="878575"/>
                  </a:lnTo>
                  <a:lnTo>
                    <a:pt x="15158976" y="843967"/>
                  </a:lnTo>
                  <a:lnTo>
                    <a:pt x="15128991" y="810525"/>
                  </a:lnTo>
                  <a:lnTo>
                    <a:pt x="15098689" y="778233"/>
                  </a:lnTo>
                  <a:lnTo>
                    <a:pt x="15068110" y="747075"/>
                  </a:lnTo>
                  <a:lnTo>
                    <a:pt x="15037289" y="717035"/>
                  </a:lnTo>
                  <a:lnTo>
                    <a:pt x="15006265" y="688098"/>
                  </a:lnTo>
                  <a:lnTo>
                    <a:pt x="14975074" y="660248"/>
                  </a:lnTo>
                  <a:lnTo>
                    <a:pt x="14943754" y="633470"/>
                  </a:lnTo>
                  <a:lnTo>
                    <a:pt x="14912343" y="607747"/>
                  </a:lnTo>
                  <a:lnTo>
                    <a:pt x="14880877" y="583064"/>
                  </a:lnTo>
                  <a:lnTo>
                    <a:pt x="14849394" y="559406"/>
                  </a:lnTo>
                  <a:lnTo>
                    <a:pt x="14817932" y="536756"/>
                  </a:lnTo>
                  <a:lnTo>
                    <a:pt x="14786528" y="515100"/>
                  </a:lnTo>
                  <a:lnTo>
                    <a:pt x="14724041" y="474704"/>
                  </a:lnTo>
                  <a:lnTo>
                    <a:pt x="14662234" y="438093"/>
                  </a:lnTo>
                  <a:lnTo>
                    <a:pt x="14601406" y="405140"/>
                  </a:lnTo>
                  <a:lnTo>
                    <a:pt x="14541854" y="375722"/>
                  </a:lnTo>
                  <a:lnTo>
                    <a:pt x="14483878" y="349713"/>
                  </a:lnTo>
                  <a:lnTo>
                    <a:pt x="14427777" y="326987"/>
                  </a:lnTo>
                  <a:lnTo>
                    <a:pt x="14373849" y="307419"/>
                  </a:lnTo>
                  <a:lnTo>
                    <a:pt x="14322394" y="290884"/>
                  </a:lnTo>
                  <a:lnTo>
                    <a:pt x="14273710" y="277257"/>
                  </a:lnTo>
                  <a:lnTo>
                    <a:pt x="14211896" y="261938"/>
                  </a:lnTo>
                  <a:lnTo>
                    <a:pt x="14147814" y="247380"/>
                  </a:lnTo>
                  <a:lnTo>
                    <a:pt x="14081507" y="233576"/>
                  </a:lnTo>
                  <a:lnTo>
                    <a:pt x="14013021" y="220520"/>
                  </a:lnTo>
                  <a:lnTo>
                    <a:pt x="13942399" y="208206"/>
                  </a:lnTo>
                  <a:lnTo>
                    <a:pt x="13869686" y="196626"/>
                  </a:lnTo>
                  <a:lnTo>
                    <a:pt x="13794926" y="185775"/>
                  </a:lnTo>
                  <a:lnTo>
                    <a:pt x="13718165" y="175645"/>
                  </a:lnTo>
                  <a:lnTo>
                    <a:pt x="13639445" y="166231"/>
                  </a:lnTo>
                  <a:lnTo>
                    <a:pt x="13558812" y="157525"/>
                  </a:lnTo>
                  <a:lnTo>
                    <a:pt x="13476309" y="149522"/>
                  </a:lnTo>
                  <a:lnTo>
                    <a:pt x="13391982" y="142214"/>
                  </a:lnTo>
                  <a:lnTo>
                    <a:pt x="13305875" y="135596"/>
                  </a:lnTo>
                  <a:lnTo>
                    <a:pt x="13218031" y="129660"/>
                  </a:lnTo>
                  <a:lnTo>
                    <a:pt x="13128496" y="124400"/>
                  </a:lnTo>
                  <a:lnTo>
                    <a:pt x="13037313" y="119810"/>
                  </a:lnTo>
                  <a:lnTo>
                    <a:pt x="12944528" y="115883"/>
                  </a:lnTo>
                  <a:lnTo>
                    <a:pt x="12850184" y="112613"/>
                  </a:lnTo>
                  <a:lnTo>
                    <a:pt x="12754325" y="109992"/>
                  </a:lnTo>
                  <a:lnTo>
                    <a:pt x="12656997" y="108015"/>
                  </a:lnTo>
                  <a:lnTo>
                    <a:pt x="12558244" y="106675"/>
                  </a:lnTo>
                  <a:lnTo>
                    <a:pt x="12458109" y="105966"/>
                  </a:lnTo>
                  <a:lnTo>
                    <a:pt x="12356638" y="105880"/>
                  </a:lnTo>
                  <a:lnTo>
                    <a:pt x="12253874" y="106412"/>
                  </a:lnTo>
                  <a:lnTo>
                    <a:pt x="12149863" y="107555"/>
                  </a:lnTo>
                  <a:lnTo>
                    <a:pt x="12044648" y="109302"/>
                  </a:lnTo>
                  <a:lnTo>
                    <a:pt x="11938274" y="111647"/>
                  </a:lnTo>
                  <a:lnTo>
                    <a:pt x="11830785" y="114583"/>
                  </a:lnTo>
                  <a:lnTo>
                    <a:pt x="11722225" y="118104"/>
                  </a:lnTo>
                  <a:lnTo>
                    <a:pt x="11612640" y="122203"/>
                  </a:lnTo>
                  <a:lnTo>
                    <a:pt x="11502072" y="126875"/>
                  </a:lnTo>
                  <a:lnTo>
                    <a:pt x="11390568" y="132111"/>
                  </a:lnTo>
                  <a:lnTo>
                    <a:pt x="11278170" y="137906"/>
                  </a:lnTo>
                  <a:lnTo>
                    <a:pt x="11107997" y="147632"/>
                  </a:lnTo>
                  <a:lnTo>
                    <a:pt x="10936064" y="158578"/>
                  </a:lnTo>
                  <a:lnTo>
                    <a:pt x="10762521" y="170722"/>
                  </a:lnTo>
                  <a:lnTo>
                    <a:pt x="10587518" y="184043"/>
                  </a:lnTo>
                  <a:lnTo>
                    <a:pt x="10411205" y="198519"/>
                  </a:lnTo>
                  <a:lnTo>
                    <a:pt x="10233731" y="214126"/>
                  </a:lnTo>
                  <a:lnTo>
                    <a:pt x="10055247" y="230844"/>
                  </a:lnTo>
                  <a:lnTo>
                    <a:pt x="9875901" y="248650"/>
                  </a:lnTo>
                  <a:lnTo>
                    <a:pt x="9695845" y="267523"/>
                  </a:lnTo>
                  <a:lnTo>
                    <a:pt x="9515226" y="287439"/>
                  </a:lnTo>
                  <a:lnTo>
                    <a:pt x="9334197" y="308378"/>
                  </a:lnTo>
                  <a:lnTo>
                    <a:pt x="9105002" y="336110"/>
                  </a:lnTo>
                  <a:lnTo>
                    <a:pt x="9056902" y="341664"/>
                  </a:lnTo>
                  <a:lnTo>
                    <a:pt x="9008609" y="346982"/>
                  </a:lnTo>
                  <a:lnTo>
                    <a:pt x="8911459" y="356923"/>
                  </a:lnTo>
                  <a:lnTo>
                    <a:pt x="8813583" y="365951"/>
                  </a:lnTo>
                  <a:lnTo>
                    <a:pt x="8715011" y="374089"/>
                  </a:lnTo>
                  <a:lnTo>
                    <a:pt x="8615774" y="381357"/>
                  </a:lnTo>
                  <a:lnTo>
                    <a:pt x="8515903" y="387775"/>
                  </a:lnTo>
                  <a:lnTo>
                    <a:pt x="8415426" y="393364"/>
                  </a:lnTo>
                  <a:lnTo>
                    <a:pt x="8314375" y="398146"/>
                  </a:lnTo>
                  <a:lnTo>
                    <a:pt x="8212781" y="402139"/>
                  </a:lnTo>
                  <a:lnTo>
                    <a:pt x="8110673" y="405366"/>
                  </a:lnTo>
                  <a:lnTo>
                    <a:pt x="8008083" y="407846"/>
                  </a:lnTo>
                  <a:lnTo>
                    <a:pt x="7905039" y="409602"/>
                  </a:lnTo>
                  <a:lnTo>
                    <a:pt x="7801574" y="410652"/>
                  </a:lnTo>
                  <a:lnTo>
                    <a:pt x="7697717" y="411018"/>
                  </a:lnTo>
                  <a:lnTo>
                    <a:pt x="7593498" y="410720"/>
                  </a:lnTo>
                  <a:lnTo>
                    <a:pt x="7488949" y="409780"/>
                  </a:lnTo>
                  <a:lnTo>
                    <a:pt x="7384099" y="408218"/>
                  </a:lnTo>
                  <a:lnTo>
                    <a:pt x="7278978" y="406054"/>
                  </a:lnTo>
                  <a:lnTo>
                    <a:pt x="7173619" y="403309"/>
                  </a:lnTo>
                  <a:lnTo>
                    <a:pt x="7068049" y="400005"/>
                  </a:lnTo>
                  <a:lnTo>
                    <a:pt x="6962301" y="396160"/>
                  </a:lnTo>
                  <a:lnTo>
                    <a:pt x="6803410" y="389428"/>
                  </a:lnTo>
                  <a:lnTo>
                    <a:pt x="6644287" y="381598"/>
                  </a:lnTo>
                  <a:lnTo>
                    <a:pt x="6485035" y="372740"/>
                  </a:lnTo>
                  <a:lnTo>
                    <a:pt x="6325757" y="362924"/>
                  </a:lnTo>
                  <a:lnTo>
                    <a:pt x="6166555" y="352220"/>
                  </a:lnTo>
                  <a:lnTo>
                    <a:pt x="6007532" y="340698"/>
                  </a:lnTo>
                  <a:lnTo>
                    <a:pt x="5795957" y="324182"/>
                  </a:lnTo>
                  <a:lnTo>
                    <a:pt x="5585125" y="306501"/>
                  </a:lnTo>
                  <a:lnTo>
                    <a:pt x="5323002" y="283012"/>
                  </a:lnTo>
                  <a:lnTo>
                    <a:pt x="5062895" y="258284"/>
                  </a:lnTo>
                  <a:lnTo>
                    <a:pt x="4703038" y="222196"/>
                  </a:lnTo>
                  <a:lnTo>
                    <a:pt x="3156539" y="59065"/>
                  </a:lnTo>
                  <a:lnTo>
                    <a:pt x="2891075" y="33233"/>
                  </a:lnTo>
                  <a:lnTo>
                    <a:pt x="2677264" y="13872"/>
                  </a:lnTo>
                  <a:lnTo>
                    <a:pt x="2627061" y="9881"/>
                  </a:lnTo>
                  <a:lnTo>
                    <a:pt x="2572746" y="6357"/>
                  </a:lnTo>
                  <a:lnTo>
                    <a:pt x="2514608" y="3460"/>
                  </a:lnTo>
                  <a:lnTo>
                    <a:pt x="2452934" y="1348"/>
                  </a:lnTo>
                  <a:lnTo>
                    <a:pt x="2388012" y="180"/>
                  </a:lnTo>
                  <a:lnTo>
                    <a:pt x="23544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8153744"/>
              <a:ext cx="2385060" cy="2133600"/>
            </a:xfrm>
            <a:custGeom>
              <a:avLst/>
              <a:gdLst/>
              <a:ahLst/>
              <a:cxnLst/>
              <a:rect l="l" t="t" r="r" b="b"/>
              <a:pathLst>
                <a:path w="2385060" h="2133600">
                  <a:moveTo>
                    <a:pt x="2193635" y="983742"/>
                  </a:moveTo>
                  <a:lnTo>
                    <a:pt x="597894" y="983742"/>
                  </a:lnTo>
                  <a:lnTo>
                    <a:pt x="646865" y="985215"/>
                  </a:lnTo>
                  <a:lnTo>
                    <a:pt x="695052" y="989579"/>
                  </a:lnTo>
                  <a:lnTo>
                    <a:pt x="742373" y="996747"/>
                  </a:lnTo>
                  <a:lnTo>
                    <a:pt x="788742" y="1006634"/>
                  </a:lnTo>
                  <a:lnTo>
                    <a:pt x="834077" y="1019153"/>
                  </a:lnTo>
                  <a:lnTo>
                    <a:pt x="878295" y="1034218"/>
                  </a:lnTo>
                  <a:lnTo>
                    <a:pt x="921311" y="1051744"/>
                  </a:lnTo>
                  <a:lnTo>
                    <a:pt x="963042" y="1071645"/>
                  </a:lnTo>
                  <a:lnTo>
                    <a:pt x="1003406" y="1093835"/>
                  </a:lnTo>
                  <a:lnTo>
                    <a:pt x="1042318" y="1118228"/>
                  </a:lnTo>
                  <a:lnTo>
                    <a:pt x="1079695" y="1144737"/>
                  </a:lnTo>
                  <a:lnTo>
                    <a:pt x="1115453" y="1173278"/>
                  </a:lnTo>
                  <a:lnTo>
                    <a:pt x="1149509" y="1203764"/>
                  </a:lnTo>
                  <a:lnTo>
                    <a:pt x="1181780" y="1236109"/>
                  </a:lnTo>
                  <a:lnTo>
                    <a:pt x="1212182" y="1270227"/>
                  </a:lnTo>
                  <a:lnTo>
                    <a:pt x="1240631" y="1306033"/>
                  </a:lnTo>
                  <a:lnTo>
                    <a:pt x="1267044" y="1343440"/>
                  </a:lnTo>
                  <a:lnTo>
                    <a:pt x="1291338" y="1382363"/>
                  </a:lnTo>
                  <a:lnTo>
                    <a:pt x="1313430" y="1422716"/>
                  </a:lnTo>
                  <a:lnTo>
                    <a:pt x="1333234" y="1464413"/>
                  </a:lnTo>
                  <a:lnTo>
                    <a:pt x="1350669" y="1507367"/>
                  </a:lnTo>
                  <a:lnTo>
                    <a:pt x="1365651" y="1551494"/>
                  </a:lnTo>
                  <a:lnTo>
                    <a:pt x="1378096" y="1596706"/>
                  </a:lnTo>
                  <a:lnTo>
                    <a:pt x="1387924" y="1642941"/>
                  </a:lnTo>
                  <a:lnTo>
                    <a:pt x="1395042" y="1690046"/>
                  </a:lnTo>
                  <a:lnTo>
                    <a:pt x="1399376" y="1738001"/>
                  </a:lnTo>
                  <a:lnTo>
                    <a:pt x="1400839" y="1786699"/>
                  </a:lnTo>
                  <a:lnTo>
                    <a:pt x="1399365" y="1835395"/>
                  </a:lnTo>
                  <a:lnTo>
                    <a:pt x="1395001" y="1883349"/>
                  </a:lnTo>
                  <a:lnTo>
                    <a:pt x="1387833" y="1930475"/>
                  </a:lnTo>
                  <a:lnTo>
                    <a:pt x="1377947" y="1976687"/>
                  </a:lnTo>
                  <a:lnTo>
                    <a:pt x="1365429" y="2021898"/>
                  </a:lnTo>
                  <a:lnTo>
                    <a:pt x="1350364" y="2066024"/>
                  </a:lnTo>
                  <a:lnTo>
                    <a:pt x="1332838" y="2108978"/>
                  </a:lnTo>
                  <a:lnTo>
                    <a:pt x="1321252" y="2133254"/>
                  </a:lnTo>
                  <a:lnTo>
                    <a:pt x="2351596" y="2133254"/>
                  </a:lnTo>
                  <a:lnTo>
                    <a:pt x="2362587" y="2071856"/>
                  </a:lnTo>
                  <a:lnTo>
                    <a:pt x="2369351" y="2025220"/>
                  </a:lnTo>
                  <a:lnTo>
                    <a:pt x="2374899" y="1978205"/>
                  </a:lnTo>
                  <a:lnTo>
                    <a:pt x="2379236" y="1930475"/>
                  </a:lnTo>
                  <a:lnTo>
                    <a:pt x="2382278" y="1883109"/>
                  </a:lnTo>
                  <a:lnTo>
                    <a:pt x="2384077" y="1835060"/>
                  </a:lnTo>
                  <a:lnTo>
                    <a:pt x="2384593" y="1786699"/>
                  </a:lnTo>
                  <a:lnTo>
                    <a:pt x="2383932" y="1738001"/>
                  </a:lnTo>
                  <a:lnTo>
                    <a:pt x="2382034" y="1690541"/>
                  </a:lnTo>
                  <a:lnTo>
                    <a:pt x="2378857" y="1642919"/>
                  </a:lnTo>
                  <a:lnTo>
                    <a:pt x="2374443" y="1595681"/>
                  </a:lnTo>
                  <a:lnTo>
                    <a:pt x="2368801" y="1548779"/>
                  </a:lnTo>
                  <a:lnTo>
                    <a:pt x="2361950" y="1502251"/>
                  </a:lnTo>
                  <a:lnTo>
                    <a:pt x="2353906" y="1456112"/>
                  </a:lnTo>
                  <a:lnTo>
                    <a:pt x="2344685" y="1410381"/>
                  </a:lnTo>
                  <a:lnTo>
                    <a:pt x="2334303" y="1365073"/>
                  </a:lnTo>
                  <a:lnTo>
                    <a:pt x="2322777" y="1320204"/>
                  </a:lnTo>
                  <a:lnTo>
                    <a:pt x="2310123" y="1275791"/>
                  </a:lnTo>
                  <a:lnTo>
                    <a:pt x="2296357" y="1231850"/>
                  </a:lnTo>
                  <a:lnTo>
                    <a:pt x="2281496" y="1188399"/>
                  </a:lnTo>
                  <a:lnTo>
                    <a:pt x="2265555" y="1145453"/>
                  </a:lnTo>
                  <a:lnTo>
                    <a:pt x="2248551" y="1103028"/>
                  </a:lnTo>
                  <a:lnTo>
                    <a:pt x="2230500" y="1061142"/>
                  </a:lnTo>
                  <a:lnTo>
                    <a:pt x="2211418" y="1019811"/>
                  </a:lnTo>
                  <a:lnTo>
                    <a:pt x="2193635" y="983742"/>
                  </a:lnTo>
                  <a:close/>
                </a:path>
                <a:path w="2385060" h="2133600">
                  <a:moveTo>
                    <a:pt x="597894" y="0"/>
                  </a:moveTo>
                  <a:lnTo>
                    <a:pt x="549662" y="644"/>
                  </a:lnTo>
                  <a:lnTo>
                    <a:pt x="501737" y="2567"/>
                  </a:lnTo>
                  <a:lnTo>
                    <a:pt x="454137" y="5752"/>
                  </a:lnTo>
                  <a:lnTo>
                    <a:pt x="406878" y="10182"/>
                  </a:lnTo>
                  <a:lnTo>
                    <a:pt x="359977" y="15841"/>
                  </a:lnTo>
                  <a:lnTo>
                    <a:pt x="313449" y="22712"/>
                  </a:lnTo>
                  <a:lnTo>
                    <a:pt x="267311" y="30780"/>
                  </a:lnTo>
                  <a:lnTo>
                    <a:pt x="221580" y="40027"/>
                  </a:lnTo>
                  <a:lnTo>
                    <a:pt x="176272" y="50438"/>
                  </a:lnTo>
                  <a:lnTo>
                    <a:pt x="131403" y="61995"/>
                  </a:lnTo>
                  <a:lnTo>
                    <a:pt x="86990" y="74682"/>
                  </a:lnTo>
                  <a:lnTo>
                    <a:pt x="43050" y="88483"/>
                  </a:lnTo>
                  <a:lnTo>
                    <a:pt x="0" y="103245"/>
                  </a:lnTo>
                  <a:lnTo>
                    <a:pt x="0" y="1252863"/>
                  </a:lnTo>
                  <a:lnTo>
                    <a:pt x="14970" y="1236109"/>
                  </a:lnTo>
                  <a:lnTo>
                    <a:pt x="47315" y="1203764"/>
                  </a:lnTo>
                  <a:lnTo>
                    <a:pt x="81433" y="1173278"/>
                  </a:lnTo>
                  <a:lnTo>
                    <a:pt x="117238" y="1144737"/>
                  </a:lnTo>
                  <a:lnTo>
                    <a:pt x="154645" y="1118228"/>
                  </a:lnTo>
                  <a:lnTo>
                    <a:pt x="193567" y="1093835"/>
                  </a:lnTo>
                  <a:lnTo>
                    <a:pt x="233919" y="1071645"/>
                  </a:lnTo>
                  <a:lnTo>
                    <a:pt x="275615" y="1051744"/>
                  </a:lnTo>
                  <a:lnTo>
                    <a:pt x="318569" y="1034218"/>
                  </a:lnTo>
                  <a:lnTo>
                    <a:pt x="362694" y="1019153"/>
                  </a:lnTo>
                  <a:lnTo>
                    <a:pt x="407906" y="1006634"/>
                  </a:lnTo>
                  <a:lnTo>
                    <a:pt x="454118" y="996747"/>
                  </a:lnTo>
                  <a:lnTo>
                    <a:pt x="501243" y="989579"/>
                  </a:lnTo>
                  <a:lnTo>
                    <a:pt x="549198" y="985215"/>
                  </a:lnTo>
                  <a:lnTo>
                    <a:pt x="597894" y="983742"/>
                  </a:lnTo>
                  <a:lnTo>
                    <a:pt x="2193635" y="983742"/>
                  </a:lnTo>
                  <a:lnTo>
                    <a:pt x="2191322" y="979050"/>
                  </a:lnTo>
                  <a:lnTo>
                    <a:pt x="2170228" y="938878"/>
                  </a:lnTo>
                  <a:lnTo>
                    <a:pt x="2148151" y="899309"/>
                  </a:lnTo>
                  <a:lnTo>
                    <a:pt x="2125109" y="860361"/>
                  </a:lnTo>
                  <a:lnTo>
                    <a:pt x="2101118" y="822049"/>
                  </a:lnTo>
                  <a:lnTo>
                    <a:pt x="2076193" y="784391"/>
                  </a:lnTo>
                  <a:lnTo>
                    <a:pt x="2050351" y="747403"/>
                  </a:lnTo>
                  <a:lnTo>
                    <a:pt x="2023608" y="711101"/>
                  </a:lnTo>
                  <a:lnTo>
                    <a:pt x="1995981" y="675501"/>
                  </a:lnTo>
                  <a:lnTo>
                    <a:pt x="1967485" y="640621"/>
                  </a:lnTo>
                  <a:lnTo>
                    <a:pt x="1938138" y="606477"/>
                  </a:lnTo>
                  <a:lnTo>
                    <a:pt x="1907954" y="573084"/>
                  </a:lnTo>
                  <a:lnTo>
                    <a:pt x="1876951" y="540460"/>
                  </a:lnTo>
                  <a:lnTo>
                    <a:pt x="1845144" y="508621"/>
                  </a:lnTo>
                  <a:lnTo>
                    <a:pt x="1812551" y="477583"/>
                  </a:lnTo>
                  <a:lnTo>
                    <a:pt x="1779186" y="447363"/>
                  </a:lnTo>
                  <a:lnTo>
                    <a:pt x="1745067" y="417977"/>
                  </a:lnTo>
                  <a:lnTo>
                    <a:pt x="1710209" y="389442"/>
                  </a:lnTo>
                  <a:lnTo>
                    <a:pt x="1674629" y="361774"/>
                  </a:lnTo>
                  <a:lnTo>
                    <a:pt x="1638343" y="334990"/>
                  </a:lnTo>
                  <a:lnTo>
                    <a:pt x="1601367" y="309105"/>
                  </a:lnTo>
                  <a:lnTo>
                    <a:pt x="1563718" y="284138"/>
                  </a:lnTo>
                  <a:lnTo>
                    <a:pt x="1525411" y="260103"/>
                  </a:lnTo>
                  <a:lnTo>
                    <a:pt x="1486464" y="237017"/>
                  </a:lnTo>
                  <a:lnTo>
                    <a:pt x="1446891" y="214897"/>
                  </a:lnTo>
                  <a:lnTo>
                    <a:pt x="1406710" y="193760"/>
                  </a:lnTo>
                  <a:lnTo>
                    <a:pt x="1365937" y="173621"/>
                  </a:lnTo>
                  <a:lnTo>
                    <a:pt x="1324587" y="154497"/>
                  </a:lnTo>
                  <a:lnTo>
                    <a:pt x="1282678" y="136405"/>
                  </a:lnTo>
                  <a:lnTo>
                    <a:pt x="1240225" y="119361"/>
                  </a:lnTo>
                  <a:lnTo>
                    <a:pt x="1197245" y="103382"/>
                  </a:lnTo>
                  <a:lnTo>
                    <a:pt x="1153753" y="88483"/>
                  </a:lnTo>
                  <a:lnTo>
                    <a:pt x="1109767" y="74682"/>
                  </a:lnTo>
                  <a:lnTo>
                    <a:pt x="1065302" y="61995"/>
                  </a:lnTo>
                  <a:lnTo>
                    <a:pt x="1020374" y="50438"/>
                  </a:lnTo>
                  <a:lnTo>
                    <a:pt x="975000" y="40027"/>
                  </a:lnTo>
                  <a:lnTo>
                    <a:pt x="929197" y="30780"/>
                  </a:lnTo>
                  <a:lnTo>
                    <a:pt x="882979" y="22712"/>
                  </a:lnTo>
                  <a:lnTo>
                    <a:pt x="836364" y="15841"/>
                  </a:lnTo>
                  <a:lnTo>
                    <a:pt x="789368" y="10182"/>
                  </a:lnTo>
                  <a:lnTo>
                    <a:pt x="742006" y="5752"/>
                  </a:lnTo>
                  <a:lnTo>
                    <a:pt x="694296" y="2567"/>
                  </a:lnTo>
                  <a:lnTo>
                    <a:pt x="646253" y="644"/>
                  </a:lnTo>
                  <a:lnTo>
                    <a:pt x="597894" y="0"/>
                  </a:lnTo>
                  <a:close/>
                </a:path>
              </a:pathLst>
            </a:custGeom>
            <a:solidFill>
              <a:srgbClr val="E86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257724" y="0"/>
              <a:ext cx="1864995" cy="647065"/>
            </a:xfrm>
            <a:custGeom>
              <a:avLst/>
              <a:gdLst/>
              <a:ahLst/>
              <a:cxnLst/>
              <a:rect l="l" t="t" r="r" b="b"/>
              <a:pathLst>
                <a:path w="1864995" h="647065">
                  <a:moveTo>
                    <a:pt x="1864557" y="0"/>
                  </a:moveTo>
                  <a:lnTo>
                    <a:pt x="0" y="0"/>
                  </a:lnTo>
                  <a:lnTo>
                    <a:pt x="0" y="647012"/>
                  </a:lnTo>
                  <a:lnTo>
                    <a:pt x="48327" y="646632"/>
                  </a:lnTo>
                  <a:lnTo>
                    <a:pt x="96471" y="645496"/>
                  </a:lnTo>
                  <a:lnTo>
                    <a:pt x="144425" y="643608"/>
                  </a:lnTo>
                  <a:lnTo>
                    <a:pt x="192184" y="640976"/>
                  </a:lnTo>
                  <a:lnTo>
                    <a:pt x="239743" y="637604"/>
                  </a:lnTo>
                  <a:lnTo>
                    <a:pt x="287095" y="633498"/>
                  </a:lnTo>
                  <a:lnTo>
                    <a:pt x="334235" y="628664"/>
                  </a:lnTo>
                  <a:lnTo>
                    <a:pt x="381158" y="623108"/>
                  </a:lnTo>
                  <a:lnTo>
                    <a:pt x="427857" y="616835"/>
                  </a:lnTo>
                  <a:lnTo>
                    <a:pt x="474327" y="609851"/>
                  </a:lnTo>
                  <a:lnTo>
                    <a:pt x="520562" y="602162"/>
                  </a:lnTo>
                  <a:lnTo>
                    <a:pt x="566557" y="593773"/>
                  </a:lnTo>
                  <a:lnTo>
                    <a:pt x="612306" y="584689"/>
                  </a:lnTo>
                  <a:lnTo>
                    <a:pt x="657803" y="574918"/>
                  </a:lnTo>
                  <a:lnTo>
                    <a:pt x="703043" y="564463"/>
                  </a:lnTo>
                  <a:lnTo>
                    <a:pt x="748020" y="553332"/>
                  </a:lnTo>
                  <a:lnTo>
                    <a:pt x="792728" y="541529"/>
                  </a:lnTo>
                  <a:lnTo>
                    <a:pt x="837161" y="529061"/>
                  </a:lnTo>
                  <a:lnTo>
                    <a:pt x="881315" y="515932"/>
                  </a:lnTo>
                  <a:lnTo>
                    <a:pt x="925182" y="502149"/>
                  </a:lnTo>
                  <a:lnTo>
                    <a:pt x="968758" y="487717"/>
                  </a:lnTo>
                  <a:lnTo>
                    <a:pt x="1012037" y="472643"/>
                  </a:lnTo>
                  <a:lnTo>
                    <a:pt x="1055014" y="456930"/>
                  </a:lnTo>
                  <a:lnTo>
                    <a:pt x="1097682" y="440587"/>
                  </a:lnTo>
                  <a:lnTo>
                    <a:pt x="1140035" y="423617"/>
                  </a:lnTo>
                  <a:lnTo>
                    <a:pt x="1182069" y="406027"/>
                  </a:lnTo>
                  <a:lnTo>
                    <a:pt x="1223778" y="387822"/>
                  </a:lnTo>
                  <a:lnTo>
                    <a:pt x="1265155" y="369008"/>
                  </a:lnTo>
                  <a:lnTo>
                    <a:pt x="1306196" y="349591"/>
                  </a:lnTo>
                  <a:lnTo>
                    <a:pt x="1346894" y="329576"/>
                  </a:lnTo>
                  <a:lnTo>
                    <a:pt x="1387244" y="308969"/>
                  </a:lnTo>
                  <a:lnTo>
                    <a:pt x="1427240" y="287776"/>
                  </a:lnTo>
                  <a:lnTo>
                    <a:pt x="1466877" y="266002"/>
                  </a:lnTo>
                  <a:lnTo>
                    <a:pt x="1506148" y="243653"/>
                  </a:lnTo>
                  <a:lnTo>
                    <a:pt x="1545049" y="220735"/>
                  </a:lnTo>
                  <a:lnTo>
                    <a:pt x="1583573" y="197253"/>
                  </a:lnTo>
                  <a:lnTo>
                    <a:pt x="1621715" y="173214"/>
                  </a:lnTo>
                  <a:lnTo>
                    <a:pt x="1659469" y="148622"/>
                  </a:lnTo>
                  <a:lnTo>
                    <a:pt x="1696830" y="123483"/>
                  </a:lnTo>
                  <a:lnTo>
                    <a:pt x="1733791" y="97803"/>
                  </a:lnTo>
                  <a:lnTo>
                    <a:pt x="1770348" y="71588"/>
                  </a:lnTo>
                  <a:lnTo>
                    <a:pt x="1806494" y="44844"/>
                  </a:lnTo>
                  <a:lnTo>
                    <a:pt x="1842224" y="17575"/>
                  </a:lnTo>
                  <a:lnTo>
                    <a:pt x="1864557" y="0"/>
                  </a:lnTo>
                  <a:close/>
                </a:path>
              </a:pathLst>
            </a:custGeom>
            <a:solidFill>
              <a:srgbClr val="6D2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670774" y="0"/>
              <a:ext cx="3617595" cy="2365375"/>
            </a:xfrm>
            <a:custGeom>
              <a:avLst/>
              <a:gdLst/>
              <a:ahLst/>
              <a:cxnLst/>
              <a:rect l="l" t="t" r="r" b="b"/>
              <a:pathLst>
                <a:path w="3617594" h="2365375">
                  <a:moveTo>
                    <a:pt x="2501684" y="0"/>
                  </a:moveTo>
                  <a:lnTo>
                    <a:pt x="1095467" y="0"/>
                  </a:lnTo>
                  <a:lnTo>
                    <a:pt x="1056048" y="16191"/>
                  </a:lnTo>
                  <a:lnTo>
                    <a:pt x="1014978" y="34200"/>
                  </a:lnTo>
                  <a:lnTo>
                    <a:pt x="974350" y="53164"/>
                  </a:lnTo>
                  <a:lnTo>
                    <a:pt x="934183" y="73075"/>
                  </a:lnTo>
                  <a:lnTo>
                    <a:pt x="894495" y="93923"/>
                  </a:lnTo>
                  <a:lnTo>
                    <a:pt x="855304" y="115700"/>
                  </a:lnTo>
                  <a:lnTo>
                    <a:pt x="816628" y="138396"/>
                  </a:lnTo>
                  <a:lnTo>
                    <a:pt x="778485" y="162003"/>
                  </a:lnTo>
                  <a:lnTo>
                    <a:pt x="740892" y="186512"/>
                  </a:lnTo>
                  <a:lnTo>
                    <a:pt x="703869" y="211914"/>
                  </a:lnTo>
                  <a:lnTo>
                    <a:pt x="667433" y="238200"/>
                  </a:lnTo>
                  <a:lnTo>
                    <a:pt x="631602" y="265361"/>
                  </a:lnTo>
                  <a:lnTo>
                    <a:pt x="596393" y="293388"/>
                  </a:lnTo>
                  <a:lnTo>
                    <a:pt x="561826" y="322272"/>
                  </a:lnTo>
                  <a:lnTo>
                    <a:pt x="527918" y="352004"/>
                  </a:lnTo>
                  <a:lnTo>
                    <a:pt x="494687" y="382576"/>
                  </a:lnTo>
                  <a:lnTo>
                    <a:pt x="462151" y="413978"/>
                  </a:lnTo>
                  <a:lnTo>
                    <a:pt x="430329" y="446202"/>
                  </a:lnTo>
                  <a:lnTo>
                    <a:pt x="399237" y="479238"/>
                  </a:lnTo>
                  <a:lnTo>
                    <a:pt x="368894" y="513077"/>
                  </a:lnTo>
                  <a:lnTo>
                    <a:pt x="339319" y="547711"/>
                  </a:lnTo>
                  <a:lnTo>
                    <a:pt x="310529" y="583131"/>
                  </a:lnTo>
                  <a:lnTo>
                    <a:pt x="282542" y="619328"/>
                  </a:lnTo>
                  <a:lnTo>
                    <a:pt x="255376" y="656292"/>
                  </a:lnTo>
                  <a:lnTo>
                    <a:pt x="229050" y="694016"/>
                  </a:lnTo>
                  <a:lnTo>
                    <a:pt x="203580" y="732489"/>
                  </a:lnTo>
                  <a:lnTo>
                    <a:pt x="178986" y="771704"/>
                  </a:lnTo>
                  <a:lnTo>
                    <a:pt x="155286" y="811651"/>
                  </a:lnTo>
                  <a:lnTo>
                    <a:pt x="132496" y="852321"/>
                  </a:lnTo>
                  <a:lnTo>
                    <a:pt x="110636" y="893705"/>
                  </a:lnTo>
                  <a:lnTo>
                    <a:pt x="89723" y="935794"/>
                  </a:lnTo>
                  <a:lnTo>
                    <a:pt x="69776" y="978580"/>
                  </a:lnTo>
                  <a:lnTo>
                    <a:pt x="50812" y="1022054"/>
                  </a:lnTo>
                  <a:lnTo>
                    <a:pt x="32849" y="1066206"/>
                  </a:lnTo>
                  <a:lnTo>
                    <a:pt x="15905" y="1111027"/>
                  </a:lnTo>
                  <a:lnTo>
                    <a:pt x="0" y="1156510"/>
                  </a:lnTo>
                  <a:lnTo>
                    <a:pt x="3599764" y="2365193"/>
                  </a:lnTo>
                  <a:lnTo>
                    <a:pt x="3614531" y="2319329"/>
                  </a:lnTo>
                  <a:lnTo>
                    <a:pt x="3617225" y="2310188"/>
                  </a:lnTo>
                  <a:lnTo>
                    <a:pt x="3617225" y="1212347"/>
                  </a:lnTo>
                  <a:lnTo>
                    <a:pt x="3595532" y="1145007"/>
                  </a:lnTo>
                  <a:lnTo>
                    <a:pt x="3580417" y="1102801"/>
                  </a:lnTo>
                  <a:lnTo>
                    <a:pt x="3564319" y="1060982"/>
                  </a:lnTo>
                  <a:lnTo>
                    <a:pt x="3547247" y="1019567"/>
                  </a:lnTo>
                  <a:lnTo>
                    <a:pt x="3529210" y="978574"/>
                  </a:lnTo>
                  <a:lnTo>
                    <a:pt x="3510217" y="938023"/>
                  </a:lnTo>
                  <a:lnTo>
                    <a:pt x="3490275" y="897930"/>
                  </a:lnTo>
                  <a:lnTo>
                    <a:pt x="3469396" y="858313"/>
                  </a:lnTo>
                  <a:lnTo>
                    <a:pt x="3447586" y="819191"/>
                  </a:lnTo>
                  <a:lnTo>
                    <a:pt x="3424855" y="780581"/>
                  </a:lnTo>
                  <a:lnTo>
                    <a:pt x="3401212" y="742502"/>
                  </a:lnTo>
                  <a:lnTo>
                    <a:pt x="3376665" y="704971"/>
                  </a:lnTo>
                  <a:lnTo>
                    <a:pt x="3351224" y="668006"/>
                  </a:lnTo>
                  <a:lnTo>
                    <a:pt x="3324898" y="631626"/>
                  </a:lnTo>
                  <a:lnTo>
                    <a:pt x="3297694" y="595847"/>
                  </a:lnTo>
                  <a:lnTo>
                    <a:pt x="3269622" y="560689"/>
                  </a:lnTo>
                  <a:lnTo>
                    <a:pt x="3240692" y="526169"/>
                  </a:lnTo>
                  <a:lnTo>
                    <a:pt x="3210911" y="492304"/>
                  </a:lnTo>
                  <a:lnTo>
                    <a:pt x="3180288" y="459114"/>
                  </a:lnTo>
                  <a:lnTo>
                    <a:pt x="3148833" y="426615"/>
                  </a:lnTo>
                  <a:lnTo>
                    <a:pt x="3116554" y="394827"/>
                  </a:lnTo>
                  <a:lnTo>
                    <a:pt x="3083460" y="363766"/>
                  </a:lnTo>
                  <a:lnTo>
                    <a:pt x="3049560" y="333451"/>
                  </a:lnTo>
                  <a:lnTo>
                    <a:pt x="3014863" y="303899"/>
                  </a:lnTo>
                  <a:lnTo>
                    <a:pt x="2979377" y="275130"/>
                  </a:lnTo>
                  <a:lnTo>
                    <a:pt x="2943112" y="247159"/>
                  </a:lnTo>
                  <a:lnTo>
                    <a:pt x="2906076" y="220007"/>
                  </a:lnTo>
                  <a:lnTo>
                    <a:pt x="2868278" y="193690"/>
                  </a:lnTo>
                  <a:lnTo>
                    <a:pt x="2829727" y="168226"/>
                  </a:lnTo>
                  <a:lnTo>
                    <a:pt x="2790432" y="143633"/>
                  </a:lnTo>
                  <a:lnTo>
                    <a:pt x="2750401" y="119930"/>
                  </a:lnTo>
                  <a:lnTo>
                    <a:pt x="2709644" y="97134"/>
                  </a:lnTo>
                  <a:lnTo>
                    <a:pt x="2668169" y="75264"/>
                  </a:lnTo>
                  <a:lnTo>
                    <a:pt x="2625986" y="54336"/>
                  </a:lnTo>
                  <a:lnTo>
                    <a:pt x="2583102" y="34370"/>
                  </a:lnTo>
                  <a:lnTo>
                    <a:pt x="2539527" y="15383"/>
                  </a:lnTo>
                  <a:lnTo>
                    <a:pt x="2501684" y="0"/>
                  </a:lnTo>
                  <a:close/>
                </a:path>
              </a:pathLst>
            </a:custGeom>
            <a:solidFill>
              <a:srgbClr val="CC00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6563238" y="1038071"/>
              <a:ext cx="781050" cy="1171575"/>
            </a:xfrm>
            <a:custGeom>
              <a:avLst/>
              <a:gdLst/>
              <a:ahLst/>
              <a:cxnLst/>
              <a:rect l="l" t="t" r="r" b="b"/>
              <a:pathLst>
                <a:path w="781050" h="1171575">
                  <a:moveTo>
                    <a:pt x="130175" y="0"/>
                  </a:moveTo>
                  <a:lnTo>
                    <a:pt x="0" y="0"/>
                  </a:lnTo>
                  <a:lnTo>
                    <a:pt x="0" y="1171575"/>
                  </a:lnTo>
                  <a:lnTo>
                    <a:pt x="130175" y="1171575"/>
                  </a:lnTo>
                  <a:lnTo>
                    <a:pt x="130175" y="0"/>
                  </a:lnTo>
                  <a:close/>
                </a:path>
                <a:path w="781050" h="1171575">
                  <a:moveTo>
                    <a:pt x="455612" y="0"/>
                  </a:moveTo>
                  <a:lnTo>
                    <a:pt x="325437" y="0"/>
                  </a:lnTo>
                  <a:lnTo>
                    <a:pt x="325437" y="1171575"/>
                  </a:lnTo>
                  <a:lnTo>
                    <a:pt x="455612" y="1171575"/>
                  </a:lnTo>
                  <a:lnTo>
                    <a:pt x="455612" y="0"/>
                  </a:lnTo>
                  <a:close/>
                </a:path>
                <a:path w="781050" h="1171575">
                  <a:moveTo>
                    <a:pt x="781050" y="0"/>
                  </a:moveTo>
                  <a:lnTo>
                    <a:pt x="650875" y="0"/>
                  </a:lnTo>
                  <a:lnTo>
                    <a:pt x="650875" y="1171575"/>
                  </a:lnTo>
                  <a:lnTo>
                    <a:pt x="781050" y="1171575"/>
                  </a:lnTo>
                  <a:lnTo>
                    <a:pt x="781050" y="0"/>
                  </a:lnTo>
                  <a:close/>
                </a:path>
              </a:pathLst>
            </a:custGeom>
            <a:solidFill>
              <a:srgbClr val="F5F5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6748202" y="8268512"/>
              <a:ext cx="1539875" cy="1214755"/>
            </a:xfrm>
            <a:custGeom>
              <a:avLst/>
              <a:gdLst/>
              <a:ahLst/>
              <a:cxnLst/>
              <a:rect l="l" t="t" r="r" b="b"/>
              <a:pathLst>
                <a:path w="1539875" h="1214754">
                  <a:moveTo>
                    <a:pt x="1539798" y="1012050"/>
                  </a:moveTo>
                  <a:lnTo>
                    <a:pt x="0" y="1012050"/>
                  </a:lnTo>
                  <a:lnTo>
                    <a:pt x="0" y="1214437"/>
                  </a:lnTo>
                  <a:lnTo>
                    <a:pt x="1539798" y="1214437"/>
                  </a:lnTo>
                  <a:lnTo>
                    <a:pt x="1539798" y="1012050"/>
                  </a:lnTo>
                  <a:close/>
                </a:path>
                <a:path w="1539875" h="1214754">
                  <a:moveTo>
                    <a:pt x="1539798" y="506018"/>
                  </a:moveTo>
                  <a:lnTo>
                    <a:pt x="0" y="506018"/>
                  </a:lnTo>
                  <a:lnTo>
                    <a:pt x="0" y="708418"/>
                  </a:lnTo>
                  <a:lnTo>
                    <a:pt x="1539798" y="708418"/>
                  </a:lnTo>
                  <a:lnTo>
                    <a:pt x="1539798" y="506018"/>
                  </a:lnTo>
                  <a:close/>
                </a:path>
                <a:path w="1539875" h="1214754">
                  <a:moveTo>
                    <a:pt x="1539798" y="0"/>
                  </a:moveTo>
                  <a:lnTo>
                    <a:pt x="0" y="0"/>
                  </a:lnTo>
                  <a:lnTo>
                    <a:pt x="0" y="202399"/>
                  </a:lnTo>
                  <a:lnTo>
                    <a:pt x="1539798" y="202399"/>
                  </a:lnTo>
                  <a:lnTo>
                    <a:pt x="1539798" y="0"/>
                  </a:lnTo>
                  <a:close/>
                </a:path>
              </a:pathLst>
            </a:custGeom>
            <a:solidFill>
              <a:srgbClr val="FCBD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38547" y="3353740"/>
              <a:ext cx="11229965" cy="552449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52689" y="2796980"/>
              <a:ext cx="114300" cy="114300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2435114" y="2574825"/>
            <a:ext cx="634238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Many</a:t>
            </a:r>
            <a:r>
              <a:rPr sz="30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ways</a:t>
            </a:r>
            <a:r>
              <a:rPr sz="30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with</a:t>
            </a:r>
            <a:r>
              <a:rPr sz="30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post-its</a:t>
            </a:r>
            <a:r>
              <a:rPr sz="30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&amp;</a:t>
            </a:r>
            <a:r>
              <a:rPr sz="30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stickers</a:t>
            </a:r>
            <a:endParaRPr sz="3000">
              <a:latin typeface="ABeeZee"/>
              <a:cs typeface="ABeeZee"/>
            </a:endParaRPr>
          </a:p>
        </p:txBody>
      </p:sp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10360" y="1234677"/>
            <a:ext cx="3467912" cy="555345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ACC8E116-E9E5-49E2-BFDC-7E95722786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31443" y="2750595"/>
            <a:ext cx="11978179" cy="478153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5925311"/>
            <a:ext cx="18288000" cy="4361815"/>
            <a:chOff x="0" y="5925311"/>
            <a:chExt cx="18288000" cy="4361815"/>
          </a:xfrm>
        </p:grpSpPr>
        <p:sp>
          <p:nvSpPr>
            <p:cNvPr id="4" name="object 4"/>
            <p:cNvSpPr/>
            <p:nvPr/>
          </p:nvSpPr>
          <p:spPr>
            <a:xfrm>
              <a:off x="0" y="8902699"/>
              <a:ext cx="18288000" cy="1384300"/>
            </a:xfrm>
            <a:custGeom>
              <a:avLst/>
              <a:gdLst/>
              <a:ahLst/>
              <a:cxnLst/>
              <a:rect l="l" t="t" r="r" b="b"/>
              <a:pathLst>
                <a:path w="18288000" h="1384300">
                  <a:moveTo>
                    <a:pt x="713767" y="2406"/>
                  </a:moveTo>
                  <a:lnTo>
                    <a:pt x="35635" y="136568"/>
                  </a:lnTo>
                  <a:lnTo>
                    <a:pt x="0" y="171134"/>
                  </a:lnTo>
                  <a:lnTo>
                    <a:pt x="0" y="1384299"/>
                  </a:lnTo>
                  <a:lnTo>
                    <a:pt x="5546814" y="1384299"/>
                  </a:lnTo>
                  <a:lnTo>
                    <a:pt x="5521426" y="1376173"/>
                  </a:lnTo>
                  <a:lnTo>
                    <a:pt x="5478888" y="1362087"/>
                  </a:lnTo>
                  <a:lnTo>
                    <a:pt x="5436635" y="1347636"/>
                  </a:lnTo>
                  <a:lnTo>
                    <a:pt x="5394655" y="1332830"/>
                  </a:lnTo>
                  <a:lnTo>
                    <a:pt x="5352940" y="1317683"/>
                  </a:lnTo>
                  <a:lnTo>
                    <a:pt x="5270267" y="1286408"/>
                  </a:lnTo>
                  <a:lnTo>
                    <a:pt x="5188540" y="1253907"/>
                  </a:lnTo>
                  <a:lnTo>
                    <a:pt x="5107685" y="1220272"/>
                  </a:lnTo>
                  <a:lnTo>
                    <a:pt x="5027628" y="1185599"/>
                  </a:lnTo>
                  <a:lnTo>
                    <a:pt x="4948293" y="1149980"/>
                  </a:lnTo>
                  <a:lnTo>
                    <a:pt x="4869606" y="1113511"/>
                  </a:lnTo>
                  <a:lnTo>
                    <a:pt x="4752626" y="1057417"/>
                  </a:lnTo>
                  <a:lnTo>
                    <a:pt x="4598222" y="980524"/>
                  </a:lnTo>
                  <a:lnTo>
                    <a:pt x="3948668" y="643736"/>
                  </a:lnTo>
                  <a:lnTo>
                    <a:pt x="3794129" y="566254"/>
                  </a:lnTo>
                  <a:lnTo>
                    <a:pt x="3677013" y="509571"/>
                  </a:lnTo>
                  <a:lnTo>
                    <a:pt x="3598219" y="472639"/>
                  </a:lnTo>
                  <a:lnTo>
                    <a:pt x="3518765" y="436502"/>
                  </a:lnTo>
                  <a:lnTo>
                    <a:pt x="3438575" y="401253"/>
                  </a:lnTo>
                  <a:lnTo>
                    <a:pt x="3357575" y="366988"/>
                  </a:lnTo>
                  <a:lnTo>
                    <a:pt x="3275690" y="333799"/>
                  </a:lnTo>
                  <a:lnTo>
                    <a:pt x="3192846" y="301782"/>
                  </a:lnTo>
                  <a:lnTo>
                    <a:pt x="3151040" y="286241"/>
                  </a:lnTo>
                  <a:lnTo>
                    <a:pt x="3108967" y="271029"/>
                  </a:lnTo>
                  <a:lnTo>
                    <a:pt x="3066616" y="256157"/>
                  </a:lnTo>
                  <a:lnTo>
                    <a:pt x="3023979" y="241636"/>
                  </a:lnTo>
                  <a:lnTo>
                    <a:pt x="2981045" y="227479"/>
                  </a:lnTo>
                  <a:lnTo>
                    <a:pt x="2937807" y="213696"/>
                  </a:lnTo>
                  <a:lnTo>
                    <a:pt x="2894253" y="200300"/>
                  </a:lnTo>
                  <a:lnTo>
                    <a:pt x="2850376" y="187303"/>
                  </a:lnTo>
                  <a:lnTo>
                    <a:pt x="2806165" y="174716"/>
                  </a:lnTo>
                  <a:lnTo>
                    <a:pt x="2761612" y="162552"/>
                  </a:lnTo>
                  <a:lnTo>
                    <a:pt x="2716706" y="150821"/>
                  </a:lnTo>
                  <a:lnTo>
                    <a:pt x="2671439" y="139536"/>
                  </a:lnTo>
                  <a:lnTo>
                    <a:pt x="2625801" y="128708"/>
                  </a:lnTo>
                  <a:lnTo>
                    <a:pt x="2579784" y="118349"/>
                  </a:lnTo>
                  <a:lnTo>
                    <a:pt x="2533376" y="108471"/>
                  </a:lnTo>
                  <a:lnTo>
                    <a:pt x="2486570" y="99085"/>
                  </a:lnTo>
                  <a:lnTo>
                    <a:pt x="2439356" y="90204"/>
                  </a:lnTo>
                  <a:lnTo>
                    <a:pt x="2391724" y="81840"/>
                  </a:lnTo>
                  <a:lnTo>
                    <a:pt x="2343666" y="74003"/>
                  </a:lnTo>
                  <a:lnTo>
                    <a:pt x="2295171" y="66705"/>
                  </a:lnTo>
                  <a:lnTo>
                    <a:pt x="2246231" y="59959"/>
                  </a:lnTo>
                  <a:lnTo>
                    <a:pt x="2196836" y="53776"/>
                  </a:lnTo>
                  <a:lnTo>
                    <a:pt x="2146977" y="48169"/>
                  </a:lnTo>
                  <a:lnTo>
                    <a:pt x="2096644" y="43147"/>
                  </a:lnTo>
                  <a:lnTo>
                    <a:pt x="2045828" y="38724"/>
                  </a:lnTo>
                  <a:lnTo>
                    <a:pt x="1994521" y="34912"/>
                  </a:lnTo>
                  <a:lnTo>
                    <a:pt x="1942711" y="31721"/>
                  </a:lnTo>
                  <a:lnTo>
                    <a:pt x="1890391" y="29164"/>
                  </a:lnTo>
                  <a:lnTo>
                    <a:pt x="713767" y="2406"/>
                  </a:lnTo>
                  <a:close/>
                </a:path>
                <a:path w="18288000" h="1384300">
                  <a:moveTo>
                    <a:pt x="13065307" y="101599"/>
                  </a:moveTo>
                  <a:lnTo>
                    <a:pt x="11049857" y="101599"/>
                  </a:lnTo>
                  <a:lnTo>
                    <a:pt x="10832147" y="165099"/>
                  </a:lnTo>
                  <a:lnTo>
                    <a:pt x="10789334" y="165099"/>
                  </a:lnTo>
                  <a:lnTo>
                    <a:pt x="10454911" y="266699"/>
                  </a:lnTo>
                  <a:lnTo>
                    <a:pt x="10414058" y="292099"/>
                  </a:lnTo>
                  <a:lnTo>
                    <a:pt x="10212682" y="355599"/>
                  </a:lnTo>
                  <a:lnTo>
                    <a:pt x="10172957" y="380999"/>
                  </a:lnTo>
                  <a:lnTo>
                    <a:pt x="10054808" y="419099"/>
                  </a:lnTo>
                  <a:lnTo>
                    <a:pt x="10015755" y="444499"/>
                  </a:lnTo>
                  <a:lnTo>
                    <a:pt x="9899525" y="482599"/>
                  </a:lnTo>
                  <a:lnTo>
                    <a:pt x="9861080" y="507999"/>
                  </a:lnTo>
                  <a:lnTo>
                    <a:pt x="9784610" y="533399"/>
                  </a:lnTo>
                  <a:lnTo>
                    <a:pt x="9746579" y="558799"/>
                  </a:lnTo>
                  <a:lnTo>
                    <a:pt x="9670902" y="584199"/>
                  </a:lnTo>
                  <a:lnTo>
                    <a:pt x="9633248" y="609599"/>
                  </a:lnTo>
                  <a:lnTo>
                    <a:pt x="9595713" y="622299"/>
                  </a:lnTo>
                  <a:lnTo>
                    <a:pt x="9558292" y="647699"/>
                  </a:lnTo>
                  <a:lnTo>
                    <a:pt x="9483776" y="673099"/>
                  </a:lnTo>
                  <a:lnTo>
                    <a:pt x="9446673" y="698499"/>
                  </a:lnTo>
                  <a:lnTo>
                    <a:pt x="9409668" y="711199"/>
                  </a:lnTo>
                  <a:lnTo>
                    <a:pt x="9372758" y="736599"/>
                  </a:lnTo>
                  <a:lnTo>
                    <a:pt x="9299204" y="761999"/>
                  </a:lnTo>
                  <a:lnTo>
                    <a:pt x="9262552" y="787399"/>
                  </a:lnTo>
                  <a:lnTo>
                    <a:pt x="9225978" y="800099"/>
                  </a:lnTo>
                  <a:lnTo>
                    <a:pt x="9189479" y="825499"/>
                  </a:lnTo>
                  <a:lnTo>
                    <a:pt x="9007955" y="914399"/>
                  </a:lnTo>
                  <a:lnTo>
                    <a:pt x="8935726" y="939799"/>
                  </a:lnTo>
                  <a:lnTo>
                    <a:pt x="8899677" y="965199"/>
                  </a:lnTo>
                  <a:lnTo>
                    <a:pt x="8827689" y="990599"/>
                  </a:lnTo>
                  <a:lnTo>
                    <a:pt x="8791743" y="1015999"/>
                  </a:lnTo>
                  <a:lnTo>
                    <a:pt x="8755824" y="1028699"/>
                  </a:lnTo>
                  <a:lnTo>
                    <a:pt x="8719926" y="1054099"/>
                  </a:lnTo>
                  <a:lnTo>
                    <a:pt x="8648183" y="1079499"/>
                  </a:lnTo>
                  <a:lnTo>
                    <a:pt x="8612329" y="1104899"/>
                  </a:lnTo>
                  <a:lnTo>
                    <a:pt x="8504789" y="1142999"/>
                  </a:lnTo>
                  <a:lnTo>
                    <a:pt x="8468937" y="1168399"/>
                  </a:lnTo>
                  <a:lnTo>
                    <a:pt x="8361307" y="1206499"/>
                  </a:lnTo>
                  <a:lnTo>
                    <a:pt x="8325393" y="1231899"/>
                  </a:lnTo>
                  <a:lnTo>
                    <a:pt x="8073057" y="1320799"/>
                  </a:lnTo>
                  <a:lnTo>
                    <a:pt x="8036827" y="1346199"/>
                  </a:lnTo>
                  <a:lnTo>
                    <a:pt x="7927778" y="1384299"/>
                  </a:lnTo>
                  <a:lnTo>
                    <a:pt x="18288000" y="1384299"/>
                  </a:lnTo>
                  <a:lnTo>
                    <a:pt x="18288000" y="647699"/>
                  </a:lnTo>
                  <a:lnTo>
                    <a:pt x="15495735" y="647699"/>
                  </a:lnTo>
                  <a:lnTo>
                    <a:pt x="15467274" y="634999"/>
                  </a:lnTo>
                  <a:lnTo>
                    <a:pt x="15377713" y="634999"/>
                  </a:lnTo>
                  <a:lnTo>
                    <a:pt x="15346398" y="622299"/>
                  </a:lnTo>
                  <a:lnTo>
                    <a:pt x="15281458" y="622299"/>
                  </a:lnTo>
                  <a:lnTo>
                    <a:pt x="15247791" y="609599"/>
                  </a:lnTo>
                  <a:lnTo>
                    <a:pt x="15177963" y="609599"/>
                  </a:lnTo>
                  <a:lnTo>
                    <a:pt x="15141761" y="596899"/>
                  </a:lnTo>
                  <a:lnTo>
                    <a:pt x="15104673" y="596899"/>
                  </a:lnTo>
                  <a:lnTo>
                    <a:pt x="15066678" y="584199"/>
                  </a:lnTo>
                  <a:lnTo>
                    <a:pt x="15027758" y="584199"/>
                  </a:lnTo>
                  <a:lnTo>
                    <a:pt x="14987891" y="571499"/>
                  </a:lnTo>
                  <a:lnTo>
                    <a:pt x="14947056" y="571499"/>
                  </a:lnTo>
                  <a:lnTo>
                    <a:pt x="14862406" y="546099"/>
                  </a:lnTo>
                  <a:lnTo>
                    <a:pt x="14818548" y="546099"/>
                  </a:lnTo>
                  <a:lnTo>
                    <a:pt x="14680606" y="507999"/>
                  </a:lnTo>
                  <a:lnTo>
                    <a:pt x="14632434" y="495299"/>
                  </a:lnTo>
                  <a:lnTo>
                    <a:pt x="14583133" y="495299"/>
                  </a:lnTo>
                  <a:lnTo>
                    <a:pt x="14428249" y="457199"/>
                  </a:lnTo>
                  <a:lnTo>
                    <a:pt x="14262469" y="419099"/>
                  </a:lnTo>
                  <a:lnTo>
                    <a:pt x="14204693" y="393699"/>
                  </a:lnTo>
                  <a:lnTo>
                    <a:pt x="13960466" y="342899"/>
                  </a:lnTo>
                  <a:lnTo>
                    <a:pt x="13896027" y="317499"/>
                  </a:lnTo>
                  <a:lnTo>
                    <a:pt x="13830194" y="304799"/>
                  </a:lnTo>
                  <a:lnTo>
                    <a:pt x="13762948" y="279399"/>
                  </a:lnTo>
                  <a:lnTo>
                    <a:pt x="13694268" y="266699"/>
                  </a:lnTo>
                  <a:lnTo>
                    <a:pt x="13624133" y="241299"/>
                  </a:lnTo>
                  <a:lnTo>
                    <a:pt x="13552524" y="228599"/>
                  </a:lnTo>
                  <a:lnTo>
                    <a:pt x="13479420" y="203199"/>
                  </a:lnTo>
                  <a:lnTo>
                    <a:pt x="13240201" y="152399"/>
                  </a:lnTo>
                  <a:lnTo>
                    <a:pt x="13181479" y="126999"/>
                  </a:lnTo>
                  <a:lnTo>
                    <a:pt x="13065307" y="101599"/>
                  </a:lnTo>
                  <a:close/>
                </a:path>
                <a:path w="18288000" h="1384300">
                  <a:moveTo>
                    <a:pt x="17664591" y="203199"/>
                  </a:moveTo>
                  <a:lnTo>
                    <a:pt x="17617790" y="215899"/>
                  </a:lnTo>
                  <a:lnTo>
                    <a:pt x="17572074" y="215899"/>
                  </a:lnTo>
                  <a:lnTo>
                    <a:pt x="17527421" y="228599"/>
                  </a:lnTo>
                  <a:lnTo>
                    <a:pt x="17441226" y="228599"/>
                  </a:lnTo>
                  <a:lnTo>
                    <a:pt x="17399642" y="241299"/>
                  </a:lnTo>
                  <a:lnTo>
                    <a:pt x="17359041" y="241299"/>
                  </a:lnTo>
                  <a:lnTo>
                    <a:pt x="17319402" y="253999"/>
                  </a:lnTo>
                  <a:lnTo>
                    <a:pt x="17280705" y="253999"/>
                  </a:lnTo>
                  <a:lnTo>
                    <a:pt x="17242930" y="266699"/>
                  </a:lnTo>
                  <a:lnTo>
                    <a:pt x="17206055" y="266699"/>
                  </a:lnTo>
                  <a:lnTo>
                    <a:pt x="17170062" y="279399"/>
                  </a:lnTo>
                  <a:lnTo>
                    <a:pt x="17134929" y="279399"/>
                  </a:lnTo>
                  <a:lnTo>
                    <a:pt x="17100637" y="292099"/>
                  </a:lnTo>
                  <a:lnTo>
                    <a:pt x="17067164" y="292099"/>
                  </a:lnTo>
                  <a:lnTo>
                    <a:pt x="17034492" y="304799"/>
                  </a:lnTo>
                  <a:lnTo>
                    <a:pt x="17002598" y="304799"/>
                  </a:lnTo>
                  <a:lnTo>
                    <a:pt x="16941069" y="330199"/>
                  </a:lnTo>
                  <a:lnTo>
                    <a:pt x="16911392" y="330199"/>
                  </a:lnTo>
                  <a:lnTo>
                    <a:pt x="16882413" y="342899"/>
                  </a:lnTo>
                  <a:lnTo>
                    <a:pt x="16854112" y="342899"/>
                  </a:lnTo>
                  <a:lnTo>
                    <a:pt x="16826468" y="355599"/>
                  </a:lnTo>
                  <a:lnTo>
                    <a:pt x="16799462" y="355599"/>
                  </a:lnTo>
                  <a:lnTo>
                    <a:pt x="16773073" y="368299"/>
                  </a:lnTo>
                  <a:lnTo>
                    <a:pt x="16747280" y="368299"/>
                  </a:lnTo>
                  <a:lnTo>
                    <a:pt x="16722064" y="380999"/>
                  </a:lnTo>
                  <a:lnTo>
                    <a:pt x="16697403" y="393699"/>
                  </a:lnTo>
                  <a:lnTo>
                    <a:pt x="16673279" y="393699"/>
                  </a:lnTo>
                  <a:lnTo>
                    <a:pt x="16649669" y="406399"/>
                  </a:lnTo>
                  <a:lnTo>
                    <a:pt x="16626555" y="406399"/>
                  </a:lnTo>
                  <a:lnTo>
                    <a:pt x="16603916" y="419099"/>
                  </a:lnTo>
                  <a:lnTo>
                    <a:pt x="16581731" y="431799"/>
                  </a:lnTo>
                  <a:lnTo>
                    <a:pt x="16559980" y="431799"/>
                  </a:lnTo>
                  <a:lnTo>
                    <a:pt x="16538643" y="444499"/>
                  </a:lnTo>
                  <a:lnTo>
                    <a:pt x="16517700" y="444499"/>
                  </a:lnTo>
                  <a:lnTo>
                    <a:pt x="16497130" y="457199"/>
                  </a:lnTo>
                  <a:lnTo>
                    <a:pt x="16476913" y="457199"/>
                  </a:lnTo>
                  <a:lnTo>
                    <a:pt x="16457028" y="469899"/>
                  </a:lnTo>
                  <a:lnTo>
                    <a:pt x="16437456" y="469899"/>
                  </a:lnTo>
                  <a:lnTo>
                    <a:pt x="16399168" y="495299"/>
                  </a:lnTo>
                  <a:lnTo>
                    <a:pt x="16325445" y="520699"/>
                  </a:lnTo>
                  <a:lnTo>
                    <a:pt x="16307490" y="520699"/>
                  </a:lnTo>
                  <a:lnTo>
                    <a:pt x="16289686" y="533399"/>
                  </a:lnTo>
                  <a:lnTo>
                    <a:pt x="16272011" y="533399"/>
                  </a:lnTo>
                  <a:lnTo>
                    <a:pt x="16254445" y="546099"/>
                  </a:lnTo>
                  <a:lnTo>
                    <a:pt x="16236968" y="546099"/>
                  </a:lnTo>
                  <a:lnTo>
                    <a:pt x="16219560" y="558799"/>
                  </a:lnTo>
                  <a:lnTo>
                    <a:pt x="16202200" y="558799"/>
                  </a:lnTo>
                  <a:lnTo>
                    <a:pt x="16184868" y="571499"/>
                  </a:lnTo>
                  <a:lnTo>
                    <a:pt x="16150208" y="571499"/>
                  </a:lnTo>
                  <a:lnTo>
                    <a:pt x="16132838" y="584199"/>
                  </a:lnTo>
                  <a:lnTo>
                    <a:pt x="16115415" y="584199"/>
                  </a:lnTo>
                  <a:lnTo>
                    <a:pt x="16097919" y="596899"/>
                  </a:lnTo>
                  <a:lnTo>
                    <a:pt x="16062625" y="596899"/>
                  </a:lnTo>
                  <a:lnTo>
                    <a:pt x="16044786" y="609599"/>
                  </a:lnTo>
                  <a:lnTo>
                    <a:pt x="16008625" y="609599"/>
                  </a:lnTo>
                  <a:lnTo>
                    <a:pt x="15990261" y="622299"/>
                  </a:lnTo>
                  <a:lnTo>
                    <a:pt x="15933795" y="622299"/>
                  </a:lnTo>
                  <a:lnTo>
                    <a:pt x="15914446" y="634999"/>
                  </a:lnTo>
                  <a:lnTo>
                    <a:pt x="15833882" y="634999"/>
                  </a:lnTo>
                  <a:lnTo>
                    <a:pt x="15812846" y="647699"/>
                  </a:lnTo>
                  <a:lnTo>
                    <a:pt x="18288000" y="647699"/>
                  </a:lnTo>
                  <a:lnTo>
                    <a:pt x="18288000" y="393699"/>
                  </a:lnTo>
                  <a:lnTo>
                    <a:pt x="17664591" y="203199"/>
                  </a:lnTo>
                  <a:close/>
                </a:path>
                <a:path w="18288000" h="1384300">
                  <a:moveTo>
                    <a:pt x="12837936" y="63499"/>
                  </a:moveTo>
                  <a:lnTo>
                    <a:pt x="11274008" y="63499"/>
                  </a:lnTo>
                  <a:lnTo>
                    <a:pt x="11228638" y="76199"/>
                  </a:lnTo>
                  <a:lnTo>
                    <a:pt x="11183543" y="76199"/>
                  </a:lnTo>
                  <a:lnTo>
                    <a:pt x="11094156" y="101599"/>
                  </a:lnTo>
                  <a:lnTo>
                    <a:pt x="13007848" y="101599"/>
                  </a:lnTo>
                  <a:lnTo>
                    <a:pt x="12837936" y="63499"/>
                  </a:lnTo>
                  <a:close/>
                </a:path>
                <a:path w="18288000" h="1384300">
                  <a:moveTo>
                    <a:pt x="12671635" y="38099"/>
                  </a:moveTo>
                  <a:lnTo>
                    <a:pt x="11411798" y="38099"/>
                  </a:lnTo>
                  <a:lnTo>
                    <a:pt x="11319655" y="63499"/>
                  </a:lnTo>
                  <a:lnTo>
                    <a:pt x="12782106" y="63499"/>
                  </a:lnTo>
                  <a:lnTo>
                    <a:pt x="12671635" y="38099"/>
                  </a:lnTo>
                  <a:close/>
                </a:path>
                <a:path w="18288000" h="1384300">
                  <a:moveTo>
                    <a:pt x="12562720" y="25399"/>
                  </a:moveTo>
                  <a:lnTo>
                    <a:pt x="11552195" y="25399"/>
                  </a:lnTo>
                  <a:lnTo>
                    <a:pt x="11505100" y="38099"/>
                  </a:lnTo>
                  <a:lnTo>
                    <a:pt x="12616985" y="38099"/>
                  </a:lnTo>
                  <a:lnTo>
                    <a:pt x="12562720" y="25399"/>
                  </a:lnTo>
                  <a:close/>
                </a:path>
                <a:path w="18288000" h="1384300">
                  <a:moveTo>
                    <a:pt x="12402198" y="12699"/>
                  </a:moveTo>
                  <a:lnTo>
                    <a:pt x="11647293" y="12699"/>
                  </a:lnTo>
                  <a:lnTo>
                    <a:pt x="11599591" y="25399"/>
                  </a:lnTo>
                  <a:lnTo>
                    <a:pt x="12455331" y="25399"/>
                  </a:lnTo>
                  <a:lnTo>
                    <a:pt x="12402198" y="12699"/>
                  </a:lnTo>
                  <a:close/>
                </a:path>
                <a:path w="18288000" h="1384300">
                  <a:moveTo>
                    <a:pt x="12245000" y="0"/>
                  </a:moveTo>
                  <a:lnTo>
                    <a:pt x="11841236" y="0"/>
                  </a:lnTo>
                  <a:lnTo>
                    <a:pt x="11792272" y="12699"/>
                  </a:lnTo>
                  <a:lnTo>
                    <a:pt x="12297037" y="12699"/>
                  </a:lnTo>
                  <a:lnTo>
                    <a:pt x="12245000" y="0"/>
                  </a:lnTo>
                  <a:close/>
                </a:path>
              </a:pathLst>
            </a:custGeom>
            <a:solidFill>
              <a:srgbClr val="E86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5925311"/>
              <a:ext cx="2199640" cy="3454400"/>
            </a:xfrm>
            <a:custGeom>
              <a:avLst/>
              <a:gdLst/>
              <a:ahLst/>
              <a:cxnLst/>
              <a:rect l="l" t="t" r="r" b="b"/>
              <a:pathLst>
                <a:path w="2199640" h="3454400">
                  <a:moveTo>
                    <a:pt x="682044" y="3441700"/>
                  </a:moveTo>
                  <a:lnTo>
                    <a:pt x="258794" y="3441700"/>
                  </a:lnTo>
                  <a:lnTo>
                    <a:pt x="279862" y="3454400"/>
                  </a:lnTo>
                  <a:lnTo>
                    <a:pt x="660975" y="3454400"/>
                  </a:lnTo>
                  <a:lnTo>
                    <a:pt x="682044" y="3441700"/>
                  </a:lnTo>
                  <a:close/>
                </a:path>
                <a:path w="2199640" h="3454400">
                  <a:moveTo>
                    <a:pt x="765976" y="3429000"/>
                  </a:moveTo>
                  <a:lnTo>
                    <a:pt x="174861" y="3429000"/>
                  </a:lnTo>
                  <a:lnTo>
                    <a:pt x="195785" y="3441700"/>
                  </a:lnTo>
                  <a:lnTo>
                    <a:pt x="745053" y="3441700"/>
                  </a:lnTo>
                  <a:lnTo>
                    <a:pt x="765976" y="3429000"/>
                  </a:lnTo>
                  <a:close/>
                </a:path>
                <a:path w="2199640" h="3454400">
                  <a:moveTo>
                    <a:pt x="849203" y="3416300"/>
                  </a:moveTo>
                  <a:lnTo>
                    <a:pt x="91635" y="3416300"/>
                  </a:lnTo>
                  <a:lnTo>
                    <a:pt x="112361" y="3429000"/>
                  </a:lnTo>
                  <a:lnTo>
                    <a:pt x="828476" y="3429000"/>
                  </a:lnTo>
                  <a:lnTo>
                    <a:pt x="849203" y="3416300"/>
                  </a:lnTo>
                  <a:close/>
                </a:path>
                <a:path w="2199640" h="3454400">
                  <a:moveTo>
                    <a:pt x="890484" y="3403600"/>
                  </a:moveTo>
                  <a:lnTo>
                    <a:pt x="50354" y="3403600"/>
                  </a:lnTo>
                  <a:lnTo>
                    <a:pt x="70966" y="3416300"/>
                  </a:lnTo>
                  <a:lnTo>
                    <a:pt x="869872" y="3416300"/>
                  </a:lnTo>
                  <a:lnTo>
                    <a:pt x="890484" y="3403600"/>
                  </a:lnTo>
                  <a:close/>
                </a:path>
                <a:path w="2199640" h="3454400">
                  <a:moveTo>
                    <a:pt x="931510" y="63500"/>
                  </a:moveTo>
                  <a:lnTo>
                    <a:pt x="0" y="63500"/>
                  </a:lnTo>
                  <a:lnTo>
                    <a:pt x="0" y="3390900"/>
                  </a:lnTo>
                  <a:lnTo>
                    <a:pt x="9328" y="3403600"/>
                  </a:lnTo>
                  <a:lnTo>
                    <a:pt x="931510" y="3403600"/>
                  </a:lnTo>
                  <a:lnTo>
                    <a:pt x="951919" y="3390900"/>
                  </a:lnTo>
                  <a:lnTo>
                    <a:pt x="972259" y="3390900"/>
                  </a:lnTo>
                  <a:lnTo>
                    <a:pt x="992526" y="3378200"/>
                  </a:lnTo>
                  <a:lnTo>
                    <a:pt x="1012710" y="3378200"/>
                  </a:lnTo>
                  <a:lnTo>
                    <a:pt x="1032812" y="3365500"/>
                  </a:lnTo>
                  <a:lnTo>
                    <a:pt x="1052828" y="3365500"/>
                  </a:lnTo>
                  <a:lnTo>
                    <a:pt x="1092605" y="3340100"/>
                  </a:lnTo>
                  <a:lnTo>
                    <a:pt x="1112350" y="3340100"/>
                  </a:lnTo>
                  <a:lnTo>
                    <a:pt x="1151550" y="3314700"/>
                  </a:lnTo>
                  <a:lnTo>
                    <a:pt x="1170995" y="3314700"/>
                  </a:lnTo>
                  <a:lnTo>
                    <a:pt x="1209572" y="3289300"/>
                  </a:lnTo>
                  <a:lnTo>
                    <a:pt x="1228696" y="3289300"/>
                  </a:lnTo>
                  <a:lnTo>
                    <a:pt x="1285365" y="3251200"/>
                  </a:lnTo>
                  <a:lnTo>
                    <a:pt x="1304015" y="3251200"/>
                  </a:lnTo>
                  <a:lnTo>
                    <a:pt x="1377323" y="3200400"/>
                  </a:lnTo>
                  <a:lnTo>
                    <a:pt x="1413170" y="3175000"/>
                  </a:lnTo>
                  <a:lnTo>
                    <a:pt x="1430882" y="3175000"/>
                  </a:lnTo>
                  <a:lnTo>
                    <a:pt x="1483138" y="3136900"/>
                  </a:lnTo>
                  <a:lnTo>
                    <a:pt x="1517223" y="3111500"/>
                  </a:lnTo>
                  <a:lnTo>
                    <a:pt x="1550670" y="3086100"/>
                  </a:lnTo>
                  <a:lnTo>
                    <a:pt x="1583469" y="3060700"/>
                  </a:lnTo>
                  <a:lnTo>
                    <a:pt x="1599616" y="3035300"/>
                  </a:lnTo>
                  <a:lnTo>
                    <a:pt x="1631402" y="3009900"/>
                  </a:lnTo>
                  <a:lnTo>
                    <a:pt x="1662492" y="2984500"/>
                  </a:lnTo>
                  <a:lnTo>
                    <a:pt x="1692857" y="2959100"/>
                  </a:lnTo>
                  <a:lnTo>
                    <a:pt x="1707766" y="2933700"/>
                  </a:lnTo>
                  <a:lnTo>
                    <a:pt x="1722488" y="2921000"/>
                  </a:lnTo>
                  <a:lnTo>
                    <a:pt x="1737022" y="2908300"/>
                  </a:lnTo>
                  <a:lnTo>
                    <a:pt x="1751366" y="2895600"/>
                  </a:lnTo>
                  <a:lnTo>
                    <a:pt x="1765518" y="2882900"/>
                  </a:lnTo>
                  <a:lnTo>
                    <a:pt x="1779473" y="2857500"/>
                  </a:lnTo>
                  <a:lnTo>
                    <a:pt x="1793230" y="2844800"/>
                  </a:lnTo>
                  <a:lnTo>
                    <a:pt x="1806789" y="2832100"/>
                  </a:lnTo>
                  <a:lnTo>
                    <a:pt x="1820147" y="2806700"/>
                  </a:lnTo>
                  <a:lnTo>
                    <a:pt x="1833303" y="2794000"/>
                  </a:lnTo>
                  <a:lnTo>
                    <a:pt x="1846255" y="2781300"/>
                  </a:lnTo>
                  <a:lnTo>
                    <a:pt x="1858999" y="2755900"/>
                  </a:lnTo>
                  <a:lnTo>
                    <a:pt x="1871531" y="2743200"/>
                  </a:lnTo>
                  <a:lnTo>
                    <a:pt x="1883851" y="2730500"/>
                  </a:lnTo>
                  <a:lnTo>
                    <a:pt x="1895959" y="2705100"/>
                  </a:lnTo>
                  <a:lnTo>
                    <a:pt x="1907856" y="2692400"/>
                  </a:lnTo>
                  <a:lnTo>
                    <a:pt x="1919531" y="2679700"/>
                  </a:lnTo>
                  <a:lnTo>
                    <a:pt x="1930989" y="2654300"/>
                  </a:lnTo>
                  <a:lnTo>
                    <a:pt x="1942228" y="2641600"/>
                  </a:lnTo>
                  <a:lnTo>
                    <a:pt x="1953245" y="2616200"/>
                  </a:lnTo>
                  <a:lnTo>
                    <a:pt x="1964045" y="2603500"/>
                  </a:lnTo>
                  <a:lnTo>
                    <a:pt x="1974615" y="2578100"/>
                  </a:lnTo>
                  <a:lnTo>
                    <a:pt x="1984958" y="2565400"/>
                  </a:lnTo>
                  <a:lnTo>
                    <a:pt x="1995079" y="2552700"/>
                  </a:lnTo>
                  <a:lnTo>
                    <a:pt x="2004964" y="2527300"/>
                  </a:lnTo>
                  <a:lnTo>
                    <a:pt x="2014617" y="2514600"/>
                  </a:lnTo>
                  <a:lnTo>
                    <a:pt x="2024038" y="2489200"/>
                  </a:lnTo>
                  <a:lnTo>
                    <a:pt x="2033230" y="2476500"/>
                  </a:lnTo>
                  <a:lnTo>
                    <a:pt x="2042181" y="2451100"/>
                  </a:lnTo>
                  <a:lnTo>
                    <a:pt x="2050896" y="2438400"/>
                  </a:lnTo>
                  <a:lnTo>
                    <a:pt x="2059373" y="2413000"/>
                  </a:lnTo>
                  <a:lnTo>
                    <a:pt x="2067609" y="2387600"/>
                  </a:lnTo>
                  <a:lnTo>
                    <a:pt x="2075610" y="2374900"/>
                  </a:lnTo>
                  <a:lnTo>
                    <a:pt x="2083366" y="2349500"/>
                  </a:lnTo>
                  <a:lnTo>
                    <a:pt x="2090880" y="2336800"/>
                  </a:lnTo>
                  <a:lnTo>
                    <a:pt x="2098152" y="2311400"/>
                  </a:lnTo>
                  <a:lnTo>
                    <a:pt x="2105174" y="2298700"/>
                  </a:lnTo>
                  <a:lnTo>
                    <a:pt x="2111951" y="2273300"/>
                  </a:lnTo>
                  <a:lnTo>
                    <a:pt x="2118480" y="2247900"/>
                  </a:lnTo>
                  <a:lnTo>
                    <a:pt x="2124759" y="2235200"/>
                  </a:lnTo>
                  <a:lnTo>
                    <a:pt x="2130795" y="2209800"/>
                  </a:lnTo>
                  <a:lnTo>
                    <a:pt x="2136579" y="2197100"/>
                  </a:lnTo>
                  <a:lnTo>
                    <a:pt x="2142111" y="2171700"/>
                  </a:lnTo>
                  <a:lnTo>
                    <a:pt x="2147390" y="2146300"/>
                  </a:lnTo>
                  <a:lnTo>
                    <a:pt x="2152424" y="2133600"/>
                  </a:lnTo>
                  <a:lnTo>
                    <a:pt x="2157201" y="2108200"/>
                  </a:lnTo>
                  <a:lnTo>
                    <a:pt x="2161721" y="2095500"/>
                  </a:lnTo>
                  <a:lnTo>
                    <a:pt x="2165983" y="2070100"/>
                  </a:lnTo>
                  <a:lnTo>
                    <a:pt x="2169998" y="2044700"/>
                  </a:lnTo>
                  <a:lnTo>
                    <a:pt x="2173756" y="2032000"/>
                  </a:lnTo>
                  <a:lnTo>
                    <a:pt x="2177256" y="2006600"/>
                  </a:lnTo>
                  <a:lnTo>
                    <a:pt x="2180499" y="1981200"/>
                  </a:lnTo>
                  <a:lnTo>
                    <a:pt x="2183483" y="1968500"/>
                  </a:lnTo>
                  <a:lnTo>
                    <a:pt x="2186208" y="1943100"/>
                  </a:lnTo>
                  <a:lnTo>
                    <a:pt x="2188675" y="1917700"/>
                  </a:lnTo>
                  <a:lnTo>
                    <a:pt x="2190888" y="1905000"/>
                  </a:lnTo>
                  <a:lnTo>
                    <a:pt x="2192836" y="1879600"/>
                  </a:lnTo>
                  <a:lnTo>
                    <a:pt x="2194525" y="1854200"/>
                  </a:lnTo>
                  <a:lnTo>
                    <a:pt x="2195955" y="1841500"/>
                  </a:lnTo>
                  <a:lnTo>
                    <a:pt x="2197124" y="1816100"/>
                  </a:lnTo>
                  <a:lnTo>
                    <a:pt x="2198033" y="1790700"/>
                  </a:lnTo>
                  <a:lnTo>
                    <a:pt x="2198684" y="1778000"/>
                  </a:lnTo>
                  <a:lnTo>
                    <a:pt x="2199076" y="1752600"/>
                  </a:lnTo>
                  <a:lnTo>
                    <a:pt x="2199206" y="1727200"/>
                  </a:lnTo>
                  <a:lnTo>
                    <a:pt x="2199076" y="1714500"/>
                  </a:lnTo>
                  <a:lnTo>
                    <a:pt x="2198684" y="1689100"/>
                  </a:lnTo>
                  <a:lnTo>
                    <a:pt x="2198033" y="1663700"/>
                  </a:lnTo>
                  <a:lnTo>
                    <a:pt x="2197124" y="1651000"/>
                  </a:lnTo>
                  <a:lnTo>
                    <a:pt x="2195955" y="1625600"/>
                  </a:lnTo>
                  <a:lnTo>
                    <a:pt x="2194525" y="1600200"/>
                  </a:lnTo>
                  <a:lnTo>
                    <a:pt x="2192836" y="1587500"/>
                  </a:lnTo>
                  <a:lnTo>
                    <a:pt x="2190888" y="1562100"/>
                  </a:lnTo>
                  <a:lnTo>
                    <a:pt x="2188675" y="1536700"/>
                  </a:lnTo>
                  <a:lnTo>
                    <a:pt x="2186208" y="1524000"/>
                  </a:lnTo>
                  <a:lnTo>
                    <a:pt x="2183483" y="1498600"/>
                  </a:lnTo>
                  <a:lnTo>
                    <a:pt x="2180499" y="1473200"/>
                  </a:lnTo>
                  <a:lnTo>
                    <a:pt x="2177256" y="1460500"/>
                  </a:lnTo>
                  <a:lnTo>
                    <a:pt x="2173756" y="1435100"/>
                  </a:lnTo>
                  <a:lnTo>
                    <a:pt x="2169998" y="1409700"/>
                  </a:lnTo>
                  <a:lnTo>
                    <a:pt x="2165983" y="1397000"/>
                  </a:lnTo>
                  <a:lnTo>
                    <a:pt x="2161721" y="1371600"/>
                  </a:lnTo>
                  <a:lnTo>
                    <a:pt x="2157201" y="1358900"/>
                  </a:lnTo>
                  <a:lnTo>
                    <a:pt x="2152424" y="1333500"/>
                  </a:lnTo>
                  <a:lnTo>
                    <a:pt x="2147390" y="1308100"/>
                  </a:lnTo>
                  <a:lnTo>
                    <a:pt x="2142111" y="1295400"/>
                  </a:lnTo>
                  <a:lnTo>
                    <a:pt x="2136581" y="1270000"/>
                  </a:lnTo>
                  <a:lnTo>
                    <a:pt x="2130801" y="1244600"/>
                  </a:lnTo>
                  <a:lnTo>
                    <a:pt x="2124772" y="1231900"/>
                  </a:lnTo>
                  <a:lnTo>
                    <a:pt x="2118485" y="1206500"/>
                  </a:lnTo>
                  <a:lnTo>
                    <a:pt x="2111953" y="1193800"/>
                  </a:lnTo>
                  <a:lnTo>
                    <a:pt x="2105175" y="1168400"/>
                  </a:lnTo>
                  <a:lnTo>
                    <a:pt x="2098152" y="1155700"/>
                  </a:lnTo>
                  <a:lnTo>
                    <a:pt x="2090880" y="1130300"/>
                  </a:lnTo>
                  <a:lnTo>
                    <a:pt x="2083366" y="1104900"/>
                  </a:lnTo>
                  <a:lnTo>
                    <a:pt x="2075610" y="1092200"/>
                  </a:lnTo>
                  <a:lnTo>
                    <a:pt x="2067609" y="1066800"/>
                  </a:lnTo>
                  <a:lnTo>
                    <a:pt x="2059373" y="1054100"/>
                  </a:lnTo>
                  <a:lnTo>
                    <a:pt x="2050896" y="1028700"/>
                  </a:lnTo>
                  <a:lnTo>
                    <a:pt x="2042181" y="1016000"/>
                  </a:lnTo>
                  <a:lnTo>
                    <a:pt x="2033230" y="990600"/>
                  </a:lnTo>
                  <a:lnTo>
                    <a:pt x="2024038" y="977900"/>
                  </a:lnTo>
                  <a:lnTo>
                    <a:pt x="2014617" y="952500"/>
                  </a:lnTo>
                  <a:lnTo>
                    <a:pt x="2004964" y="939800"/>
                  </a:lnTo>
                  <a:lnTo>
                    <a:pt x="1995079" y="914400"/>
                  </a:lnTo>
                  <a:lnTo>
                    <a:pt x="1984958" y="901700"/>
                  </a:lnTo>
                  <a:lnTo>
                    <a:pt x="1974615" y="876300"/>
                  </a:lnTo>
                  <a:lnTo>
                    <a:pt x="1964045" y="863600"/>
                  </a:lnTo>
                  <a:lnTo>
                    <a:pt x="1953245" y="838200"/>
                  </a:lnTo>
                  <a:lnTo>
                    <a:pt x="1942228" y="825500"/>
                  </a:lnTo>
                  <a:lnTo>
                    <a:pt x="1930989" y="812800"/>
                  </a:lnTo>
                  <a:lnTo>
                    <a:pt x="1919531" y="787400"/>
                  </a:lnTo>
                  <a:lnTo>
                    <a:pt x="1907856" y="774700"/>
                  </a:lnTo>
                  <a:lnTo>
                    <a:pt x="1895959" y="749300"/>
                  </a:lnTo>
                  <a:lnTo>
                    <a:pt x="1883851" y="736600"/>
                  </a:lnTo>
                  <a:lnTo>
                    <a:pt x="1871531" y="723900"/>
                  </a:lnTo>
                  <a:lnTo>
                    <a:pt x="1858999" y="698500"/>
                  </a:lnTo>
                  <a:lnTo>
                    <a:pt x="1846255" y="685800"/>
                  </a:lnTo>
                  <a:lnTo>
                    <a:pt x="1833303" y="673100"/>
                  </a:lnTo>
                  <a:lnTo>
                    <a:pt x="1820147" y="647700"/>
                  </a:lnTo>
                  <a:lnTo>
                    <a:pt x="1806789" y="635000"/>
                  </a:lnTo>
                  <a:lnTo>
                    <a:pt x="1793230" y="622300"/>
                  </a:lnTo>
                  <a:lnTo>
                    <a:pt x="1779473" y="596900"/>
                  </a:lnTo>
                  <a:lnTo>
                    <a:pt x="1765518" y="584200"/>
                  </a:lnTo>
                  <a:lnTo>
                    <a:pt x="1751366" y="571500"/>
                  </a:lnTo>
                  <a:lnTo>
                    <a:pt x="1737022" y="558800"/>
                  </a:lnTo>
                  <a:lnTo>
                    <a:pt x="1722488" y="546100"/>
                  </a:lnTo>
                  <a:lnTo>
                    <a:pt x="1707766" y="520700"/>
                  </a:lnTo>
                  <a:lnTo>
                    <a:pt x="1692857" y="508000"/>
                  </a:lnTo>
                  <a:lnTo>
                    <a:pt x="1662492" y="482600"/>
                  </a:lnTo>
                  <a:lnTo>
                    <a:pt x="1631402" y="457200"/>
                  </a:lnTo>
                  <a:lnTo>
                    <a:pt x="1615593" y="431800"/>
                  </a:lnTo>
                  <a:lnTo>
                    <a:pt x="1583469" y="406400"/>
                  </a:lnTo>
                  <a:lnTo>
                    <a:pt x="1550670" y="381000"/>
                  </a:lnTo>
                  <a:lnTo>
                    <a:pt x="1517223" y="355600"/>
                  </a:lnTo>
                  <a:lnTo>
                    <a:pt x="1465867" y="317500"/>
                  </a:lnTo>
                  <a:lnTo>
                    <a:pt x="1413170" y="279400"/>
                  </a:lnTo>
                  <a:lnTo>
                    <a:pt x="1377323" y="254000"/>
                  </a:lnTo>
                  <a:lnTo>
                    <a:pt x="1359190" y="254000"/>
                  </a:lnTo>
                  <a:lnTo>
                    <a:pt x="1285365" y="203200"/>
                  </a:lnTo>
                  <a:lnTo>
                    <a:pt x="1266591" y="203200"/>
                  </a:lnTo>
                  <a:lnTo>
                    <a:pt x="1209572" y="165100"/>
                  </a:lnTo>
                  <a:lnTo>
                    <a:pt x="1190336" y="165100"/>
                  </a:lnTo>
                  <a:lnTo>
                    <a:pt x="1151550" y="139700"/>
                  </a:lnTo>
                  <a:lnTo>
                    <a:pt x="1132000" y="139700"/>
                  </a:lnTo>
                  <a:lnTo>
                    <a:pt x="1092605" y="114300"/>
                  </a:lnTo>
                  <a:lnTo>
                    <a:pt x="1072764" y="114300"/>
                  </a:lnTo>
                  <a:lnTo>
                    <a:pt x="1052828" y="101600"/>
                  </a:lnTo>
                  <a:lnTo>
                    <a:pt x="1032812" y="101600"/>
                  </a:lnTo>
                  <a:lnTo>
                    <a:pt x="1012710" y="88900"/>
                  </a:lnTo>
                  <a:lnTo>
                    <a:pt x="992526" y="88900"/>
                  </a:lnTo>
                  <a:lnTo>
                    <a:pt x="972259" y="76200"/>
                  </a:lnTo>
                  <a:lnTo>
                    <a:pt x="951919" y="76200"/>
                  </a:lnTo>
                  <a:lnTo>
                    <a:pt x="931510" y="63500"/>
                  </a:lnTo>
                  <a:close/>
                </a:path>
                <a:path w="2199640" h="3454400">
                  <a:moveTo>
                    <a:pt x="890484" y="50800"/>
                  </a:moveTo>
                  <a:lnTo>
                    <a:pt x="50354" y="50800"/>
                  </a:lnTo>
                  <a:lnTo>
                    <a:pt x="29806" y="63500"/>
                  </a:lnTo>
                  <a:lnTo>
                    <a:pt x="911032" y="63500"/>
                  </a:lnTo>
                  <a:lnTo>
                    <a:pt x="890484" y="50800"/>
                  </a:lnTo>
                  <a:close/>
                </a:path>
                <a:path w="2199640" h="3454400">
                  <a:moveTo>
                    <a:pt x="828476" y="38100"/>
                  </a:moveTo>
                  <a:lnTo>
                    <a:pt x="112361" y="38100"/>
                  </a:lnTo>
                  <a:lnTo>
                    <a:pt x="91635" y="50800"/>
                  </a:lnTo>
                  <a:lnTo>
                    <a:pt x="849203" y="50800"/>
                  </a:lnTo>
                  <a:lnTo>
                    <a:pt x="828476" y="38100"/>
                  </a:lnTo>
                  <a:close/>
                </a:path>
                <a:path w="2199640" h="3454400">
                  <a:moveTo>
                    <a:pt x="765976" y="25400"/>
                  </a:moveTo>
                  <a:lnTo>
                    <a:pt x="174861" y="25400"/>
                  </a:lnTo>
                  <a:lnTo>
                    <a:pt x="153980" y="38100"/>
                  </a:lnTo>
                  <a:lnTo>
                    <a:pt x="786857" y="38100"/>
                  </a:lnTo>
                  <a:lnTo>
                    <a:pt x="765976" y="25400"/>
                  </a:lnTo>
                  <a:close/>
                </a:path>
                <a:path w="2199640" h="3454400">
                  <a:moveTo>
                    <a:pt x="703081" y="12700"/>
                  </a:moveTo>
                  <a:lnTo>
                    <a:pt x="237757" y="12700"/>
                  </a:lnTo>
                  <a:lnTo>
                    <a:pt x="216749" y="25400"/>
                  </a:lnTo>
                  <a:lnTo>
                    <a:pt x="724089" y="25400"/>
                  </a:lnTo>
                  <a:lnTo>
                    <a:pt x="703081" y="12700"/>
                  </a:lnTo>
                  <a:close/>
                </a:path>
                <a:path w="2199640" h="3454400">
                  <a:moveTo>
                    <a:pt x="555242" y="0"/>
                  </a:moveTo>
                  <a:lnTo>
                    <a:pt x="385596" y="0"/>
                  </a:lnTo>
                  <a:lnTo>
                    <a:pt x="364412" y="12700"/>
                  </a:lnTo>
                  <a:lnTo>
                    <a:pt x="576428" y="12700"/>
                  </a:lnTo>
                  <a:lnTo>
                    <a:pt x="555242" y="0"/>
                  </a:lnTo>
                  <a:close/>
                </a:path>
              </a:pathLst>
            </a:custGeom>
            <a:solidFill>
              <a:srgbClr val="6AA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25120" y="7105586"/>
              <a:ext cx="1821814" cy="1214755"/>
            </a:xfrm>
            <a:custGeom>
              <a:avLst/>
              <a:gdLst/>
              <a:ahLst/>
              <a:cxnLst/>
              <a:rect l="l" t="t" r="r" b="b"/>
              <a:pathLst>
                <a:path w="1821814" h="1214754">
                  <a:moveTo>
                    <a:pt x="1821649" y="1012024"/>
                  </a:moveTo>
                  <a:lnTo>
                    <a:pt x="0" y="1012024"/>
                  </a:lnTo>
                  <a:lnTo>
                    <a:pt x="0" y="1214437"/>
                  </a:lnTo>
                  <a:lnTo>
                    <a:pt x="1821649" y="1214437"/>
                  </a:lnTo>
                  <a:lnTo>
                    <a:pt x="1821649" y="1012024"/>
                  </a:lnTo>
                  <a:close/>
                </a:path>
                <a:path w="1821814" h="1214754">
                  <a:moveTo>
                    <a:pt x="1821649" y="506018"/>
                  </a:moveTo>
                  <a:lnTo>
                    <a:pt x="0" y="506018"/>
                  </a:lnTo>
                  <a:lnTo>
                    <a:pt x="0" y="708431"/>
                  </a:lnTo>
                  <a:lnTo>
                    <a:pt x="1821649" y="708431"/>
                  </a:lnTo>
                  <a:lnTo>
                    <a:pt x="1821649" y="506018"/>
                  </a:lnTo>
                  <a:close/>
                </a:path>
                <a:path w="1821814" h="1214754">
                  <a:moveTo>
                    <a:pt x="1821649" y="0"/>
                  </a:moveTo>
                  <a:lnTo>
                    <a:pt x="0" y="0"/>
                  </a:lnTo>
                  <a:lnTo>
                    <a:pt x="0" y="202412"/>
                  </a:lnTo>
                  <a:lnTo>
                    <a:pt x="1821649" y="202412"/>
                  </a:lnTo>
                  <a:lnTo>
                    <a:pt x="1821649" y="0"/>
                  </a:lnTo>
                  <a:close/>
                </a:path>
              </a:pathLst>
            </a:custGeom>
            <a:solidFill>
              <a:srgbClr val="FCBD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898532" y="7655821"/>
              <a:ext cx="389890" cy="710565"/>
            </a:xfrm>
            <a:custGeom>
              <a:avLst/>
              <a:gdLst/>
              <a:ahLst/>
              <a:cxnLst/>
              <a:rect l="l" t="t" r="r" b="b"/>
              <a:pathLst>
                <a:path w="389890" h="710565">
                  <a:moveTo>
                    <a:pt x="389467" y="451469"/>
                  </a:moveTo>
                  <a:lnTo>
                    <a:pt x="233172" y="451469"/>
                  </a:lnTo>
                  <a:lnTo>
                    <a:pt x="279343" y="452860"/>
                  </a:lnTo>
                  <a:lnTo>
                    <a:pt x="323189" y="459003"/>
                  </a:lnTo>
                  <a:lnTo>
                    <a:pt x="295490" y="506743"/>
                  </a:lnTo>
                  <a:lnTo>
                    <a:pt x="232589" y="593581"/>
                  </a:lnTo>
                  <a:lnTo>
                    <a:pt x="207444" y="637917"/>
                  </a:lnTo>
                  <a:lnTo>
                    <a:pt x="193205" y="686358"/>
                  </a:lnTo>
                  <a:lnTo>
                    <a:pt x="206987" y="693774"/>
                  </a:lnTo>
                  <a:lnTo>
                    <a:pt x="219389" y="701470"/>
                  </a:lnTo>
                  <a:lnTo>
                    <a:pt x="233452" y="707506"/>
                  </a:lnTo>
                  <a:lnTo>
                    <a:pt x="252222" y="709942"/>
                  </a:lnTo>
                  <a:lnTo>
                    <a:pt x="283076" y="677656"/>
                  </a:lnTo>
                  <a:lnTo>
                    <a:pt x="312496" y="642131"/>
                  </a:lnTo>
                  <a:lnTo>
                    <a:pt x="341014" y="604556"/>
                  </a:lnTo>
                  <a:lnTo>
                    <a:pt x="369163" y="566121"/>
                  </a:lnTo>
                  <a:lnTo>
                    <a:pt x="389467" y="538795"/>
                  </a:lnTo>
                  <a:lnTo>
                    <a:pt x="389467" y="451469"/>
                  </a:lnTo>
                  <a:close/>
                </a:path>
                <a:path w="389890" h="710565">
                  <a:moveTo>
                    <a:pt x="74375" y="358954"/>
                  </a:moveTo>
                  <a:lnTo>
                    <a:pt x="36484" y="365895"/>
                  </a:lnTo>
                  <a:lnTo>
                    <a:pt x="9984" y="383736"/>
                  </a:lnTo>
                  <a:lnTo>
                    <a:pt x="0" y="416369"/>
                  </a:lnTo>
                  <a:lnTo>
                    <a:pt x="43841" y="436610"/>
                  </a:lnTo>
                  <a:lnTo>
                    <a:pt x="90009" y="447400"/>
                  </a:lnTo>
                  <a:lnTo>
                    <a:pt x="137574" y="451580"/>
                  </a:lnTo>
                  <a:lnTo>
                    <a:pt x="185605" y="451989"/>
                  </a:lnTo>
                  <a:lnTo>
                    <a:pt x="233172" y="451469"/>
                  </a:lnTo>
                  <a:lnTo>
                    <a:pt x="389467" y="451469"/>
                  </a:lnTo>
                  <a:lnTo>
                    <a:pt x="389467" y="370420"/>
                  </a:lnTo>
                  <a:lnTo>
                    <a:pt x="348788" y="370347"/>
                  </a:lnTo>
                  <a:lnTo>
                    <a:pt x="205168" y="364604"/>
                  </a:lnTo>
                  <a:lnTo>
                    <a:pt x="163841" y="362200"/>
                  </a:lnTo>
                  <a:lnTo>
                    <a:pt x="118536" y="359020"/>
                  </a:lnTo>
                  <a:lnTo>
                    <a:pt x="74375" y="358954"/>
                  </a:lnTo>
                  <a:close/>
                </a:path>
                <a:path w="389890" h="710565">
                  <a:moveTo>
                    <a:pt x="327863" y="0"/>
                  </a:moveTo>
                  <a:lnTo>
                    <a:pt x="321780" y="48794"/>
                  </a:lnTo>
                  <a:lnTo>
                    <a:pt x="324190" y="95870"/>
                  </a:lnTo>
                  <a:lnTo>
                    <a:pt x="332793" y="141732"/>
                  </a:lnTo>
                  <a:lnTo>
                    <a:pt x="345289" y="186882"/>
                  </a:lnTo>
                  <a:lnTo>
                    <a:pt x="359375" y="231822"/>
                  </a:lnTo>
                  <a:lnTo>
                    <a:pt x="372752" y="277057"/>
                  </a:lnTo>
                  <a:lnTo>
                    <a:pt x="383119" y="323089"/>
                  </a:lnTo>
                  <a:lnTo>
                    <a:pt x="388175" y="370420"/>
                  </a:lnTo>
                  <a:lnTo>
                    <a:pt x="389467" y="370420"/>
                  </a:lnTo>
                  <a:lnTo>
                    <a:pt x="389467" y="124846"/>
                  </a:lnTo>
                  <a:lnTo>
                    <a:pt x="377557" y="89078"/>
                  </a:lnTo>
                  <a:lnTo>
                    <a:pt x="356687" y="42487"/>
                  </a:lnTo>
                  <a:lnTo>
                    <a:pt x="327863" y="0"/>
                  </a:lnTo>
                  <a:close/>
                </a:path>
              </a:pathLst>
            </a:custGeom>
            <a:solidFill>
              <a:srgbClr val="1111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013923" y="8245254"/>
              <a:ext cx="1699260" cy="1593215"/>
            </a:xfrm>
            <a:custGeom>
              <a:avLst/>
              <a:gdLst/>
              <a:ahLst/>
              <a:cxnLst/>
              <a:rect l="l" t="t" r="r" b="b"/>
              <a:pathLst>
                <a:path w="1699259" h="1593215">
                  <a:moveTo>
                    <a:pt x="1139204" y="0"/>
                  </a:moveTo>
                  <a:lnTo>
                    <a:pt x="1090263" y="33644"/>
                  </a:lnTo>
                  <a:lnTo>
                    <a:pt x="1045941" y="69376"/>
                  </a:lnTo>
                  <a:lnTo>
                    <a:pt x="1005861" y="106888"/>
                  </a:lnTo>
                  <a:lnTo>
                    <a:pt x="969645" y="145869"/>
                  </a:lnTo>
                  <a:lnTo>
                    <a:pt x="936915" y="186010"/>
                  </a:lnTo>
                  <a:lnTo>
                    <a:pt x="907294" y="227003"/>
                  </a:lnTo>
                  <a:lnTo>
                    <a:pt x="880404" y="268537"/>
                  </a:lnTo>
                  <a:lnTo>
                    <a:pt x="855867" y="310303"/>
                  </a:lnTo>
                  <a:lnTo>
                    <a:pt x="833306" y="351992"/>
                  </a:lnTo>
                  <a:lnTo>
                    <a:pt x="812342" y="393295"/>
                  </a:lnTo>
                  <a:lnTo>
                    <a:pt x="792599" y="433902"/>
                  </a:lnTo>
                  <a:lnTo>
                    <a:pt x="755263" y="511791"/>
                  </a:lnTo>
                  <a:lnTo>
                    <a:pt x="736914" y="548454"/>
                  </a:lnTo>
                  <a:lnTo>
                    <a:pt x="718275" y="583184"/>
                  </a:lnTo>
                  <a:lnTo>
                    <a:pt x="688671" y="547051"/>
                  </a:lnTo>
                  <a:lnTo>
                    <a:pt x="660548" y="507614"/>
                  </a:lnTo>
                  <a:lnTo>
                    <a:pt x="633346" y="466087"/>
                  </a:lnTo>
                  <a:lnTo>
                    <a:pt x="606507" y="423683"/>
                  </a:lnTo>
                  <a:lnTo>
                    <a:pt x="579472" y="381615"/>
                  </a:lnTo>
                  <a:lnTo>
                    <a:pt x="551683" y="341098"/>
                  </a:lnTo>
                  <a:lnTo>
                    <a:pt x="522582" y="303344"/>
                  </a:lnTo>
                  <a:lnTo>
                    <a:pt x="491610" y="269566"/>
                  </a:lnTo>
                  <a:lnTo>
                    <a:pt x="458208" y="240979"/>
                  </a:lnTo>
                  <a:lnTo>
                    <a:pt x="421819" y="218795"/>
                  </a:lnTo>
                  <a:lnTo>
                    <a:pt x="404527" y="260308"/>
                  </a:lnTo>
                  <a:lnTo>
                    <a:pt x="397505" y="302143"/>
                  </a:lnTo>
                  <a:lnTo>
                    <a:pt x="399338" y="344261"/>
                  </a:lnTo>
                  <a:lnTo>
                    <a:pt x="408612" y="386620"/>
                  </a:lnTo>
                  <a:lnTo>
                    <a:pt x="423912" y="429181"/>
                  </a:lnTo>
                  <a:lnTo>
                    <a:pt x="443825" y="471903"/>
                  </a:lnTo>
                  <a:lnTo>
                    <a:pt x="466935" y="514746"/>
                  </a:lnTo>
                  <a:lnTo>
                    <a:pt x="491829" y="557671"/>
                  </a:lnTo>
                  <a:lnTo>
                    <a:pt x="517091" y="600636"/>
                  </a:lnTo>
                  <a:lnTo>
                    <a:pt x="541309" y="643601"/>
                  </a:lnTo>
                  <a:lnTo>
                    <a:pt x="563066" y="686527"/>
                  </a:lnTo>
                  <a:lnTo>
                    <a:pt x="580950" y="729373"/>
                  </a:lnTo>
                  <a:lnTo>
                    <a:pt x="546843" y="734060"/>
                  </a:lnTo>
                  <a:lnTo>
                    <a:pt x="509301" y="738063"/>
                  </a:lnTo>
                  <a:lnTo>
                    <a:pt x="382918" y="749413"/>
                  </a:lnTo>
                  <a:lnTo>
                    <a:pt x="338489" y="754124"/>
                  </a:lnTo>
                  <a:lnTo>
                    <a:pt x="294051" y="759873"/>
                  </a:lnTo>
                  <a:lnTo>
                    <a:pt x="250290" y="767004"/>
                  </a:lnTo>
                  <a:lnTo>
                    <a:pt x="207892" y="775862"/>
                  </a:lnTo>
                  <a:lnTo>
                    <a:pt x="167542" y="786791"/>
                  </a:lnTo>
                  <a:lnTo>
                    <a:pt x="129924" y="800136"/>
                  </a:lnTo>
                  <a:lnTo>
                    <a:pt x="65631" y="835448"/>
                  </a:lnTo>
                  <a:lnTo>
                    <a:pt x="20495" y="884553"/>
                  </a:lnTo>
                  <a:lnTo>
                    <a:pt x="0" y="950207"/>
                  </a:lnTo>
                  <a:lnTo>
                    <a:pt x="705" y="990100"/>
                  </a:lnTo>
                  <a:lnTo>
                    <a:pt x="9628" y="1035164"/>
                  </a:lnTo>
                  <a:lnTo>
                    <a:pt x="55584" y="1035904"/>
                  </a:lnTo>
                  <a:lnTo>
                    <a:pt x="101661" y="1032439"/>
                  </a:lnTo>
                  <a:lnTo>
                    <a:pt x="147833" y="1025834"/>
                  </a:lnTo>
                  <a:lnTo>
                    <a:pt x="194072" y="1017153"/>
                  </a:lnTo>
                  <a:lnTo>
                    <a:pt x="286643" y="997821"/>
                  </a:lnTo>
                  <a:lnTo>
                    <a:pt x="332921" y="989300"/>
                  </a:lnTo>
                  <a:lnTo>
                    <a:pt x="379158" y="982960"/>
                  </a:lnTo>
                  <a:lnTo>
                    <a:pt x="425326" y="979867"/>
                  </a:lnTo>
                  <a:lnTo>
                    <a:pt x="471398" y="981085"/>
                  </a:lnTo>
                  <a:lnTo>
                    <a:pt x="517348" y="987679"/>
                  </a:lnTo>
                  <a:lnTo>
                    <a:pt x="470517" y="1070738"/>
                  </a:lnTo>
                  <a:lnTo>
                    <a:pt x="446455" y="1114465"/>
                  </a:lnTo>
                  <a:lnTo>
                    <a:pt x="423063" y="1159379"/>
                  </a:lnTo>
                  <a:lnTo>
                    <a:pt x="401169" y="1205273"/>
                  </a:lnTo>
                  <a:lnTo>
                    <a:pt x="381598" y="1251939"/>
                  </a:lnTo>
                  <a:lnTo>
                    <a:pt x="365177" y="1299171"/>
                  </a:lnTo>
                  <a:lnTo>
                    <a:pt x="354108" y="1336312"/>
                  </a:lnTo>
                  <a:lnTo>
                    <a:pt x="343435" y="1376825"/>
                  </a:lnTo>
                  <a:lnTo>
                    <a:pt x="335356" y="1418962"/>
                  </a:lnTo>
                  <a:lnTo>
                    <a:pt x="332068" y="1460977"/>
                  </a:lnTo>
                  <a:lnTo>
                    <a:pt x="335769" y="1501121"/>
                  </a:lnTo>
                  <a:lnTo>
                    <a:pt x="348657" y="1537646"/>
                  </a:lnTo>
                  <a:lnTo>
                    <a:pt x="372929" y="1568804"/>
                  </a:lnTo>
                  <a:lnTo>
                    <a:pt x="410782" y="1592846"/>
                  </a:lnTo>
                  <a:lnTo>
                    <a:pt x="432748" y="1556121"/>
                  </a:lnTo>
                  <a:lnTo>
                    <a:pt x="453941" y="1517602"/>
                  </a:lnTo>
                  <a:lnTo>
                    <a:pt x="474715" y="1477528"/>
                  </a:lnTo>
                  <a:lnTo>
                    <a:pt x="538075" y="1350359"/>
                  </a:lnTo>
                  <a:lnTo>
                    <a:pt x="560723" y="1306450"/>
                  </a:lnTo>
                  <a:lnTo>
                    <a:pt x="584728" y="1262179"/>
                  </a:lnTo>
                  <a:lnTo>
                    <a:pt x="610443" y="1217784"/>
                  </a:lnTo>
                  <a:lnTo>
                    <a:pt x="638224" y="1173504"/>
                  </a:lnTo>
                  <a:lnTo>
                    <a:pt x="668426" y="1129578"/>
                  </a:lnTo>
                  <a:lnTo>
                    <a:pt x="701402" y="1086245"/>
                  </a:lnTo>
                  <a:lnTo>
                    <a:pt x="737509" y="1043742"/>
                  </a:lnTo>
                  <a:lnTo>
                    <a:pt x="777101" y="1002309"/>
                  </a:lnTo>
                  <a:lnTo>
                    <a:pt x="806578" y="1044127"/>
                  </a:lnTo>
                  <a:lnTo>
                    <a:pt x="833671" y="1087624"/>
                  </a:lnTo>
                  <a:lnTo>
                    <a:pt x="859294" y="1131767"/>
                  </a:lnTo>
                  <a:lnTo>
                    <a:pt x="884358" y="1175524"/>
                  </a:lnTo>
                  <a:lnTo>
                    <a:pt x="909776" y="1217865"/>
                  </a:lnTo>
                  <a:lnTo>
                    <a:pt x="936459" y="1257757"/>
                  </a:lnTo>
                  <a:lnTo>
                    <a:pt x="965319" y="1294168"/>
                  </a:lnTo>
                  <a:lnTo>
                    <a:pt x="997269" y="1326067"/>
                  </a:lnTo>
                  <a:lnTo>
                    <a:pt x="1033220" y="1352423"/>
                  </a:lnTo>
                  <a:lnTo>
                    <a:pt x="1074085" y="1372203"/>
                  </a:lnTo>
                  <a:lnTo>
                    <a:pt x="1120776" y="1384376"/>
                  </a:lnTo>
                  <a:lnTo>
                    <a:pt x="1124460" y="1341233"/>
                  </a:lnTo>
                  <a:lnTo>
                    <a:pt x="1120905" y="1297962"/>
                  </a:lnTo>
                  <a:lnTo>
                    <a:pt x="1111216" y="1254574"/>
                  </a:lnTo>
                  <a:lnTo>
                    <a:pt x="1096497" y="1211083"/>
                  </a:lnTo>
                  <a:lnTo>
                    <a:pt x="1077852" y="1167500"/>
                  </a:lnTo>
                  <a:lnTo>
                    <a:pt x="1056386" y="1123840"/>
                  </a:lnTo>
                  <a:lnTo>
                    <a:pt x="1033204" y="1080114"/>
                  </a:lnTo>
                  <a:lnTo>
                    <a:pt x="1009410" y="1036336"/>
                  </a:lnTo>
                  <a:lnTo>
                    <a:pt x="986109" y="992517"/>
                  </a:lnTo>
                  <a:lnTo>
                    <a:pt x="964404" y="948671"/>
                  </a:lnTo>
                  <a:lnTo>
                    <a:pt x="945402" y="904811"/>
                  </a:lnTo>
                  <a:lnTo>
                    <a:pt x="994076" y="892755"/>
                  </a:lnTo>
                  <a:lnTo>
                    <a:pt x="1042689" y="882795"/>
                  </a:lnTo>
                  <a:lnTo>
                    <a:pt x="1091256" y="874318"/>
                  </a:lnTo>
                  <a:lnTo>
                    <a:pt x="1188302" y="859366"/>
                  </a:lnTo>
                  <a:lnTo>
                    <a:pt x="1236809" y="851667"/>
                  </a:lnTo>
                  <a:lnTo>
                    <a:pt x="1285324" y="843003"/>
                  </a:lnTo>
                  <a:lnTo>
                    <a:pt x="1333859" y="832762"/>
                  </a:lnTo>
                  <a:lnTo>
                    <a:pt x="1382430" y="820333"/>
                  </a:lnTo>
                  <a:lnTo>
                    <a:pt x="1431048" y="805103"/>
                  </a:lnTo>
                  <a:lnTo>
                    <a:pt x="1479729" y="786460"/>
                  </a:lnTo>
                  <a:lnTo>
                    <a:pt x="1512992" y="794239"/>
                  </a:lnTo>
                  <a:lnTo>
                    <a:pt x="1589867" y="789300"/>
                  </a:lnTo>
                  <a:lnTo>
                    <a:pt x="1627333" y="776999"/>
                  </a:lnTo>
                  <a:lnTo>
                    <a:pt x="1684952" y="733772"/>
                  </a:lnTo>
                  <a:lnTo>
                    <a:pt x="1699000" y="667097"/>
                  </a:lnTo>
                  <a:lnTo>
                    <a:pt x="1682002" y="625487"/>
                  </a:lnTo>
                  <a:lnTo>
                    <a:pt x="1632993" y="617300"/>
                  </a:lnTo>
                  <a:lnTo>
                    <a:pt x="1583926" y="612827"/>
                  </a:lnTo>
                  <a:lnTo>
                    <a:pt x="1534814" y="611562"/>
                  </a:lnTo>
                  <a:lnTo>
                    <a:pt x="1485671" y="612999"/>
                  </a:lnTo>
                  <a:lnTo>
                    <a:pt x="1436509" y="616633"/>
                  </a:lnTo>
                  <a:lnTo>
                    <a:pt x="1387342" y="621958"/>
                  </a:lnTo>
                  <a:lnTo>
                    <a:pt x="1338183" y="628467"/>
                  </a:lnTo>
                  <a:lnTo>
                    <a:pt x="1239941" y="643016"/>
                  </a:lnTo>
                  <a:lnTo>
                    <a:pt x="1190886" y="650043"/>
                  </a:lnTo>
                  <a:lnTo>
                    <a:pt x="1141891" y="656232"/>
                  </a:lnTo>
                  <a:lnTo>
                    <a:pt x="1092971" y="661076"/>
                  </a:lnTo>
                  <a:lnTo>
                    <a:pt x="1044138" y="664068"/>
                  </a:lnTo>
                  <a:lnTo>
                    <a:pt x="995406" y="664704"/>
                  </a:lnTo>
                  <a:lnTo>
                    <a:pt x="946788" y="662477"/>
                  </a:lnTo>
                  <a:lnTo>
                    <a:pt x="898297" y="656882"/>
                  </a:lnTo>
                  <a:lnTo>
                    <a:pt x="906889" y="620306"/>
                  </a:lnTo>
                  <a:lnTo>
                    <a:pt x="920725" y="583867"/>
                  </a:lnTo>
                  <a:lnTo>
                    <a:pt x="938927" y="547541"/>
                  </a:lnTo>
                  <a:lnTo>
                    <a:pt x="960619" y="511304"/>
                  </a:lnTo>
                  <a:lnTo>
                    <a:pt x="984922" y="475132"/>
                  </a:lnTo>
                  <a:lnTo>
                    <a:pt x="1010959" y="439002"/>
                  </a:lnTo>
                  <a:lnTo>
                    <a:pt x="1064724" y="366771"/>
                  </a:lnTo>
                  <a:lnTo>
                    <a:pt x="1090698" y="330622"/>
                  </a:lnTo>
                  <a:lnTo>
                    <a:pt x="1114894" y="294419"/>
                  </a:lnTo>
                  <a:lnTo>
                    <a:pt x="1136437" y="258139"/>
                  </a:lnTo>
                  <a:lnTo>
                    <a:pt x="1154448" y="221757"/>
                  </a:lnTo>
                  <a:lnTo>
                    <a:pt x="1168050" y="185250"/>
                  </a:lnTo>
                  <a:lnTo>
                    <a:pt x="1178515" y="111764"/>
                  </a:lnTo>
                  <a:lnTo>
                    <a:pt x="1173623" y="74738"/>
                  </a:lnTo>
                  <a:lnTo>
                    <a:pt x="1160812" y="37491"/>
                  </a:lnTo>
                  <a:lnTo>
                    <a:pt x="1139204" y="0"/>
                  </a:lnTo>
                  <a:close/>
                </a:path>
              </a:pathLst>
            </a:custGeom>
            <a:solidFill>
              <a:srgbClr val="FFE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984434" y="7332814"/>
              <a:ext cx="1129665" cy="2466975"/>
            </a:xfrm>
            <a:custGeom>
              <a:avLst/>
              <a:gdLst/>
              <a:ahLst/>
              <a:cxnLst/>
              <a:rect l="l" t="t" r="r" b="b"/>
              <a:pathLst>
                <a:path w="1129665" h="2466975">
                  <a:moveTo>
                    <a:pt x="353212" y="126453"/>
                  </a:moveTo>
                  <a:lnTo>
                    <a:pt x="333476" y="71170"/>
                  </a:lnTo>
                  <a:lnTo>
                    <a:pt x="284429" y="35928"/>
                  </a:lnTo>
                  <a:lnTo>
                    <a:pt x="284429" y="107327"/>
                  </a:lnTo>
                  <a:lnTo>
                    <a:pt x="281457" y="114122"/>
                  </a:lnTo>
                  <a:lnTo>
                    <a:pt x="276542" y="121208"/>
                  </a:lnTo>
                  <a:lnTo>
                    <a:pt x="270929" y="128701"/>
                  </a:lnTo>
                  <a:lnTo>
                    <a:pt x="257517" y="114731"/>
                  </a:lnTo>
                  <a:lnTo>
                    <a:pt x="242862" y="94881"/>
                  </a:lnTo>
                  <a:lnTo>
                    <a:pt x="242862" y="177419"/>
                  </a:lnTo>
                  <a:lnTo>
                    <a:pt x="242112" y="190106"/>
                  </a:lnTo>
                  <a:lnTo>
                    <a:pt x="239153" y="201409"/>
                  </a:lnTo>
                  <a:lnTo>
                    <a:pt x="232879" y="211048"/>
                  </a:lnTo>
                  <a:lnTo>
                    <a:pt x="222186" y="218757"/>
                  </a:lnTo>
                  <a:lnTo>
                    <a:pt x="219468" y="205524"/>
                  </a:lnTo>
                  <a:lnTo>
                    <a:pt x="218135" y="192570"/>
                  </a:lnTo>
                  <a:lnTo>
                    <a:pt x="215138" y="180162"/>
                  </a:lnTo>
                  <a:lnTo>
                    <a:pt x="207441" y="168579"/>
                  </a:lnTo>
                  <a:lnTo>
                    <a:pt x="214845" y="163944"/>
                  </a:lnTo>
                  <a:lnTo>
                    <a:pt x="223494" y="165811"/>
                  </a:lnTo>
                  <a:lnTo>
                    <a:pt x="232968" y="171272"/>
                  </a:lnTo>
                  <a:lnTo>
                    <a:pt x="242862" y="177419"/>
                  </a:lnTo>
                  <a:lnTo>
                    <a:pt x="242862" y="94881"/>
                  </a:lnTo>
                  <a:lnTo>
                    <a:pt x="235673" y="85140"/>
                  </a:lnTo>
                  <a:lnTo>
                    <a:pt x="230263" y="79502"/>
                  </a:lnTo>
                  <a:lnTo>
                    <a:pt x="222262" y="71170"/>
                  </a:lnTo>
                  <a:lnTo>
                    <a:pt x="235889" y="71412"/>
                  </a:lnTo>
                  <a:lnTo>
                    <a:pt x="251587" y="79819"/>
                  </a:lnTo>
                  <a:lnTo>
                    <a:pt x="268109" y="91274"/>
                  </a:lnTo>
                  <a:lnTo>
                    <a:pt x="284226" y="100660"/>
                  </a:lnTo>
                  <a:lnTo>
                    <a:pt x="284429" y="107327"/>
                  </a:lnTo>
                  <a:lnTo>
                    <a:pt x="284429" y="35928"/>
                  </a:lnTo>
                  <a:lnTo>
                    <a:pt x="278726" y="32397"/>
                  </a:lnTo>
                  <a:lnTo>
                    <a:pt x="247650" y="15900"/>
                  </a:lnTo>
                  <a:lnTo>
                    <a:pt x="219341" y="3276"/>
                  </a:lnTo>
                  <a:lnTo>
                    <a:pt x="188595" y="0"/>
                  </a:lnTo>
                  <a:lnTo>
                    <a:pt x="176504" y="2108"/>
                  </a:lnTo>
                  <a:lnTo>
                    <a:pt x="176504" y="72669"/>
                  </a:lnTo>
                  <a:lnTo>
                    <a:pt x="167157" y="78511"/>
                  </a:lnTo>
                  <a:lnTo>
                    <a:pt x="157124" y="79502"/>
                  </a:lnTo>
                  <a:lnTo>
                    <a:pt x="146824" y="77457"/>
                  </a:lnTo>
                  <a:lnTo>
                    <a:pt x="136652" y="74168"/>
                  </a:lnTo>
                  <a:lnTo>
                    <a:pt x="145580" y="67906"/>
                  </a:lnTo>
                  <a:lnTo>
                    <a:pt x="157137" y="64008"/>
                  </a:lnTo>
                  <a:lnTo>
                    <a:pt x="168414" y="64808"/>
                  </a:lnTo>
                  <a:lnTo>
                    <a:pt x="176504" y="72669"/>
                  </a:lnTo>
                  <a:lnTo>
                    <a:pt x="176504" y="2108"/>
                  </a:lnTo>
                  <a:lnTo>
                    <a:pt x="111620" y="18910"/>
                  </a:lnTo>
                  <a:lnTo>
                    <a:pt x="58407" y="55067"/>
                  </a:lnTo>
                  <a:lnTo>
                    <a:pt x="27749" y="97294"/>
                  </a:lnTo>
                  <a:lnTo>
                    <a:pt x="8039" y="141947"/>
                  </a:lnTo>
                  <a:lnTo>
                    <a:pt x="0" y="185483"/>
                  </a:lnTo>
                  <a:lnTo>
                    <a:pt x="7950" y="221208"/>
                  </a:lnTo>
                  <a:lnTo>
                    <a:pt x="36207" y="242468"/>
                  </a:lnTo>
                  <a:lnTo>
                    <a:pt x="48717" y="281774"/>
                  </a:lnTo>
                  <a:lnTo>
                    <a:pt x="72212" y="303441"/>
                  </a:lnTo>
                  <a:lnTo>
                    <a:pt x="103860" y="310896"/>
                  </a:lnTo>
                  <a:lnTo>
                    <a:pt x="140779" y="307543"/>
                  </a:lnTo>
                  <a:lnTo>
                    <a:pt x="180124" y="296773"/>
                  </a:lnTo>
                  <a:lnTo>
                    <a:pt x="219036" y="282016"/>
                  </a:lnTo>
                  <a:lnTo>
                    <a:pt x="284149" y="254152"/>
                  </a:lnTo>
                  <a:lnTo>
                    <a:pt x="316814" y="222211"/>
                  </a:lnTo>
                  <a:lnTo>
                    <a:pt x="319773" y="218757"/>
                  </a:lnTo>
                  <a:lnTo>
                    <a:pt x="330873" y="205765"/>
                  </a:lnTo>
                  <a:lnTo>
                    <a:pt x="346163" y="198031"/>
                  </a:lnTo>
                  <a:lnTo>
                    <a:pt x="348970" y="163944"/>
                  </a:lnTo>
                  <a:lnTo>
                    <a:pt x="349275" y="160299"/>
                  </a:lnTo>
                  <a:lnTo>
                    <a:pt x="352945" y="128701"/>
                  </a:lnTo>
                  <a:lnTo>
                    <a:pt x="353212" y="126453"/>
                  </a:lnTo>
                  <a:close/>
                </a:path>
                <a:path w="1129665" h="2466975">
                  <a:moveTo>
                    <a:pt x="1129639" y="2383205"/>
                  </a:moveTo>
                  <a:lnTo>
                    <a:pt x="1129080" y="2371687"/>
                  </a:lnTo>
                  <a:lnTo>
                    <a:pt x="1128801" y="2365895"/>
                  </a:lnTo>
                  <a:lnTo>
                    <a:pt x="1128750" y="2365260"/>
                  </a:lnTo>
                  <a:lnTo>
                    <a:pt x="1128598" y="2363355"/>
                  </a:lnTo>
                  <a:lnTo>
                    <a:pt x="1125435" y="2322919"/>
                  </a:lnTo>
                  <a:lnTo>
                    <a:pt x="1124788" y="2315514"/>
                  </a:lnTo>
                  <a:lnTo>
                    <a:pt x="1123784" y="2303881"/>
                  </a:lnTo>
                  <a:lnTo>
                    <a:pt x="1122819" y="2298903"/>
                  </a:lnTo>
                  <a:lnTo>
                    <a:pt x="1122819" y="2383396"/>
                  </a:lnTo>
                  <a:lnTo>
                    <a:pt x="1122095" y="2394343"/>
                  </a:lnTo>
                  <a:lnTo>
                    <a:pt x="1117092" y="2404618"/>
                  </a:lnTo>
                  <a:lnTo>
                    <a:pt x="1110145" y="2413495"/>
                  </a:lnTo>
                  <a:lnTo>
                    <a:pt x="1103617" y="2420315"/>
                  </a:lnTo>
                  <a:lnTo>
                    <a:pt x="1105585" y="2412263"/>
                  </a:lnTo>
                  <a:lnTo>
                    <a:pt x="1111554" y="2403513"/>
                  </a:lnTo>
                  <a:lnTo>
                    <a:pt x="1118362" y="2393937"/>
                  </a:lnTo>
                  <a:lnTo>
                    <a:pt x="1122819" y="2383396"/>
                  </a:lnTo>
                  <a:lnTo>
                    <a:pt x="1122819" y="2298903"/>
                  </a:lnTo>
                  <a:lnTo>
                    <a:pt x="1120025" y="2284450"/>
                  </a:lnTo>
                  <a:lnTo>
                    <a:pt x="1115682" y="2274201"/>
                  </a:lnTo>
                  <a:lnTo>
                    <a:pt x="1114552" y="2271547"/>
                  </a:lnTo>
                  <a:lnTo>
                    <a:pt x="1114552" y="2305735"/>
                  </a:lnTo>
                  <a:lnTo>
                    <a:pt x="1111046" y="2315514"/>
                  </a:lnTo>
                  <a:lnTo>
                    <a:pt x="1100023" y="2307399"/>
                  </a:lnTo>
                  <a:lnTo>
                    <a:pt x="1096327" y="2299297"/>
                  </a:lnTo>
                  <a:lnTo>
                    <a:pt x="1096225" y="2299081"/>
                  </a:lnTo>
                  <a:lnTo>
                    <a:pt x="1096225" y="2424734"/>
                  </a:lnTo>
                  <a:lnTo>
                    <a:pt x="1091793" y="2432126"/>
                  </a:lnTo>
                  <a:lnTo>
                    <a:pt x="1077036" y="2435085"/>
                  </a:lnTo>
                  <a:lnTo>
                    <a:pt x="1076299" y="2435542"/>
                  </a:lnTo>
                  <a:lnTo>
                    <a:pt x="1076744" y="2435123"/>
                  </a:lnTo>
                  <a:lnTo>
                    <a:pt x="1081100" y="2431021"/>
                  </a:lnTo>
                  <a:lnTo>
                    <a:pt x="1088656" y="2425941"/>
                  </a:lnTo>
                  <a:lnTo>
                    <a:pt x="1096225" y="2424734"/>
                  </a:lnTo>
                  <a:lnTo>
                    <a:pt x="1096225" y="2299081"/>
                  </a:lnTo>
                  <a:lnTo>
                    <a:pt x="1094816" y="2295969"/>
                  </a:lnTo>
                  <a:lnTo>
                    <a:pt x="1094041" y="2283980"/>
                  </a:lnTo>
                  <a:lnTo>
                    <a:pt x="1096302" y="2274201"/>
                  </a:lnTo>
                  <a:lnTo>
                    <a:pt x="1107744" y="2282304"/>
                  </a:lnTo>
                  <a:lnTo>
                    <a:pt x="1113637" y="2293734"/>
                  </a:lnTo>
                  <a:lnTo>
                    <a:pt x="1114552" y="2305735"/>
                  </a:lnTo>
                  <a:lnTo>
                    <a:pt x="1114552" y="2271547"/>
                  </a:lnTo>
                  <a:lnTo>
                    <a:pt x="1088910" y="2246363"/>
                  </a:lnTo>
                  <a:lnTo>
                    <a:pt x="1088910" y="2299297"/>
                  </a:lnTo>
                  <a:lnTo>
                    <a:pt x="1088898" y="2334717"/>
                  </a:lnTo>
                  <a:lnTo>
                    <a:pt x="1086027" y="2345918"/>
                  </a:lnTo>
                  <a:lnTo>
                    <a:pt x="1082611" y="2356853"/>
                  </a:lnTo>
                  <a:lnTo>
                    <a:pt x="1076439" y="2363355"/>
                  </a:lnTo>
                  <a:lnTo>
                    <a:pt x="1065276" y="2361298"/>
                  </a:lnTo>
                  <a:lnTo>
                    <a:pt x="1067269" y="2351938"/>
                  </a:lnTo>
                  <a:lnTo>
                    <a:pt x="1067384" y="2349487"/>
                  </a:lnTo>
                  <a:lnTo>
                    <a:pt x="1067447" y="2345067"/>
                  </a:lnTo>
                  <a:lnTo>
                    <a:pt x="1067498" y="2342108"/>
                  </a:lnTo>
                  <a:lnTo>
                    <a:pt x="1066533" y="2332647"/>
                  </a:lnTo>
                  <a:lnTo>
                    <a:pt x="1066228" y="2330310"/>
                  </a:lnTo>
                  <a:lnTo>
                    <a:pt x="1065288" y="2322919"/>
                  </a:lnTo>
                  <a:lnTo>
                    <a:pt x="1071676" y="2323719"/>
                  </a:lnTo>
                  <a:lnTo>
                    <a:pt x="1077645" y="2326043"/>
                  </a:lnTo>
                  <a:lnTo>
                    <a:pt x="1083335" y="2329751"/>
                  </a:lnTo>
                  <a:lnTo>
                    <a:pt x="1088898" y="2334717"/>
                  </a:lnTo>
                  <a:lnTo>
                    <a:pt x="1088898" y="2299297"/>
                  </a:lnTo>
                  <a:lnTo>
                    <a:pt x="1082319" y="2298230"/>
                  </a:lnTo>
                  <a:lnTo>
                    <a:pt x="1077112" y="2294128"/>
                  </a:lnTo>
                  <a:lnTo>
                    <a:pt x="1071905" y="2288921"/>
                  </a:lnTo>
                  <a:lnTo>
                    <a:pt x="1065669" y="2284780"/>
                  </a:lnTo>
                  <a:lnTo>
                    <a:pt x="1065314" y="2284552"/>
                  </a:lnTo>
                  <a:lnTo>
                    <a:pt x="1054989" y="2282367"/>
                  </a:lnTo>
                  <a:lnTo>
                    <a:pt x="1054989" y="2355113"/>
                  </a:lnTo>
                  <a:lnTo>
                    <a:pt x="1054569" y="2361298"/>
                  </a:lnTo>
                  <a:lnTo>
                    <a:pt x="1051382" y="2365260"/>
                  </a:lnTo>
                  <a:lnTo>
                    <a:pt x="1044600" y="2364257"/>
                  </a:lnTo>
                  <a:lnTo>
                    <a:pt x="1047559" y="2358352"/>
                  </a:lnTo>
                  <a:lnTo>
                    <a:pt x="1053465" y="2358352"/>
                  </a:lnTo>
                  <a:lnTo>
                    <a:pt x="1053465" y="2349487"/>
                  </a:lnTo>
                  <a:lnTo>
                    <a:pt x="1054989" y="2355113"/>
                  </a:lnTo>
                  <a:lnTo>
                    <a:pt x="1054989" y="2282367"/>
                  </a:lnTo>
                  <a:lnTo>
                    <a:pt x="1053477" y="2282050"/>
                  </a:lnTo>
                  <a:lnTo>
                    <a:pt x="1053477" y="2331783"/>
                  </a:lnTo>
                  <a:lnTo>
                    <a:pt x="1051991" y="2339162"/>
                  </a:lnTo>
                  <a:lnTo>
                    <a:pt x="1049045" y="2345067"/>
                  </a:lnTo>
                  <a:lnTo>
                    <a:pt x="1041666" y="2343594"/>
                  </a:lnTo>
                  <a:lnTo>
                    <a:pt x="1042504" y="2337739"/>
                  </a:lnTo>
                  <a:lnTo>
                    <a:pt x="1043139" y="2333269"/>
                  </a:lnTo>
                  <a:lnTo>
                    <a:pt x="1049045" y="2330310"/>
                  </a:lnTo>
                  <a:lnTo>
                    <a:pt x="1053477" y="2331783"/>
                  </a:lnTo>
                  <a:lnTo>
                    <a:pt x="1053477" y="2282050"/>
                  </a:lnTo>
                  <a:lnTo>
                    <a:pt x="1044765" y="2280196"/>
                  </a:lnTo>
                  <a:lnTo>
                    <a:pt x="1023797" y="2281796"/>
                  </a:lnTo>
                  <a:lnTo>
                    <a:pt x="1003668" y="2284780"/>
                  </a:lnTo>
                  <a:lnTo>
                    <a:pt x="1001776" y="2284768"/>
                  </a:lnTo>
                  <a:lnTo>
                    <a:pt x="1001776" y="2430691"/>
                  </a:lnTo>
                  <a:lnTo>
                    <a:pt x="998816" y="2433650"/>
                  </a:lnTo>
                  <a:lnTo>
                    <a:pt x="995870" y="2433650"/>
                  </a:lnTo>
                  <a:lnTo>
                    <a:pt x="1000290" y="2435123"/>
                  </a:lnTo>
                  <a:lnTo>
                    <a:pt x="995591" y="2434704"/>
                  </a:lnTo>
                  <a:lnTo>
                    <a:pt x="990320" y="2430691"/>
                  </a:lnTo>
                  <a:lnTo>
                    <a:pt x="984529" y="2425585"/>
                  </a:lnTo>
                  <a:lnTo>
                    <a:pt x="978166" y="2421852"/>
                  </a:lnTo>
                  <a:lnTo>
                    <a:pt x="984554" y="2420531"/>
                  </a:lnTo>
                  <a:lnTo>
                    <a:pt x="990523" y="2423503"/>
                  </a:lnTo>
                  <a:lnTo>
                    <a:pt x="996213" y="2427859"/>
                  </a:lnTo>
                  <a:lnTo>
                    <a:pt x="1001776" y="2430691"/>
                  </a:lnTo>
                  <a:lnTo>
                    <a:pt x="1001776" y="2284768"/>
                  </a:lnTo>
                  <a:lnTo>
                    <a:pt x="985608" y="2284590"/>
                  </a:lnTo>
                  <a:lnTo>
                    <a:pt x="987056" y="2283129"/>
                  </a:lnTo>
                  <a:lnTo>
                    <a:pt x="1010488" y="2259482"/>
                  </a:lnTo>
                  <a:lnTo>
                    <a:pt x="1045032" y="2254300"/>
                  </a:lnTo>
                  <a:lnTo>
                    <a:pt x="1075690" y="2267940"/>
                  </a:lnTo>
                  <a:lnTo>
                    <a:pt x="1088910" y="2299297"/>
                  </a:lnTo>
                  <a:lnTo>
                    <a:pt x="1088910" y="2246363"/>
                  </a:lnTo>
                  <a:lnTo>
                    <a:pt x="1077899" y="2239226"/>
                  </a:lnTo>
                  <a:lnTo>
                    <a:pt x="1065339" y="2231415"/>
                  </a:lnTo>
                  <a:lnTo>
                    <a:pt x="1056944" y="2224062"/>
                  </a:lnTo>
                  <a:lnTo>
                    <a:pt x="1054138" y="2221598"/>
                  </a:lnTo>
                  <a:lnTo>
                    <a:pt x="1044321" y="2212606"/>
                  </a:lnTo>
                  <a:lnTo>
                    <a:pt x="1035050" y="2205278"/>
                  </a:lnTo>
                  <a:lnTo>
                    <a:pt x="1028357" y="2201888"/>
                  </a:lnTo>
                  <a:lnTo>
                    <a:pt x="1028357" y="2224125"/>
                  </a:lnTo>
                  <a:lnTo>
                    <a:pt x="989685" y="2250262"/>
                  </a:lnTo>
                  <a:lnTo>
                    <a:pt x="968235" y="2266010"/>
                  </a:lnTo>
                  <a:lnTo>
                    <a:pt x="948715" y="2283129"/>
                  </a:lnTo>
                  <a:lnTo>
                    <a:pt x="962431" y="2258123"/>
                  </a:lnTo>
                  <a:lnTo>
                    <a:pt x="981951" y="2236990"/>
                  </a:lnTo>
                  <a:lnTo>
                    <a:pt x="1004785" y="2224163"/>
                  </a:lnTo>
                  <a:lnTo>
                    <a:pt x="1028357" y="2224125"/>
                  </a:lnTo>
                  <a:lnTo>
                    <a:pt x="1028357" y="2201888"/>
                  </a:lnTo>
                  <a:lnTo>
                    <a:pt x="1025499" y="2200440"/>
                  </a:lnTo>
                  <a:lnTo>
                    <a:pt x="988745" y="2202942"/>
                  </a:lnTo>
                  <a:lnTo>
                    <a:pt x="956373" y="2227846"/>
                  </a:lnTo>
                  <a:lnTo>
                    <a:pt x="948664" y="2239657"/>
                  </a:lnTo>
                  <a:lnTo>
                    <a:pt x="948664" y="2371687"/>
                  </a:lnTo>
                  <a:lnTo>
                    <a:pt x="943940" y="2367838"/>
                  </a:lnTo>
                  <a:lnTo>
                    <a:pt x="941857" y="2358580"/>
                  </a:lnTo>
                  <a:lnTo>
                    <a:pt x="940587" y="2347404"/>
                  </a:lnTo>
                  <a:lnTo>
                    <a:pt x="938352" y="2337739"/>
                  </a:lnTo>
                  <a:lnTo>
                    <a:pt x="942251" y="2342413"/>
                  </a:lnTo>
                  <a:lnTo>
                    <a:pt x="944067" y="2351938"/>
                  </a:lnTo>
                  <a:lnTo>
                    <a:pt x="945603" y="2362847"/>
                  </a:lnTo>
                  <a:lnTo>
                    <a:pt x="948664" y="2371687"/>
                  </a:lnTo>
                  <a:lnTo>
                    <a:pt x="948664" y="2239657"/>
                  </a:lnTo>
                  <a:lnTo>
                    <a:pt x="930998" y="2266696"/>
                  </a:lnTo>
                  <a:lnTo>
                    <a:pt x="915263" y="2311057"/>
                  </a:lnTo>
                  <a:lnTo>
                    <a:pt x="911783" y="2352522"/>
                  </a:lnTo>
                  <a:lnTo>
                    <a:pt x="918489" y="2375738"/>
                  </a:lnTo>
                  <a:lnTo>
                    <a:pt x="943508" y="2428252"/>
                  </a:lnTo>
                  <a:lnTo>
                    <a:pt x="1002360" y="2466200"/>
                  </a:lnTo>
                  <a:lnTo>
                    <a:pt x="1050086" y="2466822"/>
                  </a:lnTo>
                  <a:lnTo>
                    <a:pt x="1091742" y="2449741"/>
                  </a:lnTo>
                  <a:lnTo>
                    <a:pt x="1104646" y="2435542"/>
                  </a:lnTo>
                  <a:lnTo>
                    <a:pt x="1114475" y="2424734"/>
                  </a:lnTo>
                  <a:lnTo>
                    <a:pt x="1118298" y="2420531"/>
                  </a:lnTo>
                  <a:lnTo>
                    <a:pt x="1118501" y="2420315"/>
                  </a:lnTo>
                  <a:lnTo>
                    <a:pt x="1119847" y="2418829"/>
                  </a:lnTo>
                  <a:lnTo>
                    <a:pt x="1127442" y="2400249"/>
                  </a:lnTo>
                  <a:lnTo>
                    <a:pt x="1129614" y="2383396"/>
                  </a:lnTo>
                  <a:lnTo>
                    <a:pt x="1129639" y="2383205"/>
                  </a:lnTo>
                  <a:close/>
                </a:path>
              </a:pathLst>
            </a:custGeom>
            <a:solidFill>
              <a:srgbClr val="1111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6808468" y="5818737"/>
            <a:ext cx="449008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spc="315" dirty="0">
                <a:solidFill>
                  <a:srgbClr val="6A5FA9"/>
                </a:solidFill>
                <a:latin typeface="Trebuchet MS"/>
                <a:cs typeface="Trebuchet MS"/>
              </a:rPr>
              <a:t>Session</a:t>
            </a:r>
            <a:r>
              <a:rPr sz="4200" spc="-15" dirty="0">
                <a:solidFill>
                  <a:srgbClr val="6A5FA9"/>
                </a:solidFill>
                <a:latin typeface="Trebuchet MS"/>
                <a:cs typeface="Trebuchet MS"/>
              </a:rPr>
              <a:t> </a:t>
            </a:r>
            <a:r>
              <a:rPr sz="4200" spc="-70" dirty="0">
                <a:solidFill>
                  <a:srgbClr val="6A5FA9"/>
                </a:solidFill>
                <a:latin typeface="Trebuchet MS"/>
                <a:cs typeface="Trebuchet MS"/>
              </a:rPr>
              <a:t>3:</a:t>
            </a:r>
            <a:r>
              <a:rPr sz="4200" spc="-15" dirty="0">
                <a:solidFill>
                  <a:srgbClr val="6A5FA9"/>
                </a:solidFill>
                <a:latin typeface="Trebuchet MS"/>
                <a:cs typeface="Trebuchet MS"/>
              </a:rPr>
              <a:t> </a:t>
            </a:r>
            <a:r>
              <a:rPr sz="4200" spc="350" dirty="0">
                <a:solidFill>
                  <a:srgbClr val="6A5FA9"/>
                </a:solidFill>
                <a:latin typeface="Trebuchet MS"/>
                <a:cs typeface="Trebuchet MS"/>
              </a:rPr>
              <a:t>Ethics</a:t>
            </a:r>
            <a:endParaRPr sz="4200">
              <a:latin typeface="Trebuchet MS"/>
              <a:cs typeface="Trebuchet MS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2126430" y="0"/>
            <a:ext cx="6162040" cy="2365375"/>
            <a:chOff x="12126430" y="0"/>
            <a:chExt cx="6162040" cy="2365375"/>
          </a:xfrm>
        </p:grpSpPr>
        <p:sp>
          <p:nvSpPr>
            <p:cNvPr id="13" name="object 13"/>
            <p:cNvSpPr/>
            <p:nvPr/>
          </p:nvSpPr>
          <p:spPr>
            <a:xfrm>
              <a:off x="12126430" y="0"/>
              <a:ext cx="2607310" cy="1504950"/>
            </a:xfrm>
            <a:custGeom>
              <a:avLst/>
              <a:gdLst/>
              <a:ahLst/>
              <a:cxnLst/>
              <a:rect l="l" t="t" r="r" b="b"/>
              <a:pathLst>
                <a:path w="2607309" h="1504950">
                  <a:moveTo>
                    <a:pt x="2607082" y="0"/>
                  </a:moveTo>
                  <a:lnTo>
                    <a:pt x="723322" y="0"/>
                  </a:lnTo>
                  <a:lnTo>
                    <a:pt x="722550" y="383"/>
                  </a:lnTo>
                  <a:lnTo>
                    <a:pt x="681247" y="19550"/>
                  </a:lnTo>
                  <a:lnTo>
                    <a:pt x="639343" y="37614"/>
                  </a:lnTo>
                  <a:lnTo>
                    <a:pt x="596857" y="54558"/>
                  </a:lnTo>
                  <a:lnTo>
                    <a:pt x="553807" y="70362"/>
                  </a:lnTo>
                  <a:lnTo>
                    <a:pt x="510212" y="85009"/>
                  </a:lnTo>
                  <a:lnTo>
                    <a:pt x="466091" y="98480"/>
                  </a:lnTo>
                  <a:lnTo>
                    <a:pt x="421461" y="110755"/>
                  </a:lnTo>
                  <a:lnTo>
                    <a:pt x="376342" y="121818"/>
                  </a:lnTo>
                  <a:lnTo>
                    <a:pt x="330752" y="131648"/>
                  </a:lnTo>
                  <a:lnTo>
                    <a:pt x="284710" y="140228"/>
                  </a:lnTo>
                  <a:lnTo>
                    <a:pt x="238234" y="147539"/>
                  </a:lnTo>
                  <a:lnTo>
                    <a:pt x="191343" y="153563"/>
                  </a:lnTo>
                  <a:lnTo>
                    <a:pt x="144055" y="158280"/>
                  </a:lnTo>
                  <a:lnTo>
                    <a:pt x="96389" y="161672"/>
                  </a:lnTo>
                  <a:lnTo>
                    <a:pt x="48363" y="163721"/>
                  </a:lnTo>
                  <a:lnTo>
                    <a:pt x="0" y="164408"/>
                  </a:lnTo>
                  <a:lnTo>
                    <a:pt x="0" y="1504695"/>
                  </a:lnTo>
                  <a:lnTo>
                    <a:pt x="48324" y="1504322"/>
                  </a:lnTo>
                  <a:lnTo>
                    <a:pt x="96468" y="1503186"/>
                  </a:lnTo>
                  <a:lnTo>
                    <a:pt x="144422" y="1501299"/>
                  </a:lnTo>
                  <a:lnTo>
                    <a:pt x="192182" y="1498666"/>
                  </a:lnTo>
                  <a:lnTo>
                    <a:pt x="239740" y="1495294"/>
                  </a:lnTo>
                  <a:lnTo>
                    <a:pt x="287092" y="1491189"/>
                  </a:lnTo>
                  <a:lnTo>
                    <a:pt x="334233" y="1486355"/>
                  </a:lnTo>
                  <a:lnTo>
                    <a:pt x="381155" y="1480799"/>
                  </a:lnTo>
                  <a:lnTo>
                    <a:pt x="427854" y="1474526"/>
                  </a:lnTo>
                  <a:lnTo>
                    <a:pt x="474324" y="1467542"/>
                  </a:lnTo>
                  <a:lnTo>
                    <a:pt x="520560" y="1459852"/>
                  </a:lnTo>
                  <a:lnTo>
                    <a:pt x="566555" y="1451463"/>
                  </a:lnTo>
                  <a:lnTo>
                    <a:pt x="612304" y="1442380"/>
                  </a:lnTo>
                  <a:lnTo>
                    <a:pt x="657801" y="1432608"/>
                  </a:lnTo>
                  <a:lnTo>
                    <a:pt x="703040" y="1422154"/>
                  </a:lnTo>
                  <a:lnTo>
                    <a:pt x="748017" y="1411022"/>
                  </a:lnTo>
                  <a:lnTo>
                    <a:pt x="792725" y="1399219"/>
                  </a:lnTo>
                  <a:lnTo>
                    <a:pt x="837158" y="1386751"/>
                  </a:lnTo>
                  <a:lnTo>
                    <a:pt x="881312" y="1373622"/>
                  </a:lnTo>
                  <a:lnTo>
                    <a:pt x="925180" y="1359839"/>
                  </a:lnTo>
                  <a:lnTo>
                    <a:pt x="968756" y="1345408"/>
                  </a:lnTo>
                  <a:lnTo>
                    <a:pt x="1012035" y="1330333"/>
                  </a:lnTo>
                  <a:lnTo>
                    <a:pt x="1055011" y="1314621"/>
                  </a:lnTo>
                  <a:lnTo>
                    <a:pt x="1097679" y="1298277"/>
                  </a:lnTo>
                  <a:lnTo>
                    <a:pt x="1140033" y="1281307"/>
                  </a:lnTo>
                  <a:lnTo>
                    <a:pt x="1182067" y="1263717"/>
                  </a:lnTo>
                  <a:lnTo>
                    <a:pt x="1223775" y="1245512"/>
                  </a:lnTo>
                  <a:lnTo>
                    <a:pt x="1265153" y="1226699"/>
                  </a:lnTo>
                  <a:lnTo>
                    <a:pt x="1306193" y="1207281"/>
                  </a:lnTo>
                  <a:lnTo>
                    <a:pt x="1346891" y="1187267"/>
                  </a:lnTo>
                  <a:lnTo>
                    <a:pt x="1387241" y="1166660"/>
                  </a:lnTo>
                  <a:lnTo>
                    <a:pt x="1427237" y="1145467"/>
                  </a:lnTo>
                  <a:lnTo>
                    <a:pt x="1466874" y="1123693"/>
                  </a:lnTo>
                  <a:lnTo>
                    <a:pt x="1506146" y="1101344"/>
                  </a:lnTo>
                  <a:lnTo>
                    <a:pt x="1545046" y="1078426"/>
                  </a:lnTo>
                  <a:lnTo>
                    <a:pt x="1583570" y="1054944"/>
                  </a:lnTo>
                  <a:lnTo>
                    <a:pt x="1621712" y="1030905"/>
                  </a:lnTo>
                  <a:lnTo>
                    <a:pt x="1659467" y="1006313"/>
                  </a:lnTo>
                  <a:lnTo>
                    <a:pt x="1696827" y="981174"/>
                  </a:lnTo>
                  <a:lnTo>
                    <a:pt x="1733789" y="955494"/>
                  </a:lnTo>
                  <a:lnTo>
                    <a:pt x="1770345" y="929280"/>
                  </a:lnTo>
                  <a:lnTo>
                    <a:pt x="1806491" y="902535"/>
                  </a:lnTo>
                  <a:lnTo>
                    <a:pt x="1842221" y="875267"/>
                  </a:lnTo>
                  <a:lnTo>
                    <a:pt x="1877529" y="847480"/>
                  </a:lnTo>
                  <a:lnTo>
                    <a:pt x="1912410" y="819181"/>
                  </a:lnTo>
                  <a:lnTo>
                    <a:pt x="1946857" y="790374"/>
                  </a:lnTo>
                  <a:lnTo>
                    <a:pt x="1980865" y="761067"/>
                  </a:lnTo>
                  <a:lnTo>
                    <a:pt x="2014429" y="731264"/>
                  </a:lnTo>
                  <a:lnTo>
                    <a:pt x="2047543" y="700971"/>
                  </a:lnTo>
                  <a:lnTo>
                    <a:pt x="2080201" y="670194"/>
                  </a:lnTo>
                  <a:lnTo>
                    <a:pt x="2112397" y="638938"/>
                  </a:lnTo>
                  <a:lnTo>
                    <a:pt x="2144126" y="607209"/>
                  </a:lnTo>
                  <a:lnTo>
                    <a:pt x="2175382" y="575013"/>
                  </a:lnTo>
                  <a:lnTo>
                    <a:pt x="2206159" y="542355"/>
                  </a:lnTo>
                  <a:lnTo>
                    <a:pt x="2236452" y="509242"/>
                  </a:lnTo>
                  <a:lnTo>
                    <a:pt x="2266256" y="475678"/>
                  </a:lnTo>
                  <a:lnTo>
                    <a:pt x="2295563" y="441670"/>
                  </a:lnTo>
                  <a:lnTo>
                    <a:pt x="2324370" y="407223"/>
                  </a:lnTo>
                  <a:lnTo>
                    <a:pt x="2352669" y="372343"/>
                  </a:lnTo>
                  <a:lnTo>
                    <a:pt x="2380456" y="337035"/>
                  </a:lnTo>
                  <a:lnTo>
                    <a:pt x="2407725" y="301305"/>
                  </a:lnTo>
                  <a:lnTo>
                    <a:pt x="2434469" y="265159"/>
                  </a:lnTo>
                  <a:lnTo>
                    <a:pt x="2460684" y="228603"/>
                  </a:lnTo>
                  <a:lnTo>
                    <a:pt x="2486364" y="191642"/>
                  </a:lnTo>
                  <a:lnTo>
                    <a:pt x="2511503" y="154281"/>
                  </a:lnTo>
                  <a:lnTo>
                    <a:pt x="2536095" y="116527"/>
                  </a:lnTo>
                  <a:lnTo>
                    <a:pt x="2560135" y="78385"/>
                  </a:lnTo>
                  <a:lnTo>
                    <a:pt x="2583617" y="39861"/>
                  </a:lnTo>
                  <a:lnTo>
                    <a:pt x="2606535" y="961"/>
                  </a:lnTo>
                  <a:lnTo>
                    <a:pt x="2607082" y="0"/>
                  </a:lnTo>
                  <a:close/>
                </a:path>
              </a:pathLst>
            </a:custGeom>
            <a:solidFill>
              <a:srgbClr val="6D2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4670774" y="12"/>
              <a:ext cx="3617595" cy="2365375"/>
            </a:xfrm>
            <a:custGeom>
              <a:avLst/>
              <a:gdLst/>
              <a:ahLst/>
              <a:cxnLst/>
              <a:rect l="l" t="t" r="r" b="b"/>
              <a:pathLst>
                <a:path w="3617594" h="2365375">
                  <a:moveTo>
                    <a:pt x="2501699" y="0"/>
                  </a:moveTo>
                  <a:lnTo>
                    <a:pt x="1095451" y="0"/>
                  </a:lnTo>
                  <a:lnTo>
                    <a:pt x="1056048" y="16184"/>
                  </a:lnTo>
                  <a:lnTo>
                    <a:pt x="1014978" y="34193"/>
                  </a:lnTo>
                  <a:lnTo>
                    <a:pt x="974350" y="53158"/>
                  </a:lnTo>
                  <a:lnTo>
                    <a:pt x="934183" y="73068"/>
                  </a:lnTo>
                  <a:lnTo>
                    <a:pt x="894495" y="93916"/>
                  </a:lnTo>
                  <a:lnTo>
                    <a:pt x="855304" y="115693"/>
                  </a:lnTo>
                  <a:lnTo>
                    <a:pt x="816628" y="138390"/>
                  </a:lnTo>
                  <a:lnTo>
                    <a:pt x="778485" y="161997"/>
                  </a:lnTo>
                  <a:lnTo>
                    <a:pt x="740892" y="186506"/>
                  </a:lnTo>
                  <a:lnTo>
                    <a:pt x="703869" y="211908"/>
                  </a:lnTo>
                  <a:lnTo>
                    <a:pt x="667433" y="238194"/>
                  </a:lnTo>
                  <a:lnTo>
                    <a:pt x="631602" y="265355"/>
                  </a:lnTo>
                  <a:lnTo>
                    <a:pt x="596393" y="293382"/>
                  </a:lnTo>
                  <a:lnTo>
                    <a:pt x="561826" y="322266"/>
                  </a:lnTo>
                  <a:lnTo>
                    <a:pt x="527918" y="351998"/>
                  </a:lnTo>
                  <a:lnTo>
                    <a:pt x="494687" y="382570"/>
                  </a:lnTo>
                  <a:lnTo>
                    <a:pt x="462151" y="413972"/>
                  </a:lnTo>
                  <a:lnTo>
                    <a:pt x="430329" y="446195"/>
                  </a:lnTo>
                  <a:lnTo>
                    <a:pt x="399237" y="479231"/>
                  </a:lnTo>
                  <a:lnTo>
                    <a:pt x="368894" y="513071"/>
                  </a:lnTo>
                  <a:lnTo>
                    <a:pt x="339319" y="547705"/>
                  </a:lnTo>
                  <a:lnTo>
                    <a:pt x="310529" y="583125"/>
                  </a:lnTo>
                  <a:lnTo>
                    <a:pt x="282542" y="619322"/>
                  </a:lnTo>
                  <a:lnTo>
                    <a:pt x="255376" y="656286"/>
                  </a:lnTo>
                  <a:lnTo>
                    <a:pt x="229050" y="694010"/>
                  </a:lnTo>
                  <a:lnTo>
                    <a:pt x="203580" y="732483"/>
                  </a:lnTo>
                  <a:lnTo>
                    <a:pt x="178986" y="771698"/>
                  </a:lnTo>
                  <a:lnTo>
                    <a:pt x="155286" y="811644"/>
                  </a:lnTo>
                  <a:lnTo>
                    <a:pt x="132496" y="852314"/>
                  </a:lnTo>
                  <a:lnTo>
                    <a:pt x="110636" y="893698"/>
                  </a:lnTo>
                  <a:lnTo>
                    <a:pt x="89723" y="935788"/>
                  </a:lnTo>
                  <a:lnTo>
                    <a:pt x="69776" y="978574"/>
                  </a:lnTo>
                  <a:lnTo>
                    <a:pt x="50812" y="1022047"/>
                  </a:lnTo>
                  <a:lnTo>
                    <a:pt x="32849" y="1066199"/>
                  </a:lnTo>
                  <a:lnTo>
                    <a:pt x="15905" y="1111021"/>
                  </a:lnTo>
                  <a:lnTo>
                    <a:pt x="0" y="1156503"/>
                  </a:lnTo>
                  <a:lnTo>
                    <a:pt x="3599764" y="2365188"/>
                  </a:lnTo>
                  <a:lnTo>
                    <a:pt x="3614531" y="2319323"/>
                  </a:lnTo>
                  <a:lnTo>
                    <a:pt x="3617225" y="2310182"/>
                  </a:lnTo>
                  <a:lnTo>
                    <a:pt x="3617225" y="1212341"/>
                  </a:lnTo>
                  <a:lnTo>
                    <a:pt x="3595532" y="1145001"/>
                  </a:lnTo>
                  <a:lnTo>
                    <a:pt x="3580417" y="1102795"/>
                  </a:lnTo>
                  <a:lnTo>
                    <a:pt x="3564319" y="1060975"/>
                  </a:lnTo>
                  <a:lnTo>
                    <a:pt x="3547247" y="1019560"/>
                  </a:lnTo>
                  <a:lnTo>
                    <a:pt x="3529210" y="978568"/>
                  </a:lnTo>
                  <a:lnTo>
                    <a:pt x="3510217" y="938016"/>
                  </a:lnTo>
                  <a:lnTo>
                    <a:pt x="3490275" y="897923"/>
                  </a:lnTo>
                  <a:lnTo>
                    <a:pt x="3469396" y="858307"/>
                  </a:lnTo>
                  <a:lnTo>
                    <a:pt x="3447586" y="819185"/>
                  </a:lnTo>
                  <a:lnTo>
                    <a:pt x="3424855" y="780575"/>
                  </a:lnTo>
                  <a:lnTo>
                    <a:pt x="3401212" y="742496"/>
                  </a:lnTo>
                  <a:lnTo>
                    <a:pt x="3376665" y="704965"/>
                  </a:lnTo>
                  <a:lnTo>
                    <a:pt x="3351224" y="668000"/>
                  </a:lnTo>
                  <a:lnTo>
                    <a:pt x="3324898" y="631619"/>
                  </a:lnTo>
                  <a:lnTo>
                    <a:pt x="3297694" y="595841"/>
                  </a:lnTo>
                  <a:lnTo>
                    <a:pt x="3269622" y="560683"/>
                  </a:lnTo>
                  <a:lnTo>
                    <a:pt x="3240692" y="526162"/>
                  </a:lnTo>
                  <a:lnTo>
                    <a:pt x="3210911" y="492298"/>
                  </a:lnTo>
                  <a:lnTo>
                    <a:pt x="3180288" y="459108"/>
                  </a:lnTo>
                  <a:lnTo>
                    <a:pt x="3148833" y="426609"/>
                  </a:lnTo>
                  <a:lnTo>
                    <a:pt x="3116554" y="394821"/>
                  </a:lnTo>
                  <a:lnTo>
                    <a:pt x="3083460" y="363760"/>
                  </a:lnTo>
                  <a:lnTo>
                    <a:pt x="3049560" y="333445"/>
                  </a:lnTo>
                  <a:lnTo>
                    <a:pt x="3014863" y="303893"/>
                  </a:lnTo>
                  <a:lnTo>
                    <a:pt x="2979377" y="275123"/>
                  </a:lnTo>
                  <a:lnTo>
                    <a:pt x="2943112" y="247153"/>
                  </a:lnTo>
                  <a:lnTo>
                    <a:pt x="2906076" y="220000"/>
                  </a:lnTo>
                  <a:lnTo>
                    <a:pt x="2868278" y="193683"/>
                  </a:lnTo>
                  <a:lnTo>
                    <a:pt x="2829727" y="168219"/>
                  </a:lnTo>
                  <a:lnTo>
                    <a:pt x="2790432" y="143627"/>
                  </a:lnTo>
                  <a:lnTo>
                    <a:pt x="2750401" y="119924"/>
                  </a:lnTo>
                  <a:lnTo>
                    <a:pt x="2709644" y="97128"/>
                  </a:lnTo>
                  <a:lnTo>
                    <a:pt x="2668169" y="75258"/>
                  </a:lnTo>
                  <a:lnTo>
                    <a:pt x="2625986" y="54330"/>
                  </a:lnTo>
                  <a:lnTo>
                    <a:pt x="2583102" y="34364"/>
                  </a:lnTo>
                  <a:lnTo>
                    <a:pt x="2539527" y="15376"/>
                  </a:lnTo>
                  <a:lnTo>
                    <a:pt x="2501699" y="0"/>
                  </a:lnTo>
                  <a:close/>
                </a:path>
              </a:pathLst>
            </a:custGeom>
            <a:solidFill>
              <a:srgbClr val="CC00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6384296" y="1054467"/>
              <a:ext cx="781050" cy="1171575"/>
            </a:xfrm>
            <a:custGeom>
              <a:avLst/>
              <a:gdLst/>
              <a:ahLst/>
              <a:cxnLst/>
              <a:rect l="l" t="t" r="r" b="b"/>
              <a:pathLst>
                <a:path w="781050" h="1171575">
                  <a:moveTo>
                    <a:pt x="130175" y="0"/>
                  </a:moveTo>
                  <a:lnTo>
                    <a:pt x="0" y="0"/>
                  </a:lnTo>
                  <a:lnTo>
                    <a:pt x="0" y="1171575"/>
                  </a:lnTo>
                  <a:lnTo>
                    <a:pt x="130175" y="1171575"/>
                  </a:lnTo>
                  <a:lnTo>
                    <a:pt x="130175" y="0"/>
                  </a:lnTo>
                  <a:close/>
                </a:path>
                <a:path w="781050" h="1171575">
                  <a:moveTo>
                    <a:pt x="455612" y="0"/>
                  </a:moveTo>
                  <a:lnTo>
                    <a:pt x="325437" y="0"/>
                  </a:lnTo>
                  <a:lnTo>
                    <a:pt x="325437" y="1171575"/>
                  </a:lnTo>
                  <a:lnTo>
                    <a:pt x="455612" y="1171575"/>
                  </a:lnTo>
                  <a:lnTo>
                    <a:pt x="455612" y="0"/>
                  </a:lnTo>
                  <a:close/>
                </a:path>
                <a:path w="781050" h="1171575">
                  <a:moveTo>
                    <a:pt x="781050" y="0"/>
                  </a:moveTo>
                  <a:lnTo>
                    <a:pt x="650875" y="0"/>
                  </a:lnTo>
                  <a:lnTo>
                    <a:pt x="650875" y="1171575"/>
                  </a:lnTo>
                  <a:lnTo>
                    <a:pt x="781050" y="1171575"/>
                  </a:lnTo>
                  <a:lnTo>
                    <a:pt x="781050" y="0"/>
                  </a:lnTo>
                  <a:close/>
                </a:path>
              </a:pathLst>
            </a:custGeom>
            <a:solidFill>
              <a:srgbClr val="F5F5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0" y="12"/>
            <a:ext cx="3605529" cy="1979930"/>
            <a:chOff x="0" y="12"/>
            <a:chExt cx="3605529" cy="1979930"/>
          </a:xfrm>
        </p:grpSpPr>
        <p:sp>
          <p:nvSpPr>
            <p:cNvPr id="17" name="object 17"/>
            <p:cNvSpPr/>
            <p:nvPr/>
          </p:nvSpPr>
          <p:spPr>
            <a:xfrm>
              <a:off x="0" y="12"/>
              <a:ext cx="2581275" cy="1656080"/>
            </a:xfrm>
            <a:custGeom>
              <a:avLst/>
              <a:gdLst/>
              <a:ahLst/>
              <a:cxnLst/>
              <a:rect l="l" t="t" r="r" b="b"/>
              <a:pathLst>
                <a:path w="2581275" h="1656080">
                  <a:moveTo>
                    <a:pt x="0" y="313987"/>
                  </a:moveTo>
                  <a:lnTo>
                    <a:pt x="0" y="1562953"/>
                  </a:lnTo>
                  <a:lnTo>
                    <a:pt x="48894" y="1577816"/>
                  </a:lnTo>
                  <a:lnTo>
                    <a:pt x="93168" y="1590051"/>
                  </a:lnTo>
                  <a:lnTo>
                    <a:pt x="137838" y="1601289"/>
                  </a:lnTo>
                  <a:lnTo>
                    <a:pt x="182892" y="1611517"/>
                  </a:lnTo>
                  <a:lnTo>
                    <a:pt x="228317" y="1620723"/>
                  </a:lnTo>
                  <a:lnTo>
                    <a:pt x="274100" y="1628893"/>
                  </a:lnTo>
                  <a:lnTo>
                    <a:pt x="320229" y="1636015"/>
                  </a:lnTo>
                  <a:lnTo>
                    <a:pt x="366690" y="1642076"/>
                  </a:lnTo>
                  <a:lnTo>
                    <a:pt x="413471" y="1647064"/>
                  </a:lnTo>
                  <a:lnTo>
                    <a:pt x="460559" y="1650965"/>
                  </a:lnTo>
                  <a:lnTo>
                    <a:pt x="507941" y="1653767"/>
                  </a:lnTo>
                  <a:lnTo>
                    <a:pt x="555605" y="1655458"/>
                  </a:lnTo>
                  <a:lnTo>
                    <a:pt x="603538" y="1656025"/>
                  </a:lnTo>
                  <a:lnTo>
                    <a:pt x="651599" y="1655458"/>
                  </a:lnTo>
                  <a:lnTo>
                    <a:pt x="699388" y="1653767"/>
                  </a:lnTo>
                  <a:lnTo>
                    <a:pt x="746891" y="1650965"/>
                  </a:lnTo>
                  <a:lnTo>
                    <a:pt x="794096" y="1647064"/>
                  </a:lnTo>
                  <a:lnTo>
                    <a:pt x="840990" y="1642076"/>
                  </a:lnTo>
                  <a:lnTo>
                    <a:pt x="887561" y="1636015"/>
                  </a:lnTo>
                  <a:lnTo>
                    <a:pt x="933795" y="1628893"/>
                  </a:lnTo>
                  <a:lnTo>
                    <a:pt x="979680" y="1620723"/>
                  </a:lnTo>
                  <a:lnTo>
                    <a:pt x="1025203" y="1611517"/>
                  </a:lnTo>
                  <a:lnTo>
                    <a:pt x="1070352" y="1601289"/>
                  </a:lnTo>
                  <a:lnTo>
                    <a:pt x="1115113" y="1590051"/>
                  </a:lnTo>
                  <a:lnTo>
                    <a:pt x="1159473" y="1577816"/>
                  </a:lnTo>
                  <a:lnTo>
                    <a:pt x="1203421" y="1564596"/>
                  </a:lnTo>
                  <a:lnTo>
                    <a:pt x="1246943" y="1550404"/>
                  </a:lnTo>
                  <a:lnTo>
                    <a:pt x="1290026" y="1535253"/>
                  </a:lnTo>
                  <a:lnTo>
                    <a:pt x="1332658" y="1519156"/>
                  </a:lnTo>
                  <a:lnTo>
                    <a:pt x="1374826" y="1502125"/>
                  </a:lnTo>
                  <a:lnTo>
                    <a:pt x="1416517" y="1484174"/>
                  </a:lnTo>
                  <a:lnTo>
                    <a:pt x="1457718" y="1465314"/>
                  </a:lnTo>
                  <a:lnTo>
                    <a:pt x="1498417" y="1445558"/>
                  </a:lnTo>
                  <a:lnTo>
                    <a:pt x="1538601" y="1424920"/>
                  </a:lnTo>
                  <a:lnTo>
                    <a:pt x="1578256" y="1403411"/>
                  </a:lnTo>
                  <a:lnTo>
                    <a:pt x="1617371" y="1381046"/>
                  </a:lnTo>
                  <a:lnTo>
                    <a:pt x="1655933" y="1357835"/>
                  </a:lnTo>
                  <a:lnTo>
                    <a:pt x="1693928" y="1333793"/>
                  </a:lnTo>
                  <a:lnTo>
                    <a:pt x="1731344" y="1308931"/>
                  </a:lnTo>
                  <a:lnTo>
                    <a:pt x="1768169" y="1283263"/>
                  </a:lnTo>
                  <a:lnTo>
                    <a:pt x="1804389" y="1256801"/>
                  </a:lnTo>
                  <a:lnTo>
                    <a:pt x="1839991" y="1229558"/>
                  </a:lnTo>
                  <a:lnTo>
                    <a:pt x="1874964" y="1201547"/>
                  </a:lnTo>
                  <a:lnTo>
                    <a:pt x="1909293" y="1172779"/>
                  </a:lnTo>
                  <a:lnTo>
                    <a:pt x="1942967" y="1143269"/>
                  </a:lnTo>
                  <a:lnTo>
                    <a:pt x="1975972" y="1113029"/>
                  </a:lnTo>
                  <a:lnTo>
                    <a:pt x="2008297" y="1082071"/>
                  </a:lnTo>
                  <a:lnTo>
                    <a:pt x="2039927" y="1050409"/>
                  </a:lnTo>
                  <a:lnTo>
                    <a:pt x="2070851" y="1018054"/>
                  </a:lnTo>
                  <a:lnTo>
                    <a:pt x="2101055" y="985020"/>
                  </a:lnTo>
                  <a:lnTo>
                    <a:pt x="2130527" y="951319"/>
                  </a:lnTo>
                  <a:lnTo>
                    <a:pt x="2159254" y="916964"/>
                  </a:lnTo>
                  <a:lnTo>
                    <a:pt x="2187223" y="881968"/>
                  </a:lnTo>
                  <a:lnTo>
                    <a:pt x="2214421" y="846344"/>
                  </a:lnTo>
                  <a:lnTo>
                    <a:pt x="2240836" y="810103"/>
                  </a:lnTo>
                  <a:lnTo>
                    <a:pt x="2266455" y="773260"/>
                  </a:lnTo>
                  <a:lnTo>
                    <a:pt x="2291265" y="735826"/>
                  </a:lnTo>
                  <a:lnTo>
                    <a:pt x="2315254" y="697815"/>
                  </a:lnTo>
                  <a:lnTo>
                    <a:pt x="2338408" y="659238"/>
                  </a:lnTo>
                  <a:lnTo>
                    <a:pt x="2360715" y="620110"/>
                  </a:lnTo>
                  <a:lnTo>
                    <a:pt x="2382161" y="580442"/>
                  </a:lnTo>
                  <a:lnTo>
                    <a:pt x="2398981" y="547581"/>
                  </a:lnTo>
                  <a:lnTo>
                    <a:pt x="603538" y="547581"/>
                  </a:lnTo>
                  <a:lnTo>
                    <a:pt x="555832" y="546324"/>
                  </a:lnTo>
                  <a:lnTo>
                    <a:pt x="508750" y="542593"/>
                  </a:lnTo>
                  <a:lnTo>
                    <a:pt x="462355" y="536452"/>
                  </a:lnTo>
                  <a:lnTo>
                    <a:pt x="416711" y="527967"/>
                  </a:lnTo>
                  <a:lnTo>
                    <a:pt x="371881" y="517199"/>
                  </a:lnTo>
                  <a:lnTo>
                    <a:pt x="327931" y="504214"/>
                  </a:lnTo>
                  <a:lnTo>
                    <a:pt x="284922" y="489074"/>
                  </a:lnTo>
                  <a:lnTo>
                    <a:pt x="242920" y="471844"/>
                  </a:lnTo>
                  <a:lnTo>
                    <a:pt x="201987" y="452587"/>
                  </a:lnTo>
                  <a:lnTo>
                    <a:pt x="162189" y="431368"/>
                  </a:lnTo>
                  <a:lnTo>
                    <a:pt x="123587" y="408249"/>
                  </a:lnTo>
                  <a:lnTo>
                    <a:pt x="86247" y="383295"/>
                  </a:lnTo>
                  <a:lnTo>
                    <a:pt x="50232" y="356570"/>
                  </a:lnTo>
                  <a:lnTo>
                    <a:pt x="15606" y="328137"/>
                  </a:lnTo>
                  <a:lnTo>
                    <a:pt x="0" y="313987"/>
                  </a:lnTo>
                  <a:close/>
                </a:path>
                <a:path w="2581275" h="1656080">
                  <a:moveTo>
                    <a:pt x="2580674" y="0"/>
                  </a:moveTo>
                  <a:lnTo>
                    <a:pt x="1432511" y="0"/>
                  </a:lnTo>
                  <a:lnTo>
                    <a:pt x="1430085" y="5915"/>
                  </a:lnTo>
                  <a:lnTo>
                    <a:pt x="1410828" y="46848"/>
                  </a:lnTo>
                  <a:lnTo>
                    <a:pt x="1389608" y="86646"/>
                  </a:lnTo>
                  <a:lnTo>
                    <a:pt x="1366490" y="125248"/>
                  </a:lnTo>
                  <a:lnTo>
                    <a:pt x="1341536" y="162588"/>
                  </a:lnTo>
                  <a:lnTo>
                    <a:pt x="1314810" y="198603"/>
                  </a:lnTo>
                  <a:lnTo>
                    <a:pt x="1286377" y="233229"/>
                  </a:lnTo>
                  <a:lnTo>
                    <a:pt x="1256300" y="266402"/>
                  </a:lnTo>
                  <a:lnTo>
                    <a:pt x="1224643" y="298060"/>
                  </a:lnTo>
                  <a:lnTo>
                    <a:pt x="1191469" y="328137"/>
                  </a:lnTo>
                  <a:lnTo>
                    <a:pt x="1156843" y="356570"/>
                  </a:lnTo>
                  <a:lnTo>
                    <a:pt x="1120828" y="383295"/>
                  </a:lnTo>
                  <a:lnTo>
                    <a:pt x="1083488" y="408249"/>
                  </a:lnTo>
                  <a:lnTo>
                    <a:pt x="1044887" y="431368"/>
                  </a:lnTo>
                  <a:lnTo>
                    <a:pt x="1005088" y="452587"/>
                  </a:lnTo>
                  <a:lnTo>
                    <a:pt x="964156" y="471844"/>
                  </a:lnTo>
                  <a:lnTo>
                    <a:pt x="922153" y="489074"/>
                  </a:lnTo>
                  <a:lnTo>
                    <a:pt x="879145" y="504214"/>
                  </a:lnTo>
                  <a:lnTo>
                    <a:pt x="835194" y="517199"/>
                  </a:lnTo>
                  <a:lnTo>
                    <a:pt x="790365" y="527967"/>
                  </a:lnTo>
                  <a:lnTo>
                    <a:pt x="744721" y="536452"/>
                  </a:lnTo>
                  <a:lnTo>
                    <a:pt x="698326" y="542593"/>
                  </a:lnTo>
                  <a:lnTo>
                    <a:pt x="651244" y="546324"/>
                  </a:lnTo>
                  <a:lnTo>
                    <a:pt x="603538" y="547581"/>
                  </a:lnTo>
                  <a:lnTo>
                    <a:pt x="2398981" y="547581"/>
                  </a:lnTo>
                  <a:lnTo>
                    <a:pt x="2422424" y="499538"/>
                  </a:lnTo>
                  <a:lnTo>
                    <a:pt x="2441215" y="458327"/>
                  </a:lnTo>
                  <a:lnTo>
                    <a:pt x="2459094" y="416628"/>
                  </a:lnTo>
                  <a:lnTo>
                    <a:pt x="2476050" y="374453"/>
                  </a:lnTo>
                  <a:lnTo>
                    <a:pt x="2492069" y="331815"/>
                  </a:lnTo>
                  <a:lnTo>
                    <a:pt x="2507138" y="288726"/>
                  </a:lnTo>
                  <a:lnTo>
                    <a:pt x="2521246" y="245199"/>
                  </a:lnTo>
                  <a:lnTo>
                    <a:pt x="2534378" y="201247"/>
                  </a:lnTo>
                  <a:lnTo>
                    <a:pt x="2546523" y="156883"/>
                  </a:lnTo>
                  <a:lnTo>
                    <a:pt x="2557668" y="112120"/>
                  </a:lnTo>
                  <a:lnTo>
                    <a:pt x="2567799" y="66969"/>
                  </a:lnTo>
                  <a:lnTo>
                    <a:pt x="2576905" y="21444"/>
                  </a:lnTo>
                  <a:lnTo>
                    <a:pt x="2580674" y="0"/>
                  </a:lnTo>
                  <a:close/>
                </a:path>
              </a:pathLst>
            </a:custGeom>
            <a:solidFill>
              <a:srgbClr val="0099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3886" y="684466"/>
              <a:ext cx="2581275" cy="129538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3886" y="684466"/>
              <a:ext cx="1299527" cy="92734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33530" y="2813052"/>
            <a:ext cx="11978179" cy="478154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5925311"/>
            <a:ext cx="18288000" cy="4361815"/>
            <a:chOff x="0" y="5925311"/>
            <a:chExt cx="18288000" cy="4361815"/>
          </a:xfrm>
        </p:grpSpPr>
        <p:sp>
          <p:nvSpPr>
            <p:cNvPr id="5" name="object 5"/>
            <p:cNvSpPr/>
            <p:nvPr/>
          </p:nvSpPr>
          <p:spPr>
            <a:xfrm>
              <a:off x="0" y="8902699"/>
              <a:ext cx="18288000" cy="1384300"/>
            </a:xfrm>
            <a:custGeom>
              <a:avLst/>
              <a:gdLst/>
              <a:ahLst/>
              <a:cxnLst/>
              <a:rect l="l" t="t" r="r" b="b"/>
              <a:pathLst>
                <a:path w="18288000" h="1384300">
                  <a:moveTo>
                    <a:pt x="713767" y="2399"/>
                  </a:moveTo>
                  <a:lnTo>
                    <a:pt x="35635" y="136561"/>
                  </a:lnTo>
                  <a:lnTo>
                    <a:pt x="0" y="171127"/>
                  </a:lnTo>
                  <a:lnTo>
                    <a:pt x="0" y="1384300"/>
                  </a:lnTo>
                  <a:lnTo>
                    <a:pt x="5546834" y="1384300"/>
                  </a:lnTo>
                  <a:lnTo>
                    <a:pt x="5521426" y="1376167"/>
                  </a:lnTo>
                  <a:lnTo>
                    <a:pt x="5478888" y="1362081"/>
                  </a:lnTo>
                  <a:lnTo>
                    <a:pt x="5436635" y="1347629"/>
                  </a:lnTo>
                  <a:lnTo>
                    <a:pt x="5394655" y="1332824"/>
                  </a:lnTo>
                  <a:lnTo>
                    <a:pt x="5352940" y="1317676"/>
                  </a:lnTo>
                  <a:lnTo>
                    <a:pt x="5270267" y="1286402"/>
                  </a:lnTo>
                  <a:lnTo>
                    <a:pt x="5188540" y="1253901"/>
                  </a:lnTo>
                  <a:lnTo>
                    <a:pt x="5107685" y="1220266"/>
                  </a:lnTo>
                  <a:lnTo>
                    <a:pt x="5027628" y="1185593"/>
                  </a:lnTo>
                  <a:lnTo>
                    <a:pt x="4948293" y="1149974"/>
                  </a:lnTo>
                  <a:lnTo>
                    <a:pt x="4869606" y="1113505"/>
                  </a:lnTo>
                  <a:lnTo>
                    <a:pt x="4752626" y="1057411"/>
                  </a:lnTo>
                  <a:lnTo>
                    <a:pt x="4598222" y="980518"/>
                  </a:lnTo>
                  <a:lnTo>
                    <a:pt x="3948668" y="643729"/>
                  </a:lnTo>
                  <a:lnTo>
                    <a:pt x="3794129" y="566248"/>
                  </a:lnTo>
                  <a:lnTo>
                    <a:pt x="3677013" y="509565"/>
                  </a:lnTo>
                  <a:lnTo>
                    <a:pt x="3598219" y="472633"/>
                  </a:lnTo>
                  <a:lnTo>
                    <a:pt x="3518765" y="436495"/>
                  </a:lnTo>
                  <a:lnTo>
                    <a:pt x="3438575" y="401247"/>
                  </a:lnTo>
                  <a:lnTo>
                    <a:pt x="3357575" y="366981"/>
                  </a:lnTo>
                  <a:lnTo>
                    <a:pt x="3275690" y="333793"/>
                  </a:lnTo>
                  <a:lnTo>
                    <a:pt x="3192846" y="301775"/>
                  </a:lnTo>
                  <a:lnTo>
                    <a:pt x="3151040" y="286235"/>
                  </a:lnTo>
                  <a:lnTo>
                    <a:pt x="3108967" y="271023"/>
                  </a:lnTo>
                  <a:lnTo>
                    <a:pt x="3066616" y="256151"/>
                  </a:lnTo>
                  <a:lnTo>
                    <a:pt x="3023979" y="241630"/>
                  </a:lnTo>
                  <a:lnTo>
                    <a:pt x="2981045" y="227472"/>
                  </a:lnTo>
                  <a:lnTo>
                    <a:pt x="2937807" y="213690"/>
                  </a:lnTo>
                  <a:lnTo>
                    <a:pt x="2894253" y="200294"/>
                  </a:lnTo>
                  <a:lnTo>
                    <a:pt x="2850376" y="187297"/>
                  </a:lnTo>
                  <a:lnTo>
                    <a:pt x="2806165" y="174710"/>
                  </a:lnTo>
                  <a:lnTo>
                    <a:pt x="2761612" y="162545"/>
                  </a:lnTo>
                  <a:lnTo>
                    <a:pt x="2716706" y="150815"/>
                  </a:lnTo>
                  <a:lnTo>
                    <a:pt x="2671439" y="139529"/>
                  </a:lnTo>
                  <a:lnTo>
                    <a:pt x="2625801" y="128701"/>
                  </a:lnTo>
                  <a:lnTo>
                    <a:pt x="2579784" y="118342"/>
                  </a:lnTo>
                  <a:lnTo>
                    <a:pt x="2533376" y="108465"/>
                  </a:lnTo>
                  <a:lnTo>
                    <a:pt x="2486570" y="99079"/>
                  </a:lnTo>
                  <a:lnTo>
                    <a:pt x="2439356" y="90198"/>
                  </a:lnTo>
                  <a:lnTo>
                    <a:pt x="2391724" y="81833"/>
                  </a:lnTo>
                  <a:lnTo>
                    <a:pt x="2343666" y="73996"/>
                  </a:lnTo>
                  <a:lnTo>
                    <a:pt x="2295171" y="66699"/>
                  </a:lnTo>
                  <a:lnTo>
                    <a:pt x="2246231" y="59953"/>
                  </a:lnTo>
                  <a:lnTo>
                    <a:pt x="2196836" y="53770"/>
                  </a:lnTo>
                  <a:lnTo>
                    <a:pt x="2146977" y="48162"/>
                  </a:lnTo>
                  <a:lnTo>
                    <a:pt x="2096644" y="43141"/>
                  </a:lnTo>
                  <a:lnTo>
                    <a:pt x="2045828" y="38718"/>
                  </a:lnTo>
                  <a:lnTo>
                    <a:pt x="1994521" y="34905"/>
                  </a:lnTo>
                  <a:lnTo>
                    <a:pt x="1942711" y="31715"/>
                  </a:lnTo>
                  <a:lnTo>
                    <a:pt x="1890391" y="29158"/>
                  </a:lnTo>
                  <a:lnTo>
                    <a:pt x="713767" y="2399"/>
                  </a:lnTo>
                  <a:close/>
                </a:path>
                <a:path w="18288000" h="1384300">
                  <a:moveTo>
                    <a:pt x="13065307" y="101600"/>
                  </a:moveTo>
                  <a:lnTo>
                    <a:pt x="11049857" y="101600"/>
                  </a:lnTo>
                  <a:lnTo>
                    <a:pt x="10832147" y="165100"/>
                  </a:lnTo>
                  <a:lnTo>
                    <a:pt x="10789334" y="165100"/>
                  </a:lnTo>
                  <a:lnTo>
                    <a:pt x="10454911" y="266700"/>
                  </a:lnTo>
                  <a:lnTo>
                    <a:pt x="10414058" y="292100"/>
                  </a:lnTo>
                  <a:lnTo>
                    <a:pt x="10212682" y="355600"/>
                  </a:lnTo>
                  <a:lnTo>
                    <a:pt x="10172957" y="381000"/>
                  </a:lnTo>
                  <a:lnTo>
                    <a:pt x="10054808" y="419100"/>
                  </a:lnTo>
                  <a:lnTo>
                    <a:pt x="10015755" y="444500"/>
                  </a:lnTo>
                  <a:lnTo>
                    <a:pt x="9899525" y="482600"/>
                  </a:lnTo>
                  <a:lnTo>
                    <a:pt x="9861080" y="508000"/>
                  </a:lnTo>
                  <a:lnTo>
                    <a:pt x="9784610" y="533400"/>
                  </a:lnTo>
                  <a:lnTo>
                    <a:pt x="9746579" y="558800"/>
                  </a:lnTo>
                  <a:lnTo>
                    <a:pt x="9670902" y="584200"/>
                  </a:lnTo>
                  <a:lnTo>
                    <a:pt x="9633248" y="609600"/>
                  </a:lnTo>
                  <a:lnTo>
                    <a:pt x="9595713" y="622300"/>
                  </a:lnTo>
                  <a:lnTo>
                    <a:pt x="9558292" y="647700"/>
                  </a:lnTo>
                  <a:lnTo>
                    <a:pt x="9483776" y="673100"/>
                  </a:lnTo>
                  <a:lnTo>
                    <a:pt x="9446673" y="698500"/>
                  </a:lnTo>
                  <a:lnTo>
                    <a:pt x="9409668" y="711200"/>
                  </a:lnTo>
                  <a:lnTo>
                    <a:pt x="9372758" y="736600"/>
                  </a:lnTo>
                  <a:lnTo>
                    <a:pt x="9299204" y="762000"/>
                  </a:lnTo>
                  <a:lnTo>
                    <a:pt x="9262552" y="787400"/>
                  </a:lnTo>
                  <a:lnTo>
                    <a:pt x="9225978" y="800100"/>
                  </a:lnTo>
                  <a:lnTo>
                    <a:pt x="9189479" y="825500"/>
                  </a:lnTo>
                  <a:lnTo>
                    <a:pt x="9007955" y="914400"/>
                  </a:lnTo>
                  <a:lnTo>
                    <a:pt x="8935726" y="939800"/>
                  </a:lnTo>
                  <a:lnTo>
                    <a:pt x="8899677" y="965200"/>
                  </a:lnTo>
                  <a:lnTo>
                    <a:pt x="8827689" y="990600"/>
                  </a:lnTo>
                  <a:lnTo>
                    <a:pt x="8791743" y="1016000"/>
                  </a:lnTo>
                  <a:lnTo>
                    <a:pt x="8755824" y="1028700"/>
                  </a:lnTo>
                  <a:lnTo>
                    <a:pt x="8719926" y="1054100"/>
                  </a:lnTo>
                  <a:lnTo>
                    <a:pt x="8648183" y="1079500"/>
                  </a:lnTo>
                  <a:lnTo>
                    <a:pt x="8612329" y="1104900"/>
                  </a:lnTo>
                  <a:lnTo>
                    <a:pt x="8504789" y="1143000"/>
                  </a:lnTo>
                  <a:lnTo>
                    <a:pt x="8468937" y="1168400"/>
                  </a:lnTo>
                  <a:lnTo>
                    <a:pt x="8361307" y="1206500"/>
                  </a:lnTo>
                  <a:lnTo>
                    <a:pt x="8325393" y="1231900"/>
                  </a:lnTo>
                  <a:lnTo>
                    <a:pt x="8073057" y="1320800"/>
                  </a:lnTo>
                  <a:lnTo>
                    <a:pt x="8036827" y="1346200"/>
                  </a:lnTo>
                  <a:lnTo>
                    <a:pt x="7927778" y="1384300"/>
                  </a:lnTo>
                  <a:lnTo>
                    <a:pt x="18288000" y="1384300"/>
                  </a:lnTo>
                  <a:lnTo>
                    <a:pt x="18288000" y="647700"/>
                  </a:lnTo>
                  <a:lnTo>
                    <a:pt x="15495735" y="647700"/>
                  </a:lnTo>
                  <a:lnTo>
                    <a:pt x="15467274" y="635000"/>
                  </a:lnTo>
                  <a:lnTo>
                    <a:pt x="15377713" y="635000"/>
                  </a:lnTo>
                  <a:lnTo>
                    <a:pt x="15346398" y="622300"/>
                  </a:lnTo>
                  <a:lnTo>
                    <a:pt x="15281458" y="622300"/>
                  </a:lnTo>
                  <a:lnTo>
                    <a:pt x="15247791" y="609600"/>
                  </a:lnTo>
                  <a:lnTo>
                    <a:pt x="15177963" y="609600"/>
                  </a:lnTo>
                  <a:lnTo>
                    <a:pt x="15141761" y="596900"/>
                  </a:lnTo>
                  <a:lnTo>
                    <a:pt x="15104673" y="596900"/>
                  </a:lnTo>
                  <a:lnTo>
                    <a:pt x="15066678" y="584200"/>
                  </a:lnTo>
                  <a:lnTo>
                    <a:pt x="15027758" y="584200"/>
                  </a:lnTo>
                  <a:lnTo>
                    <a:pt x="14987891" y="571500"/>
                  </a:lnTo>
                  <a:lnTo>
                    <a:pt x="14947056" y="571500"/>
                  </a:lnTo>
                  <a:lnTo>
                    <a:pt x="14862406" y="546100"/>
                  </a:lnTo>
                  <a:lnTo>
                    <a:pt x="14818548" y="546100"/>
                  </a:lnTo>
                  <a:lnTo>
                    <a:pt x="14680606" y="508000"/>
                  </a:lnTo>
                  <a:lnTo>
                    <a:pt x="14632434" y="495300"/>
                  </a:lnTo>
                  <a:lnTo>
                    <a:pt x="14583133" y="495300"/>
                  </a:lnTo>
                  <a:lnTo>
                    <a:pt x="14428249" y="457200"/>
                  </a:lnTo>
                  <a:lnTo>
                    <a:pt x="14262469" y="419100"/>
                  </a:lnTo>
                  <a:lnTo>
                    <a:pt x="14204693" y="393700"/>
                  </a:lnTo>
                  <a:lnTo>
                    <a:pt x="14023531" y="355600"/>
                  </a:lnTo>
                  <a:lnTo>
                    <a:pt x="13960466" y="330200"/>
                  </a:lnTo>
                  <a:lnTo>
                    <a:pt x="13830194" y="304800"/>
                  </a:lnTo>
                  <a:lnTo>
                    <a:pt x="13762948" y="279400"/>
                  </a:lnTo>
                  <a:lnTo>
                    <a:pt x="13694268" y="266700"/>
                  </a:lnTo>
                  <a:lnTo>
                    <a:pt x="13624133" y="241300"/>
                  </a:lnTo>
                  <a:lnTo>
                    <a:pt x="13552524" y="228600"/>
                  </a:lnTo>
                  <a:lnTo>
                    <a:pt x="13479420" y="203200"/>
                  </a:lnTo>
                  <a:lnTo>
                    <a:pt x="13240201" y="152400"/>
                  </a:lnTo>
                  <a:lnTo>
                    <a:pt x="13181479" y="127000"/>
                  </a:lnTo>
                  <a:lnTo>
                    <a:pt x="13065307" y="101600"/>
                  </a:lnTo>
                  <a:close/>
                </a:path>
                <a:path w="18288000" h="1384300">
                  <a:moveTo>
                    <a:pt x="17664591" y="203200"/>
                  </a:moveTo>
                  <a:lnTo>
                    <a:pt x="17617790" y="215900"/>
                  </a:lnTo>
                  <a:lnTo>
                    <a:pt x="17572074" y="215900"/>
                  </a:lnTo>
                  <a:lnTo>
                    <a:pt x="17527421" y="228600"/>
                  </a:lnTo>
                  <a:lnTo>
                    <a:pt x="17441226" y="228600"/>
                  </a:lnTo>
                  <a:lnTo>
                    <a:pt x="17399642" y="241300"/>
                  </a:lnTo>
                  <a:lnTo>
                    <a:pt x="17359041" y="241300"/>
                  </a:lnTo>
                  <a:lnTo>
                    <a:pt x="17319402" y="254000"/>
                  </a:lnTo>
                  <a:lnTo>
                    <a:pt x="17280705" y="254000"/>
                  </a:lnTo>
                  <a:lnTo>
                    <a:pt x="17242930" y="266700"/>
                  </a:lnTo>
                  <a:lnTo>
                    <a:pt x="17206055" y="266700"/>
                  </a:lnTo>
                  <a:lnTo>
                    <a:pt x="17170062" y="279400"/>
                  </a:lnTo>
                  <a:lnTo>
                    <a:pt x="17134929" y="279400"/>
                  </a:lnTo>
                  <a:lnTo>
                    <a:pt x="17100637" y="292100"/>
                  </a:lnTo>
                  <a:lnTo>
                    <a:pt x="17067164" y="292100"/>
                  </a:lnTo>
                  <a:lnTo>
                    <a:pt x="17034492" y="304800"/>
                  </a:lnTo>
                  <a:lnTo>
                    <a:pt x="17002598" y="304800"/>
                  </a:lnTo>
                  <a:lnTo>
                    <a:pt x="16941069" y="330200"/>
                  </a:lnTo>
                  <a:lnTo>
                    <a:pt x="16911392" y="330200"/>
                  </a:lnTo>
                  <a:lnTo>
                    <a:pt x="16882413" y="342900"/>
                  </a:lnTo>
                  <a:lnTo>
                    <a:pt x="16854112" y="342900"/>
                  </a:lnTo>
                  <a:lnTo>
                    <a:pt x="16826468" y="355600"/>
                  </a:lnTo>
                  <a:lnTo>
                    <a:pt x="16799462" y="355600"/>
                  </a:lnTo>
                  <a:lnTo>
                    <a:pt x="16773073" y="368300"/>
                  </a:lnTo>
                  <a:lnTo>
                    <a:pt x="16747280" y="368300"/>
                  </a:lnTo>
                  <a:lnTo>
                    <a:pt x="16722064" y="381000"/>
                  </a:lnTo>
                  <a:lnTo>
                    <a:pt x="16697403" y="393700"/>
                  </a:lnTo>
                  <a:lnTo>
                    <a:pt x="16673279" y="393700"/>
                  </a:lnTo>
                  <a:lnTo>
                    <a:pt x="16649669" y="406400"/>
                  </a:lnTo>
                  <a:lnTo>
                    <a:pt x="16626555" y="406400"/>
                  </a:lnTo>
                  <a:lnTo>
                    <a:pt x="16603916" y="419100"/>
                  </a:lnTo>
                  <a:lnTo>
                    <a:pt x="16581731" y="431800"/>
                  </a:lnTo>
                  <a:lnTo>
                    <a:pt x="16559980" y="431800"/>
                  </a:lnTo>
                  <a:lnTo>
                    <a:pt x="16538643" y="444500"/>
                  </a:lnTo>
                  <a:lnTo>
                    <a:pt x="16517700" y="444500"/>
                  </a:lnTo>
                  <a:lnTo>
                    <a:pt x="16497130" y="457200"/>
                  </a:lnTo>
                  <a:lnTo>
                    <a:pt x="16476913" y="457200"/>
                  </a:lnTo>
                  <a:lnTo>
                    <a:pt x="16457028" y="469900"/>
                  </a:lnTo>
                  <a:lnTo>
                    <a:pt x="16437456" y="469900"/>
                  </a:lnTo>
                  <a:lnTo>
                    <a:pt x="16399168" y="495300"/>
                  </a:lnTo>
                  <a:lnTo>
                    <a:pt x="16325445" y="520700"/>
                  </a:lnTo>
                  <a:lnTo>
                    <a:pt x="16307490" y="520700"/>
                  </a:lnTo>
                  <a:lnTo>
                    <a:pt x="16289686" y="533400"/>
                  </a:lnTo>
                  <a:lnTo>
                    <a:pt x="16272011" y="533400"/>
                  </a:lnTo>
                  <a:lnTo>
                    <a:pt x="16254445" y="546100"/>
                  </a:lnTo>
                  <a:lnTo>
                    <a:pt x="16236968" y="546100"/>
                  </a:lnTo>
                  <a:lnTo>
                    <a:pt x="16219560" y="558800"/>
                  </a:lnTo>
                  <a:lnTo>
                    <a:pt x="16202200" y="558800"/>
                  </a:lnTo>
                  <a:lnTo>
                    <a:pt x="16184868" y="571500"/>
                  </a:lnTo>
                  <a:lnTo>
                    <a:pt x="16150208" y="571500"/>
                  </a:lnTo>
                  <a:lnTo>
                    <a:pt x="16132838" y="584200"/>
                  </a:lnTo>
                  <a:lnTo>
                    <a:pt x="16115415" y="584200"/>
                  </a:lnTo>
                  <a:lnTo>
                    <a:pt x="16097919" y="596900"/>
                  </a:lnTo>
                  <a:lnTo>
                    <a:pt x="16062625" y="596900"/>
                  </a:lnTo>
                  <a:lnTo>
                    <a:pt x="16044786" y="609600"/>
                  </a:lnTo>
                  <a:lnTo>
                    <a:pt x="16008625" y="609600"/>
                  </a:lnTo>
                  <a:lnTo>
                    <a:pt x="15990261" y="622300"/>
                  </a:lnTo>
                  <a:lnTo>
                    <a:pt x="15933795" y="622300"/>
                  </a:lnTo>
                  <a:lnTo>
                    <a:pt x="15914446" y="635000"/>
                  </a:lnTo>
                  <a:lnTo>
                    <a:pt x="15833882" y="635000"/>
                  </a:lnTo>
                  <a:lnTo>
                    <a:pt x="15812846" y="647700"/>
                  </a:lnTo>
                  <a:lnTo>
                    <a:pt x="18288000" y="647700"/>
                  </a:lnTo>
                  <a:lnTo>
                    <a:pt x="18288000" y="393700"/>
                  </a:lnTo>
                  <a:lnTo>
                    <a:pt x="17664591" y="203200"/>
                  </a:lnTo>
                  <a:close/>
                </a:path>
                <a:path w="18288000" h="1384300">
                  <a:moveTo>
                    <a:pt x="12837936" y="63500"/>
                  </a:moveTo>
                  <a:lnTo>
                    <a:pt x="11274008" y="63500"/>
                  </a:lnTo>
                  <a:lnTo>
                    <a:pt x="11228638" y="76200"/>
                  </a:lnTo>
                  <a:lnTo>
                    <a:pt x="11183543" y="76200"/>
                  </a:lnTo>
                  <a:lnTo>
                    <a:pt x="11094156" y="101600"/>
                  </a:lnTo>
                  <a:lnTo>
                    <a:pt x="13007848" y="101600"/>
                  </a:lnTo>
                  <a:lnTo>
                    <a:pt x="12837936" y="63500"/>
                  </a:lnTo>
                  <a:close/>
                </a:path>
                <a:path w="18288000" h="1384300">
                  <a:moveTo>
                    <a:pt x="12671635" y="38100"/>
                  </a:moveTo>
                  <a:lnTo>
                    <a:pt x="11411798" y="38100"/>
                  </a:lnTo>
                  <a:lnTo>
                    <a:pt x="11319655" y="63500"/>
                  </a:lnTo>
                  <a:lnTo>
                    <a:pt x="12782106" y="63500"/>
                  </a:lnTo>
                  <a:lnTo>
                    <a:pt x="12671635" y="38100"/>
                  </a:lnTo>
                  <a:close/>
                </a:path>
                <a:path w="18288000" h="1384300">
                  <a:moveTo>
                    <a:pt x="12562720" y="25400"/>
                  </a:moveTo>
                  <a:lnTo>
                    <a:pt x="11552195" y="25400"/>
                  </a:lnTo>
                  <a:lnTo>
                    <a:pt x="11505100" y="38100"/>
                  </a:lnTo>
                  <a:lnTo>
                    <a:pt x="12616985" y="38100"/>
                  </a:lnTo>
                  <a:lnTo>
                    <a:pt x="12562720" y="25400"/>
                  </a:lnTo>
                  <a:close/>
                </a:path>
                <a:path w="18288000" h="1384300">
                  <a:moveTo>
                    <a:pt x="12402198" y="12700"/>
                  </a:moveTo>
                  <a:lnTo>
                    <a:pt x="11647293" y="12700"/>
                  </a:lnTo>
                  <a:lnTo>
                    <a:pt x="11599591" y="25400"/>
                  </a:lnTo>
                  <a:lnTo>
                    <a:pt x="12455331" y="25400"/>
                  </a:lnTo>
                  <a:lnTo>
                    <a:pt x="12402198" y="12700"/>
                  </a:lnTo>
                  <a:close/>
                </a:path>
                <a:path w="18288000" h="1384300">
                  <a:moveTo>
                    <a:pt x="12245000" y="0"/>
                  </a:moveTo>
                  <a:lnTo>
                    <a:pt x="11841236" y="0"/>
                  </a:lnTo>
                  <a:lnTo>
                    <a:pt x="11792272" y="12700"/>
                  </a:lnTo>
                  <a:lnTo>
                    <a:pt x="12297037" y="12700"/>
                  </a:lnTo>
                  <a:lnTo>
                    <a:pt x="12245000" y="0"/>
                  </a:lnTo>
                  <a:close/>
                </a:path>
              </a:pathLst>
            </a:custGeom>
            <a:solidFill>
              <a:srgbClr val="E86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5925311"/>
              <a:ext cx="2199640" cy="3454400"/>
            </a:xfrm>
            <a:custGeom>
              <a:avLst/>
              <a:gdLst/>
              <a:ahLst/>
              <a:cxnLst/>
              <a:rect l="l" t="t" r="r" b="b"/>
              <a:pathLst>
                <a:path w="2199640" h="3454400">
                  <a:moveTo>
                    <a:pt x="682044" y="3441700"/>
                  </a:moveTo>
                  <a:lnTo>
                    <a:pt x="258794" y="3441700"/>
                  </a:lnTo>
                  <a:lnTo>
                    <a:pt x="279862" y="3454400"/>
                  </a:lnTo>
                  <a:lnTo>
                    <a:pt x="660975" y="3454400"/>
                  </a:lnTo>
                  <a:lnTo>
                    <a:pt x="682044" y="3441700"/>
                  </a:lnTo>
                  <a:close/>
                </a:path>
                <a:path w="2199640" h="3454400">
                  <a:moveTo>
                    <a:pt x="765976" y="3429000"/>
                  </a:moveTo>
                  <a:lnTo>
                    <a:pt x="174861" y="3429000"/>
                  </a:lnTo>
                  <a:lnTo>
                    <a:pt x="195785" y="3441700"/>
                  </a:lnTo>
                  <a:lnTo>
                    <a:pt x="745053" y="3441700"/>
                  </a:lnTo>
                  <a:lnTo>
                    <a:pt x="765976" y="3429000"/>
                  </a:lnTo>
                  <a:close/>
                </a:path>
                <a:path w="2199640" h="3454400">
                  <a:moveTo>
                    <a:pt x="849203" y="3416300"/>
                  </a:moveTo>
                  <a:lnTo>
                    <a:pt x="91635" y="3416300"/>
                  </a:lnTo>
                  <a:lnTo>
                    <a:pt x="112361" y="3429000"/>
                  </a:lnTo>
                  <a:lnTo>
                    <a:pt x="828476" y="3429000"/>
                  </a:lnTo>
                  <a:lnTo>
                    <a:pt x="849203" y="3416300"/>
                  </a:lnTo>
                  <a:close/>
                </a:path>
                <a:path w="2199640" h="3454400">
                  <a:moveTo>
                    <a:pt x="890484" y="3403600"/>
                  </a:moveTo>
                  <a:lnTo>
                    <a:pt x="50354" y="3403600"/>
                  </a:lnTo>
                  <a:lnTo>
                    <a:pt x="70966" y="3416300"/>
                  </a:lnTo>
                  <a:lnTo>
                    <a:pt x="869872" y="3416300"/>
                  </a:lnTo>
                  <a:lnTo>
                    <a:pt x="890484" y="3403600"/>
                  </a:lnTo>
                  <a:close/>
                </a:path>
                <a:path w="2199640" h="3454400">
                  <a:moveTo>
                    <a:pt x="931510" y="63500"/>
                  </a:moveTo>
                  <a:lnTo>
                    <a:pt x="0" y="63500"/>
                  </a:lnTo>
                  <a:lnTo>
                    <a:pt x="0" y="3390900"/>
                  </a:lnTo>
                  <a:lnTo>
                    <a:pt x="9328" y="3403600"/>
                  </a:lnTo>
                  <a:lnTo>
                    <a:pt x="931510" y="3403600"/>
                  </a:lnTo>
                  <a:lnTo>
                    <a:pt x="951919" y="3390900"/>
                  </a:lnTo>
                  <a:lnTo>
                    <a:pt x="972259" y="3390900"/>
                  </a:lnTo>
                  <a:lnTo>
                    <a:pt x="992526" y="3378200"/>
                  </a:lnTo>
                  <a:lnTo>
                    <a:pt x="1012710" y="3378200"/>
                  </a:lnTo>
                  <a:lnTo>
                    <a:pt x="1032812" y="3365500"/>
                  </a:lnTo>
                  <a:lnTo>
                    <a:pt x="1052828" y="3365500"/>
                  </a:lnTo>
                  <a:lnTo>
                    <a:pt x="1092605" y="3340100"/>
                  </a:lnTo>
                  <a:lnTo>
                    <a:pt x="1112350" y="3340100"/>
                  </a:lnTo>
                  <a:lnTo>
                    <a:pt x="1151550" y="3314700"/>
                  </a:lnTo>
                  <a:lnTo>
                    <a:pt x="1170995" y="3314700"/>
                  </a:lnTo>
                  <a:lnTo>
                    <a:pt x="1209572" y="3289300"/>
                  </a:lnTo>
                  <a:lnTo>
                    <a:pt x="1228696" y="3289300"/>
                  </a:lnTo>
                  <a:lnTo>
                    <a:pt x="1285365" y="3251200"/>
                  </a:lnTo>
                  <a:lnTo>
                    <a:pt x="1304015" y="3251200"/>
                  </a:lnTo>
                  <a:lnTo>
                    <a:pt x="1377323" y="3200400"/>
                  </a:lnTo>
                  <a:lnTo>
                    <a:pt x="1413170" y="3175000"/>
                  </a:lnTo>
                  <a:lnTo>
                    <a:pt x="1430882" y="3175000"/>
                  </a:lnTo>
                  <a:lnTo>
                    <a:pt x="1483138" y="3136900"/>
                  </a:lnTo>
                  <a:lnTo>
                    <a:pt x="1517223" y="3111500"/>
                  </a:lnTo>
                  <a:lnTo>
                    <a:pt x="1550670" y="3086100"/>
                  </a:lnTo>
                  <a:lnTo>
                    <a:pt x="1583469" y="3060700"/>
                  </a:lnTo>
                  <a:lnTo>
                    <a:pt x="1599616" y="3035300"/>
                  </a:lnTo>
                  <a:lnTo>
                    <a:pt x="1631402" y="3009900"/>
                  </a:lnTo>
                  <a:lnTo>
                    <a:pt x="1662492" y="2984500"/>
                  </a:lnTo>
                  <a:lnTo>
                    <a:pt x="1692857" y="2959100"/>
                  </a:lnTo>
                  <a:lnTo>
                    <a:pt x="1707766" y="2933700"/>
                  </a:lnTo>
                  <a:lnTo>
                    <a:pt x="1722488" y="2921000"/>
                  </a:lnTo>
                  <a:lnTo>
                    <a:pt x="1737022" y="2908300"/>
                  </a:lnTo>
                  <a:lnTo>
                    <a:pt x="1751366" y="2895600"/>
                  </a:lnTo>
                  <a:lnTo>
                    <a:pt x="1765518" y="2882900"/>
                  </a:lnTo>
                  <a:lnTo>
                    <a:pt x="1779473" y="2857500"/>
                  </a:lnTo>
                  <a:lnTo>
                    <a:pt x="1793230" y="2844800"/>
                  </a:lnTo>
                  <a:lnTo>
                    <a:pt x="1806789" y="2832100"/>
                  </a:lnTo>
                  <a:lnTo>
                    <a:pt x="1820147" y="2806700"/>
                  </a:lnTo>
                  <a:lnTo>
                    <a:pt x="1833303" y="2794000"/>
                  </a:lnTo>
                  <a:lnTo>
                    <a:pt x="1846255" y="2781300"/>
                  </a:lnTo>
                  <a:lnTo>
                    <a:pt x="1858999" y="2755900"/>
                  </a:lnTo>
                  <a:lnTo>
                    <a:pt x="1871531" y="2743200"/>
                  </a:lnTo>
                  <a:lnTo>
                    <a:pt x="1883851" y="2730500"/>
                  </a:lnTo>
                  <a:lnTo>
                    <a:pt x="1895959" y="2705100"/>
                  </a:lnTo>
                  <a:lnTo>
                    <a:pt x="1907856" y="2692400"/>
                  </a:lnTo>
                  <a:lnTo>
                    <a:pt x="1919531" y="2679700"/>
                  </a:lnTo>
                  <a:lnTo>
                    <a:pt x="1930989" y="2654300"/>
                  </a:lnTo>
                  <a:lnTo>
                    <a:pt x="1942228" y="2641600"/>
                  </a:lnTo>
                  <a:lnTo>
                    <a:pt x="1953245" y="2616200"/>
                  </a:lnTo>
                  <a:lnTo>
                    <a:pt x="1964045" y="2603500"/>
                  </a:lnTo>
                  <a:lnTo>
                    <a:pt x="1974615" y="2578100"/>
                  </a:lnTo>
                  <a:lnTo>
                    <a:pt x="1984958" y="2565400"/>
                  </a:lnTo>
                  <a:lnTo>
                    <a:pt x="1995079" y="2552700"/>
                  </a:lnTo>
                  <a:lnTo>
                    <a:pt x="2004964" y="2527300"/>
                  </a:lnTo>
                  <a:lnTo>
                    <a:pt x="2014617" y="2514600"/>
                  </a:lnTo>
                  <a:lnTo>
                    <a:pt x="2024038" y="2489200"/>
                  </a:lnTo>
                  <a:lnTo>
                    <a:pt x="2033230" y="2476500"/>
                  </a:lnTo>
                  <a:lnTo>
                    <a:pt x="2042181" y="2451100"/>
                  </a:lnTo>
                  <a:lnTo>
                    <a:pt x="2050896" y="2438400"/>
                  </a:lnTo>
                  <a:lnTo>
                    <a:pt x="2059373" y="2413000"/>
                  </a:lnTo>
                  <a:lnTo>
                    <a:pt x="2067609" y="2387600"/>
                  </a:lnTo>
                  <a:lnTo>
                    <a:pt x="2075610" y="2374900"/>
                  </a:lnTo>
                  <a:lnTo>
                    <a:pt x="2083366" y="2349500"/>
                  </a:lnTo>
                  <a:lnTo>
                    <a:pt x="2090880" y="2336800"/>
                  </a:lnTo>
                  <a:lnTo>
                    <a:pt x="2098152" y="2311400"/>
                  </a:lnTo>
                  <a:lnTo>
                    <a:pt x="2105174" y="2298700"/>
                  </a:lnTo>
                  <a:lnTo>
                    <a:pt x="2111951" y="2273300"/>
                  </a:lnTo>
                  <a:lnTo>
                    <a:pt x="2118480" y="2247900"/>
                  </a:lnTo>
                  <a:lnTo>
                    <a:pt x="2124759" y="2235200"/>
                  </a:lnTo>
                  <a:lnTo>
                    <a:pt x="2130795" y="2209800"/>
                  </a:lnTo>
                  <a:lnTo>
                    <a:pt x="2136579" y="2197100"/>
                  </a:lnTo>
                  <a:lnTo>
                    <a:pt x="2142111" y="2171700"/>
                  </a:lnTo>
                  <a:lnTo>
                    <a:pt x="2147390" y="2146300"/>
                  </a:lnTo>
                  <a:lnTo>
                    <a:pt x="2152424" y="2133600"/>
                  </a:lnTo>
                  <a:lnTo>
                    <a:pt x="2157201" y="2108200"/>
                  </a:lnTo>
                  <a:lnTo>
                    <a:pt x="2161721" y="2095500"/>
                  </a:lnTo>
                  <a:lnTo>
                    <a:pt x="2165983" y="2070100"/>
                  </a:lnTo>
                  <a:lnTo>
                    <a:pt x="2169998" y="2044700"/>
                  </a:lnTo>
                  <a:lnTo>
                    <a:pt x="2173756" y="2032000"/>
                  </a:lnTo>
                  <a:lnTo>
                    <a:pt x="2177256" y="2006600"/>
                  </a:lnTo>
                  <a:lnTo>
                    <a:pt x="2180499" y="1981200"/>
                  </a:lnTo>
                  <a:lnTo>
                    <a:pt x="2183483" y="1968500"/>
                  </a:lnTo>
                  <a:lnTo>
                    <a:pt x="2186208" y="1943100"/>
                  </a:lnTo>
                  <a:lnTo>
                    <a:pt x="2188675" y="1917700"/>
                  </a:lnTo>
                  <a:lnTo>
                    <a:pt x="2190888" y="1905000"/>
                  </a:lnTo>
                  <a:lnTo>
                    <a:pt x="2192836" y="1879600"/>
                  </a:lnTo>
                  <a:lnTo>
                    <a:pt x="2194525" y="1854200"/>
                  </a:lnTo>
                  <a:lnTo>
                    <a:pt x="2195955" y="1841500"/>
                  </a:lnTo>
                  <a:lnTo>
                    <a:pt x="2197124" y="1816100"/>
                  </a:lnTo>
                  <a:lnTo>
                    <a:pt x="2198033" y="1790700"/>
                  </a:lnTo>
                  <a:lnTo>
                    <a:pt x="2198684" y="1778000"/>
                  </a:lnTo>
                  <a:lnTo>
                    <a:pt x="2199076" y="1752600"/>
                  </a:lnTo>
                  <a:lnTo>
                    <a:pt x="2199206" y="1727200"/>
                  </a:lnTo>
                  <a:lnTo>
                    <a:pt x="2199076" y="1714500"/>
                  </a:lnTo>
                  <a:lnTo>
                    <a:pt x="2198684" y="1689100"/>
                  </a:lnTo>
                  <a:lnTo>
                    <a:pt x="2198033" y="1663700"/>
                  </a:lnTo>
                  <a:lnTo>
                    <a:pt x="2197124" y="1651000"/>
                  </a:lnTo>
                  <a:lnTo>
                    <a:pt x="2195955" y="1625600"/>
                  </a:lnTo>
                  <a:lnTo>
                    <a:pt x="2194525" y="1600200"/>
                  </a:lnTo>
                  <a:lnTo>
                    <a:pt x="2192836" y="1587500"/>
                  </a:lnTo>
                  <a:lnTo>
                    <a:pt x="2190888" y="1562100"/>
                  </a:lnTo>
                  <a:lnTo>
                    <a:pt x="2188675" y="1536700"/>
                  </a:lnTo>
                  <a:lnTo>
                    <a:pt x="2186208" y="1524000"/>
                  </a:lnTo>
                  <a:lnTo>
                    <a:pt x="2183483" y="1498600"/>
                  </a:lnTo>
                  <a:lnTo>
                    <a:pt x="2180499" y="1473200"/>
                  </a:lnTo>
                  <a:lnTo>
                    <a:pt x="2177256" y="1460500"/>
                  </a:lnTo>
                  <a:lnTo>
                    <a:pt x="2173756" y="1435100"/>
                  </a:lnTo>
                  <a:lnTo>
                    <a:pt x="2169998" y="1409700"/>
                  </a:lnTo>
                  <a:lnTo>
                    <a:pt x="2165983" y="1397000"/>
                  </a:lnTo>
                  <a:lnTo>
                    <a:pt x="2161721" y="1371600"/>
                  </a:lnTo>
                  <a:lnTo>
                    <a:pt x="2157201" y="1358900"/>
                  </a:lnTo>
                  <a:lnTo>
                    <a:pt x="2152424" y="1333500"/>
                  </a:lnTo>
                  <a:lnTo>
                    <a:pt x="2147390" y="1308100"/>
                  </a:lnTo>
                  <a:lnTo>
                    <a:pt x="2142111" y="1295400"/>
                  </a:lnTo>
                  <a:lnTo>
                    <a:pt x="2136581" y="1270000"/>
                  </a:lnTo>
                  <a:lnTo>
                    <a:pt x="2130801" y="1244600"/>
                  </a:lnTo>
                  <a:lnTo>
                    <a:pt x="2124772" y="1231900"/>
                  </a:lnTo>
                  <a:lnTo>
                    <a:pt x="2118485" y="1206500"/>
                  </a:lnTo>
                  <a:lnTo>
                    <a:pt x="2111953" y="1193800"/>
                  </a:lnTo>
                  <a:lnTo>
                    <a:pt x="2105175" y="1168400"/>
                  </a:lnTo>
                  <a:lnTo>
                    <a:pt x="2098152" y="1155700"/>
                  </a:lnTo>
                  <a:lnTo>
                    <a:pt x="2090880" y="1130300"/>
                  </a:lnTo>
                  <a:lnTo>
                    <a:pt x="2083366" y="1104900"/>
                  </a:lnTo>
                  <a:lnTo>
                    <a:pt x="2075610" y="1092200"/>
                  </a:lnTo>
                  <a:lnTo>
                    <a:pt x="2067609" y="1066800"/>
                  </a:lnTo>
                  <a:lnTo>
                    <a:pt x="2059373" y="1054100"/>
                  </a:lnTo>
                  <a:lnTo>
                    <a:pt x="2050896" y="1028700"/>
                  </a:lnTo>
                  <a:lnTo>
                    <a:pt x="2042181" y="1016000"/>
                  </a:lnTo>
                  <a:lnTo>
                    <a:pt x="2033230" y="990600"/>
                  </a:lnTo>
                  <a:lnTo>
                    <a:pt x="2024038" y="977900"/>
                  </a:lnTo>
                  <a:lnTo>
                    <a:pt x="2014617" y="952500"/>
                  </a:lnTo>
                  <a:lnTo>
                    <a:pt x="2004964" y="939800"/>
                  </a:lnTo>
                  <a:lnTo>
                    <a:pt x="1995079" y="914400"/>
                  </a:lnTo>
                  <a:lnTo>
                    <a:pt x="1984958" y="901700"/>
                  </a:lnTo>
                  <a:lnTo>
                    <a:pt x="1974615" y="876300"/>
                  </a:lnTo>
                  <a:lnTo>
                    <a:pt x="1964045" y="863600"/>
                  </a:lnTo>
                  <a:lnTo>
                    <a:pt x="1953245" y="838200"/>
                  </a:lnTo>
                  <a:lnTo>
                    <a:pt x="1942228" y="825500"/>
                  </a:lnTo>
                  <a:lnTo>
                    <a:pt x="1930989" y="812800"/>
                  </a:lnTo>
                  <a:lnTo>
                    <a:pt x="1919531" y="787400"/>
                  </a:lnTo>
                  <a:lnTo>
                    <a:pt x="1907856" y="774700"/>
                  </a:lnTo>
                  <a:lnTo>
                    <a:pt x="1895959" y="749300"/>
                  </a:lnTo>
                  <a:lnTo>
                    <a:pt x="1883851" y="736600"/>
                  </a:lnTo>
                  <a:lnTo>
                    <a:pt x="1871531" y="723900"/>
                  </a:lnTo>
                  <a:lnTo>
                    <a:pt x="1858999" y="698500"/>
                  </a:lnTo>
                  <a:lnTo>
                    <a:pt x="1846255" y="685800"/>
                  </a:lnTo>
                  <a:lnTo>
                    <a:pt x="1833303" y="673100"/>
                  </a:lnTo>
                  <a:lnTo>
                    <a:pt x="1820147" y="647700"/>
                  </a:lnTo>
                  <a:lnTo>
                    <a:pt x="1806789" y="635000"/>
                  </a:lnTo>
                  <a:lnTo>
                    <a:pt x="1793230" y="622300"/>
                  </a:lnTo>
                  <a:lnTo>
                    <a:pt x="1779473" y="596900"/>
                  </a:lnTo>
                  <a:lnTo>
                    <a:pt x="1765518" y="584200"/>
                  </a:lnTo>
                  <a:lnTo>
                    <a:pt x="1751366" y="571500"/>
                  </a:lnTo>
                  <a:lnTo>
                    <a:pt x="1737022" y="558800"/>
                  </a:lnTo>
                  <a:lnTo>
                    <a:pt x="1722488" y="546100"/>
                  </a:lnTo>
                  <a:lnTo>
                    <a:pt x="1707766" y="520700"/>
                  </a:lnTo>
                  <a:lnTo>
                    <a:pt x="1692857" y="508000"/>
                  </a:lnTo>
                  <a:lnTo>
                    <a:pt x="1662492" y="482600"/>
                  </a:lnTo>
                  <a:lnTo>
                    <a:pt x="1631402" y="457200"/>
                  </a:lnTo>
                  <a:lnTo>
                    <a:pt x="1615593" y="431800"/>
                  </a:lnTo>
                  <a:lnTo>
                    <a:pt x="1583469" y="406400"/>
                  </a:lnTo>
                  <a:lnTo>
                    <a:pt x="1550670" y="381000"/>
                  </a:lnTo>
                  <a:lnTo>
                    <a:pt x="1517223" y="355600"/>
                  </a:lnTo>
                  <a:lnTo>
                    <a:pt x="1465867" y="317500"/>
                  </a:lnTo>
                  <a:lnTo>
                    <a:pt x="1413170" y="279400"/>
                  </a:lnTo>
                  <a:lnTo>
                    <a:pt x="1377323" y="254000"/>
                  </a:lnTo>
                  <a:lnTo>
                    <a:pt x="1359190" y="254000"/>
                  </a:lnTo>
                  <a:lnTo>
                    <a:pt x="1285365" y="203200"/>
                  </a:lnTo>
                  <a:lnTo>
                    <a:pt x="1266591" y="203200"/>
                  </a:lnTo>
                  <a:lnTo>
                    <a:pt x="1209572" y="165100"/>
                  </a:lnTo>
                  <a:lnTo>
                    <a:pt x="1190336" y="165100"/>
                  </a:lnTo>
                  <a:lnTo>
                    <a:pt x="1151550" y="139700"/>
                  </a:lnTo>
                  <a:lnTo>
                    <a:pt x="1132000" y="139700"/>
                  </a:lnTo>
                  <a:lnTo>
                    <a:pt x="1092605" y="114300"/>
                  </a:lnTo>
                  <a:lnTo>
                    <a:pt x="1072764" y="114300"/>
                  </a:lnTo>
                  <a:lnTo>
                    <a:pt x="1052828" y="101600"/>
                  </a:lnTo>
                  <a:lnTo>
                    <a:pt x="1032812" y="101600"/>
                  </a:lnTo>
                  <a:lnTo>
                    <a:pt x="1012710" y="88900"/>
                  </a:lnTo>
                  <a:lnTo>
                    <a:pt x="992526" y="88900"/>
                  </a:lnTo>
                  <a:lnTo>
                    <a:pt x="972259" y="76200"/>
                  </a:lnTo>
                  <a:lnTo>
                    <a:pt x="951919" y="76200"/>
                  </a:lnTo>
                  <a:lnTo>
                    <a:pt x="931510" y="63500"/>
                  </a:lnTo>
                  <a:close/>
                </a:path>
                <a:path w="2199640" h="3454400">
                  <a:moveTo>
                    <a:pt x="890484" y="50800"/>
                  </a:moveTo>
                  <a:lnTo>
                    <a:pt x="50354" y="50800"/>
                  </a:lnTo>
                  <a:lnTo>
                    <a:pt x="29806" y="63500"/>
                  </a:lnTo>
                  <a:lnTo>
                    <a:pt x="911032" y="63500"/>
                  </a:lnTo>
                  <a:lnTo>
                    <a:pt x="890484" y="50800"/>
                  </a:lnTo>
                  <a:close/>
                </a:path>
                <a:path w="2199640" h="3454400">
                  <a:moveTo>
                    <a:pt x="828476" y="38100"/>
                  </a:moveTo>
                  <a:lnTo>
                    <a:pt x="112361" y="38100"/>
                  </a:lnTo>
                  <a:lnTo>
                    <a:pt x="91635" y="50800"/>
                  </a:lnTo>
                  <a:lnTo>
                    <a:pt x="849203" y="50800"/>
                  </a:lnTo>
                  <a:lnTo>
                    <a:pt x="828476" y="38100"/>
                  </a:lnTo>
                  <a:close/>
                </a:path>
                <a:path w="2199640" h="3454400">
                  <a:moveTo>
                    <a:pt x="765976" y="25400"/>
                  </a:moveTo>
                  <a:lnTo>
                    <a:pt x="174861" y="25400"/>
                  </a:lnTo>
                  <a:lnTo>
                    <a:pt x="153980" y="38100"/>
                  </a:lnTo>
                  <a:lnTo>
                    <a:pt x="786857" y="38100"/>
                  </a:lnTo>
                  <a:lnTo>
                    <a:pt x="765976" y="25400"/>
                  </a:lnTo>
                  <a:close/>
                </a:path>
                <a:path w="2199640" h="3454400">
                  <a:moveTo>
                    <a:pt x="703081" y="12700"/>
                  </a:moveTo>
                  <a:lnTo>
                    <a:pt x="237757" y="12700"/>
                  </a:lnTo>
                  <a:lnTo>
                    <a:pt x="216749" y="25400"/>
                  </a:lnTo>
                  <a:lnTo>
                    <a:pt x="724089" y="25400"/>
                  </a:lnTo>
                  <a:lnTo>
                    <a:pt x="703081" y="12700"/>
                  </a:lnTo>
                  <a:close/>
                </a:path>
                <a:path w="2199640" h="3454400">
                  <a:moveTo>
                    <a:pt x="555242" y="0"/>
                  </a:moveTo>
                  <a:lnTo>
                    <a:pt x="385596" y="0"/>
                  </a:lnTo>
                  <a:lnTo>
                    <a:pt x="364412" y="12700"/>
                  </a:lnTo>
                  <a:lnTo>
                    <a:pt x="576428" y="12700"/>
                  </a:lnTo>
                  <a:lnTo>
                    <a:pt x="555242" y="0"/>
                  </a:lnTo>
                  <a:close/>
                </a:path>
              </a:pathLst>
            </a:custGeom>
            <a:solidFill>
              <a:srgbClr val="6AA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25120" y="7105573"/>
              <a:ext cx="1821814" cy="1214755"/>
            </a:xfrm>
            <a:custGeom>
              <a:avLst/>
              <a:gdLst/>
              <a:ahLst/>
              <a:cxnLst/>
              <a:rect l="l" t="t" r="r" b="b"/>
              <a:pathLst>
                <a:path w="1821814" h="1214754">
                  <a:moveTo>
                    <a:pt x="1821649" y="1012037"/>
                  </a:moveTo>
                  <a:lnTo>
                    <a:pt x="0" y="1012037"/>
                  </a:lnTo>
                  <a:lnTo>
                    <a:pt x="0" y="1214450"/>
                  </a:lnTo>
                  <a:lnTo>
                    <a:pt x="1821649" y="1214450"/>
                  </a:lnTo>
                  <a:lnTo>
                    <a:pt x="1821649" y="1012037"/>
                  </a:lnTo>
                  <a:close/>
                </a:path>
                <a:path w="1821814" h="1214754">
                  <a:moveTo>
                    <a:pt x="1821649" y="506018"/>
                  </a:moveTo>
                  <a:lnTo>
                    <a:pt x="0" y="506018"/>
                  </a:lnTo>
                  <a:lnTo>
                    <a:pt x="0" y="708431"/>
                  </a:lnTo>
                  <a:lnTo>
                    <a:pt x="1821649" y="708431"/>
                  </a:lnTo>
                  <a:lnTo>
                    <a:pt x="1821649" y="506018"/>
                  </a:lnTo>
                  <a:close/>
                </a:path>
                <a:path w="1821814" h="1214754">
                  <a:moveTo>
                    <a:pt x="1821649" y="0"/>
                  </a:moveTo>
                  <a:lnTo>
                    <a:pt x="0" y="0"/>
                  </a:lnTo>
                  <a:lnTo>
                    <a:pt x="0" y="202412"/>
                  </a:lnTo>
                  <a:lnTo>
                    <a:pt x="1821649" y="202412"/>
                  </a:lnTo>
                  <a:lnTo>
                    <a:pt x="1821649" y="0"/>
                  </a:lnTo>
                  <a:close/>
                </a:path>
              </a:pathLst>
            </a:custGeom>
            <a:solidFill>
              <a:srgbClr val="FCBD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898532" y="7655825"/>
              <a:ext cx="389890" cy="710565"/>
            </a:xfrm>
            <a:custGeom>
              <a:avLst/>
              <a:gdLst/>
              <a:ahLst/>
              <a:cxnLst/>
              <a:rect l="l" t="t" r="r" b="b"/>
              <a:pathLst>
                <a:path w="389890" h="710565">
                  <a:moveTo>
                    <a:pt x="389467" y="451469"/>
                  </a:moveTo>
                  <a:lnTo>
                    <a:pt x="233172" y="451469"/>
                  </a:lnTo>
                  <a:lnTo>
                    <a:pt x="279343" y="452860"/>
                  </a:lnTo>
                  <a:lnTo>
                    <a:pt x="323189" y="459003"/>
                  </a:lnTo>
                  <a:lnTo>
                    <a:pt x="295490" y="506743"/>
                  </a:lnTo>
                  <a:lnTo>
                    <a:pt x="232589" y="593581"/>
                  </a:lnTo>
                  <a:lnTo>
                    <a:pt x="207444" y="637917"/>
                  </a:lnTo>
                  <a:lnTo>
                    <a:pt x="193205" y="686358"/>
                  </a:lnTo>
                  <a:lnTo>
                    <a:pt x="206987" y="693774"/>
                  </a:lnTo>
                  <a:lnTo>
                    <a:pt x="219389" y="701470"/>
                  </a:lnTo>
                  <a:lnTo>
                    <a:pt x="233452" y="707506"/>
                  </a:lnTo>
                  <a:lnTo>
                    <a:pt x="252222" y="709942"/>
                  </a:lnTo>
                  <a:lnTo>
                    <a:pt x="283076" y="677656"/>
                  </a:lnTo>
                  <a:lnTo>
                    <a:pt x="312496" y="642131"/>
                  </a:lnTo>
                  <a:lnTo>
                    <a:pt x="341014" y="604556"/>
                  </a:lnTo>
                  <a:lnTo>
                    <a:pt x="369163" y="566121"/>
                  </a:lnTo>
                  <a:lnTo>
                    <a:pt x="389467" y="538795"/>
                  </a:lnTo>
                  <a:lnTo>
                    <a:pt x="389467" y="451469"/>
                  </a:lnTo>
                  <a:close/>
                </a:path>
                <a:path w="389890" h="710565">
                  <a:moveTo>
                    <a:pt x="74375" y="358954"/>
                  </a:moveTo>
                  <a:lnTo>
                    <a:pt x="36484" y="365895"/>
                  </a:lnTo>
                  <a:lnTo>
                    <a:pt x="9984" y="383736"/>
                  </a:lnTo>
                  <a:lnTo>
                    <a:pt x="0" y="416369"/>
                  </a:lnTo>
                  <a:lnTo>
                    <a:pt x="43841" y="436610"/>
                  </a:lnTo>
                  <a:lnTo>
                    <a:pt x="90009" y="447400"/>
                  </a:lnTo>
                  <a:lnTo>
                    <a:pt x="137574" y="451580"/>
                  </a:lnTo>
                  <a:lnTo>
                    <a:pt x="185605" y="451989"/>
                  </a:lnTo>
                  <a:lnTo>
                    <a:pt x="233172" y="451469"/>
                  </a:lnTo>
                  <a:lnTo>
                    <a:pt x="389467" y="451469"/>
                  </a:lnTo>
                  <a:lnTo>
                    <a:pt x="389467" y="370420"/>
                  </a:lnTo>
                  <a:lnTo>
                    <a:pt x="348788" y="370347"/>
                  </a:lnTo>
                  <a:lnTo>
                    <a:pt x="205168" y="364604"/>
                  </a:lnTo>
                  <a:lnTo>
                    <a:pt x="163841" y="362200"/>
                  </a:lnTo>
                  <a:lnTo>
                    <a:pt x="118536" y="359020"/>
                  </a:lnTo>
                  <a:lnTo>
                    <a:pt x="74375" y="358954"/>
                  </a:lnTo>
                  <a:close/>
                </a:path>
                <a:path w="389890" h="710565">
                  <a:moveTo>
                    <a:pt x="327863" y="0"/>
                  </a:moveTo>
                  <a:lnTo>
                    <a:pt x="321780" y="48794"/>
                  </a:lnTo>
                  <a:lnTo>
                    <a:pt x="324190" y="95870"/>
                  </a:lnTo>
                  <a:lnTo>
                    <a:pt x="332793" y="141732"/>
                  </a:lnTo>
                  <a:lnTo>
                    <a:pt x="345289" y="186882"/>
                  </a:lnTo>
                  <a:lnTo>
                    <a:pt x="359375" y="231822"/>
                  </a:lnTo>
                  <a:lnTo>
                    <a:pt x="372752" y="277057"/>
                  </a:lnTo>
                  <a:lnTo>
                    <a:pt x="383119" y="323089"/>
                  </a:lnTo>
                  <a:lnTo>
                    <a:pt x="388175" y="370420"/>
                  </a:lnTo>
                  <a:lnTo>
                    <a:pt x="389467" y="370420"/>
                  </a:lnTo>
                  <a:lnTo>
                    <a:pt x="389467" y="124846"/>
                  </a:lnTo>
                  <a:lnTo>
                    <a:pt x="377557" y="89078"/>
                  </a:lnTo>
                  <a:lnTo>
                    <a:pt x="356687" y="42487"/>
                  </a:lnTo>
                  <a:lnTo>
                    <a:pt x="327863" y="0"/>
                  </a:lnTo>
                  <a:close/>
                </a:path>
              </a:pathLst>
            </a:custGeom>
            <a:solidFill>
              <a:srgbClr val="1111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013923" y="8245259"/>
              <a:ext cx="1699260" cy="1593215"/>
            </a:xfrm>
            <a:custGeom>
              <a:avLst/>
              <a:gdLst/>
              <a:ahLst/>
              <a:cxnLst/>
              <a:rect l="l" t="t" r="r" b="b"/>
              <a:pathLst>
                <a:path w="1699259" h="1593215">
                  <a:moveTo>
                    <a:pt x="1139204" y="0"/>
                  </a:moveTo>
                  <a:lnTo>
                    <a:pt x="1090263" y="33644"/>
                  </a:lnTo>
                  <a:lnTo>
                    <a:pt x="1045941" y="69376"/>
                  </a:lnTo>
                  <a:lnTo>
                    <a:pt x="1005861" y="106888"/>
                  </a:lnTo>
                  <a:lnTo>
                    <a:pt x="969645" y="145869"/>
                  </a:lnTo>
                  <a:lnTo>
                    <a:pt x="936915" y="186010"/>
                  </a:lnTo>
                  <a:lnTo>
                    <a:pt x="907294" y="227003"/>
                  </a:lnTo>
                  <a:lnTo>
                    <a:pt x="880404" y="268537"/>
                  </a:lnTo>
                  <a:lnTo>
                    <a:pt x="855867" y="310303"/>
                  </a:lnTo>
                  <a:lnTo>
                    <a:pt x="833306" y="351992"/>
                  </a:lnTo>
                  <a:lnTo>
                    <a:pt x="812342" y="393295"/>
                  </a:lnTo>
                  <a:lnTo>
                    <a:pt x="792599" y="433902"/>
                  </a:lnTo>
                  <a:lnTo>
                    <a:pt x="755263" y="511791"/>
                  </a:lnTo>
                  <a:lnTo>
                    <a:pt x="736914" y="548454"/>
                  </a:lnTo>
                  <a:lnTo>
                    <a:pt x="718275" y="583184"/>
                  </a:lnTo>
                  <a:lnTo>
                    <a:pt x="688671" y="547051"/>
                  </a:lnTo>
                  <a:lnTo>
                    <a:pt x="660548" y="507614"/>
                  </a:lnTo>
                  <a:lnTo>
                    <a:pt x="633346" y="466087"/>
                  </a:lnTo>
                  <a:lnTo>
                    <a:pt x="606507" y="423683"/>
                  </a:lnTo>
                  <a:lnTo>
                    <a:pt x="579472" y="381615"/>
                  </a:lnTo>
                  <a:lnTo>
                    <a:pt x="551683" y="341098"/>
                  </a:lnTo>
                  <a:lnTo>
                    <a:pt x="522582" y="303344"/>
                  </a:lnTo>
                  <a:lnTo>
                    <a:pt x="491610" y="269566"/>
                  </a:lnTo>
                  <a:lnTo>
                    <a:pt x="458208" y="240979"/>
                  </a:lnTo>
                  <a:lnTo>
                    <a:pt x="421819" y="218795"/>
                  </a:lnTo>
                  <a:lnTo>
                    <a:pt x="404527" y="260308"/>
                  </a:lnTo>
                  <a:lnTo>
                    <a:pt x="397505" y="302143"/>
                  </a:lnTo>
                  <a:lnTo>
                    <a:pt x="399338" y="344261"/>
                  </a:lnTo>
                  <a:lnTo>
                    <a:pt x="408612" y="386620"/>
                  </a:lnTo>
                  <a:lnTo>
                    <a:pt x="423912" y="429181"/>
                  </a:lnTo>
                  <a:lnTo>
                    <a:pt x="443825" y="471903"/>
                  </a:lnTo>
                  <a:lnTo>
                    <a:pt x="466935" y="514746"/>
                  </a:lnTo>
                  <a:lnTo>
                    <a:pt x="491829" y="557671"/>
                  </a:lnTo>
                  <a:lnTo>
                    <a:pt x="517091" y="600636"/>
                  </a:lnTo>
                  <a:lnTo>
                    <a:pt x="541309" y="643601"/>
                  </a:lnTo>
                  <a:lnTo>
                    <a:pt x="563066" y="686527"/>
                  </a:lnTo>
                  <a:lnTo>
                    <a:pt x="580950" y="729373"/>
                  </a:lnTo>
                  <a:lnTo>
                    <a:pt x="546843" y="734060"/>
                  </a:lnTo>
                  <a:lnTo>
                    <a:pt x="509301" y="738063"/>
                  </a:lnTo>
                  <a:lnTo>
                    <a:pt x="382918" y="749413"/>
                  </a:lnTo>
                  <a:lnTo>
                    <a:pt x="338489" y="754124"/>
                  </a:lnTo>
                  <a:lnTo>
                    <a:pt x="294051" y="759873"/>
                  </a:lnTo>
                  <a:lnTo>
                    <a:pt x="250290" y="767004"/>
                  </a:lnTo>
                  <a:lnTo>
                    <a:pt x="207892" y="775862"/>
                  </a:lnTo>
                  <a:lnTo>
                    <a:pt x="167542" y="786791"/>
                  </a:lnTo>
                  <a:lnTo>
                    <a:pt x="129924" y="800136"/>
                  </a:lnTo>
                  <a:lnTo>
                    <a:pt x="65631" y="835448"/>
                  </a:lnTo>
                  <a:lnTo>
                    <a:pt x="20495" y="884553"/>
                  </a:lnTo>
                  <a:lnTo>
                    <a:pt x="0" y="950207"/>
                  </a:lnTo>
                  <a:lnTo>
                    <a:pt x="705" y="990100"/>
                  </a:lnTo>
                  <a:lnTo>
                    <a:pt x="9628" y="1035164"/>
                  </a:lnTo>
                  <a:lnTo>
                    <a:pt x="55584" y="1035904"/>
                  </a:lnTo>
                  <a:lnTo>
                    <a:pt x="101661" y="1032439"/>
                  </a:lnTo>
                  <a:lnTo>
                    <a:pt x="147833" y="1025834"/>
                  </a:lnTo>
                  <a:lnTo>
                    <a:pt x="194072" y="1017153"/>
                  </a:lnTo>
                  <a:lnTo>
                    <a:pt x="286643" y="997821"/>
                  </a:lnTo>
                  <a:lnTo>
                    <a:pt x="332921" y="989300"/>
                  </a:lnTo>
                  <a:lnTo>
                    <a:pt x="379158" y="982960"/>
                  </a:lnTo>
                  <a:lnTo>
                    <a:pt x="425326" y="979867"/>
                  </a:lnTo>
                  <a:lnTo>
                    <a:pt x="471398" y="981085"/>
                  </a:lnTo>
                  <a:lnTo>
                    <a:pt x="517348" y="987679"/>
                  </a:lnTo>
                  <a:lnTo>
                    <a:pt x="470517" y="1070736"/>
                  </a:lnTo>
                  <a:lnTo>
                    <a:pt x="446455" y="1114461"/>
                  </a:lnTo>
                  <a:lnTo>
                    <a:pt x="423063" y="1159373"/>
                  </a:lnTo>
                  <a:lnTo>
                    <a:pt x="401169" y="1205267"/>
                  </a:lnTo>
                  <a:lnTo>
                    <a:pt x="381598" y="1251935"/>
                  </a:lnTo>
                  <a:lnTo>
                    <a:pt x="365177" y="1299171"/>
                  </a:lnTo>
                  <a:lnTo>
                    <a:pt x="354108" y="1336312"/>
                  </a:lnTo>
                  <a:lnTo>
                    <a:pt x="343435" y="1376825"/>
                  </a:lnTo>
                  <a:lnTo>
                    <a:pt x="335356" y="1418962"/>
                  </a:lnTo>
                  <a:lnTo>
                    <a:pt x="332068" y="1460977"/>
                  </a:lnTo>
                  <a:lnTo>
                    <a:pt x="335769" y="1501121"/>
                  </a:lnTo>
                  <a:lnTo>
                    <a:pt x="348657" y="1537646"/>
                  </a:lnTo>
                  <a:lnTo>
                    <a:pt x="372929" y="1568804"/>
                  </a:lnTo>
                  <a:lnTo>
                    <a:pt x="410782" y="1592846"/>
                  </a:lnTo>
                  <a:lnTo>
                    <a:pt x="432748" y="1556121"/>
                  </a:lnTo>
                  <a:lnTo>
                    <a:pt x="453941" y="1517602"/>
                  </a:lnTo>
                  <a:lnTo>
                    <a:pt x="474715" y="1477528"/>
                  </a:lnTo>
                  <a:lnTo>
                    <a:pt x="538075" y="1350359"/>
                  </a:lnTo>
                  <a:lnTo>
                    <a:pt x="560723" y="1306450"/>
                  </a:lnTo>
                  <a:lnTo>
                    <a:pt x="584728" y="1262179"/>
                  </a:lnTo>
                  <a:lnTo>
                    <a:pt x="610443" y="1217784"/>
                  </a:lnTo>
                  <a:lnTo>
                    <a:pt x="638224" y="1173504"/>
                  </a:lnTo>
                  <a:lnTo>
                    <a:pt x="668426" y="1129578"/>
                  </a:lnTo>
                  <a:lnTo>
                    <a:pt x="701402" y="1086245"/>
                  </a:lnTo>
                  <a:lnTo>
                    <a:pt x="737509" y="1043742"/>
                  </a:lnTo>
                  <a:lnTo>
                    <a:pt x="777101" y="1002309"/>
                  </a:lnTo>
                  <a:lnTo>
                    <a:pt x="806578" y="1044127"/>
                  </a:lnTo>
                  <a:lnTo>
                    <a:pt x="833671" y="1087624"/>
                  </a:lnTo>
                  <a:lnTo>
                    <a:pt x="859294" y="1131767"/>
                  </a:lnTo>
                  <a:lnTo>
                    <a:pt x="884358" y="1175524"/>
                  </a:lnTo>
                  <a:lnTo>
                    <a:pt x="909776" y="1217865"/>
                  </a:lnTo>
                  <a:lnTo>
                    <a:pt x="936459" y="1257757"/>
                  </a:lnTo>
                  <a:lnTo>
                    <a:pt x="965319" y="1294168"/>
                  </a:lnTo>
                  <a:lnTo>
                    <a:pt x="997269" y="1326067"/>
                  </a:lnTo>
                  <a:lnTo>
                    <a:pt x="1033220" y="1352423"/>
                  </a:lnTo>
                  <a:lnTo>
                    <a:pt x="1074085" y="1372203"/>
                  </a:lnTo>
                  <a:lnTo>
                    <a:pt x="1120776" y="1384376"/>
                  </a:lnTo>
                  <a:lnTo>
                    <a:pt x="1124460" y="1341233"/>
                  </a:lnTo>
                  <a:lnTo>
                    <a:pt x="1120905" y="1297962"/>
                  </a:lnTo>
                  <a:lnTo>
                    <a:pt x="1111216" y="1254574"/>
                  </a:lnTo>
                  <a:lnTo>
                    <a:pt x="1096497" y="1211083"/>
                  </a:lnTo>
                  <a:lnTo>
                    <a:pt x="1077852" y="1167500"/>
                  </a:lnTo>
                  <a:lnTo>
                    <a:pt x="1056386" y="1123840"/>
                  </a:lnTo>
                  <a:lnTo>
                    <a:pt x="1033204" y="1080114"/>
                  </a:lnTo>
                  <a:lnTo>
                    <a:pt x="1009410" y="1036336"/>
                  </a:lnTo>
                  <a:lnTo>
                    <a:pt x="986109" y="992517"/>
                  </a:lnTo>
                  <a:lnTo>
                    <a:pt x="964404" y="948671"/>
                  </a:lnTo>
                  <a:lnTo>
                    <a:pt x="945402" y="904811"/>
                  </a:lnTo>
                  <a:lnTo>
                    <a:pt x="994076" y="892755"/>
                  </a:lnTo>
                  <a:lnTo>
                    <a:pt x="1042689" y="882795"/>
                  </a:lnTo>
                  <a:lnTo>
                    <a:pt x="1091256" y="874318"/>
                  </a:lnTo>
                  <a:lnTo>
                    <a:pt x="1188302" y="859366"/>
                  </a:lnTo>
                  <a:lnTo>
                    <a:pt x="1236809" y="851667"/>
                  </a:lnTo>
                  <a:lnTo>
                    <a:pt x="1285324" y="843003"/>
                  </a:lnTo>
                  <a:lnTo>
                    <a:pt x="1333859" y="832762"/>
                  </a:lnTo>
                  <a:lnTo>
                    <a:pt x="1382430" y="820333"/>
                  </a:lnTo>
                  <a:lnTo>
                    <a:pt x="1431048" y="805103"/>
                  </a:lnTo>
                  <a:lnTo>
                    <a:pt x="1479729" y="786460"/>
                  </a:lnTo>
                  <a:lnTo>
                    <a:pt x="1512992" y="794239"/>
                  </a:lnTo>
                  <a:lnTo>
                    <a:pt x="1589867" y="789300"/>
                  </a:lnTo>
                  <a:lnTo>
                    <a:pt x="1627333" y="776999"/>
                  </a:lnTo>
                  <a:lnTo>
                    <a:pt x="1684952" y="733772"/>
                  </a:lnTo>
                  <a:lnTo>
                    <a:pt x="1699000" y="667097"/>
                  </a:lnTo>
                  <a:lnTo>
                    <a:pt x="1682002" y="625487"/>
                  </a:lnTo>
                  <a:lnTo>
                    <a:pt x="1632993" y="617300"/>
                  </a:lnTo>
                  <a:lnTo>
                    <a:pt x="1583926" y="612827"/>
                  </a:lnTo>
                  <a:lnTo>
                    <a:pt x="1534814" y="611562"/>
                  </a:lnTo>
                  <a:lnTo>
                    <a:pt x="1485671" y="612999"/>
                  </a:lnTo>
                  <a:lnTo>
                    <a:pt x="1436509" y="616633"/>
                  </a:lnTo>
                  <a:lnTo>
                    <a:pt x="1387342" y="621958"/>
                  </a:lnTo>
                  <a:lnTo>
                    <a:pt x="1338183" y="628467"/>
                  </a:lnTo>
                  <a:lnTo>
                    <a:pt x="1239941" y="643016"/>
                  </a:lnTo>
                  <a:lnTo>
                    <a:pt x="1190886" y="650043"/>
                  </a:lnTo>
                  <a:lnTo>
                    <a:pt x="1141891" y="656232"/>
                  </a:lnTo>
                  <a:lnTo>
                    <a:pt x="1092971" y="661076"/>
                  </a:lnTo>
                  <a:lnTo>
                    <a:pt x="1044138" y="664068"/>
                  </a:lnTo>
                  <a:lnTo>
                    <a:pt x="995406" y="664704"/>
                  </a:lnTo>
                  <a:lnTo>
                    <a:pt x="946788" y="662477"/>
                  </a:lnTo>
                  <a:lnTo>
                    <a:pt x="898297" y="656882"/>
                  </a:lnTo>
                  <a:lnTo>
                    <a:pt x="906889" y="620306"/>
                  </a:lnTo>
                  <a:lnTo>
                    <a:pt x="920725" y="583867"/>
                  </a:lnTo>
                  <a:lnTo>
                    <a:pt x="938927" y="547541"/>
                  </a:lnTo>
                  <a:lnTo>
                    <a:pt x="960619" y="511304"/>
                  </a:lnTo>
                  <a:lnTo>
                    <a:pt x="984922" y="475132"/>
                  </a:lnTo>
                  <a:lnTo>
                    <a:pt x="1010959" y="439002"/>
                  </a:lnTo>
                  <a:lnTo>
                    <a:pt x="1064724" y="366771"/>
                  </a:lnTo>
                  <a:lnTo>
                    <a:pt x="1090698" y="330622"/>
                  </a:lnTo>
                  <a:lnTo>
                    <a:pt x="1114894" y="294419"/>
                  </a:lnTo>
                  <a:lnTo>
                    <a:pt x="1136437" y="258139"/>
                  </a:lnTo>
                  <a:lnTo>
                    <a:pt x="1154448" y="221757"/>
                  </a:lnTo>
                  <a:lnTo>
                    <a:pt x="1168050" y="185250"/>
                  </a:lnTo>
                  <a:lnTo>
                    <a:pt x="1178515" y="111764"/>
                  </a:lnTo>
                  <a:lnTo>
                    <a:pt x="1173623" y="74738"/>
                  </a:lnTo>
                  <a:lnTo>
                    <a:pt x="1160812" y="37491"/>
                  </a:lnTo>
                  <a:lnTo>
                    <a:pt x="1139204" y="0"/>
                  </a:lnTo>
                  <a:close/>
                </a:path>
              </a:pathLst>
            </a:custGeom>
            <a:solidFill>
              <a:srgbClr val="FFE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6984434" y="7332814"/>
              <a:ext cx="1129665" cy="2466975"/>
            </a:xfrm>
            <a:custGeom>
              <a:avLst/>
              <a:gdLst/>
              <a:ahLst/>
              <a:cxnLst/>
              <a:rect l="l" t="t" r="r" b="b"/>
              <a:pathLst>
                <a:path w="1129665" h="2466975">
                  <a:moveTo>
                    <a:pt x="353212" y="126453"/>
                  </a:moveTo>
                  <a:lnTo>
                    <a:pt x="333476" y="71170"/>
                  </a:lnTo>
                  <a:lnTo>
                    <a:pt x="284429" y="35941"/>
                  </a:lnTo>
                  <a:lnTo>
                    <a:pt x="284429" y="107327"/>
                  </a:lnTo>
                  <a:lnTo>
                    <a:pt x="281457" y="114134"/>
                  </a:lnTo>
                  <a:lnTo>
                    <a:pt x="276542" y="121208"/>
                  </a:lnTo>
                  <a:lnTo>
                    <a:pt x="270929" y="128701"/>
                  </a:lnTo>
                  <a:lnTo>
                    <a:pt x="257517" y="114744"/>
                  </a:lnTo>
                  <a:lnTo>
                    <a:pt x="242862" y="94894"/>
                  </a:lnTo>
                  <a:lnTo>
                    <a:pt x="242862" y="177419"/>
                  </a:lnTo>
                  <a:lnTo>
                    <a:pt x="242112" y="190106"/>
                  </a:lnTo>
                  <a:lnTo>
                    <a:pt x="239153" y="201409"/>
                  </a:lnTo>
                  <a:lnTo>
                    <a:pt x="232879" y="211061"/>
                  </a:lnTo>
                  <a:lnTo>
                    <a:pt x="222186" y="218757"/>
                  </a:lnTo>
                  <a:lnTo>
                    <a:pt x="219468" y="205524"/>
                  </a:lnTo>
                  <a:lnTo>
                    <a:pt x="218135" y="192570"/>
                  </a:lnTo>
                  <a:lnTo>
                    <a:pt x="215138" y="180162"/>
                  </a:lnTo>
                  <a:lnTo>
                    <a:pt x="207441" y="168579"/>
                  </a:lnTo>
                  <a:lnTo>
                    <a:pt x="214845" y="163944"/>
                  </a:lnTo>
                  <a:lnTo>
                    <a:pt x="223494" y="165811"/>
                  </a:lnTo>
                  <a:lnTo>
                    <a:pt x="232968" y="171272"/>
                  </a:lnTo>
                  <a:lnTo>
                    <a:pt x="242862" y="177419"/>
                  </a:lnTo>
                  <a:lnTo>
                    <a:pt x="242862" y="94894"/>
                  </a:lnTo>
                  <a:lnTo>
                    <a:pt x="235673" y="85140"/>
                  </a:lnTo>
                  <a:lnTo>
                    <a:pt x="230263" y="79514"/>
                  </a:lnTo>
                  <a:lnTo>
                    <a:pt x="222262" y="71170"/>
                  </a:lnTo>
                  <a:lnTo>
                    <a:pt x="235889" y="71424"/>
                  </a:lnTo>
                  <a:lnTo>
                    <a:pt x="251587" y="79832"/>
                  </a:lnTo>
                  <a:lnTo>
                    <a:pt x="268109" y="91287"/>
                  </a:lnTo>
                  <a:lnTo>
                    <a:pt x="284226" y="100660"/>
                  </a:lnTo>
                  <a:lnTo>
                    <a:pt x="284429" y="107327"/>
                  </a:lnTo>
                  <a:lnTo>
                    <a:pt x="284429" y="35941"/>
                  </a:lnTo>
                  <a:lnTo>
                    <a:pt x="278726" y="32410"/>
                  </a:lnTo>
                  <a:lnTo>
                    <a:pt x="247650" y="15913"/>
                  </a:lnTo>
                  <a:lnTo>
                    <a:pt x="219341" y="3276"/>
                  </a:lnTo>
                  <a:lnTo>
                    <a:pt x="188595" y="0"/>
                  </a:lnTo>
                  <a:lnTo>
                    <a:pt x="176504" y="2120"/>
                  </a:lnTo>
                  <a:lnTo>
                    <a:pt x="176504" y="72669"/>
                  </a:lnTo>
                  <a:lnTo>
                    <a:pt x="167157" y="78511"/>
                  </a:lnTo>
                  <a:lnTo>
                    <a:pt x="157124" y="79514"/>
                  </a:lnTo>
                  <a:lnTo>
                    <a:pt x="146824" y="77470"/>
                  </a:lnTo>
                  <a:lnTo>
                    <a:pt x="136652" y="74168"/>
                  </a:lnTo>
                  <a:lnTo>
                    <a:pt x="145580" y="67919"/>
                  </a:lnTo>
                  <a:lnTo>
                    <a:pt x="157137" y="64008"/>
                  </a:lnTo>
                  <a:lnTo>
                    <a:pt x="168414" y="64820"/>
                  </a:lnTo>
                  <a:lnTo>
                    <a:pt x="176504" y="72669"/>
                  </a:lnTo>
                  <a:lnTo>
                    <a:pt x="176504" y="2120"/>
                  </a:lnTo>
                  <a:lnTo>
                    <a:pt x="111620" y="18910"/>
                  </a:lnTo>
                  <a:lnTo>
                    <a:pt x="58432" y="55041"/>
                  </a:lnTo>
                  <a:lnTo>
                    <a:pt x="27749" y="97294"/>
                  </a:lnTo>
                  <a:lnTo>
                    <a:pt x="8039" y="141947"/>
                  </a:lnTo>
                  <a:lnTo>
                    <a:pt x="0" y="185483"/>
                  </a:lnTo>
                  <a:lnTo>
                    <a:pt x="7950" y="221221"/>
                  </a:lnTo>
                  <a:lnTo>
                    <a:pt x="36207" y="242468"/>
                  </a:lnTo>
                  <a:lnTo>
                    <a:pt x="48717" y="281774"/>
                  </a:lnTo>
                  <a:lnTo>
                    <a:pt x="72212" y="303453"/>
                  </a:lnTo>
                  <a:lnTo>
                    <a:pt x="103860" y="310908"/>
                  </a:lnTo>
                  <a:lnTo>
                    <a:pt x="140779" y="307543"/>
                  </a:lnTo>
                  <a:lnTo>
                    <a:pt x="180124" y="296786"/>
                  </a:lnTo>
                  <a:lnTo>
                    <a:pt x="219036" y="282016"/>
                  </a:lnTo>
                  <a:lnTo>
                    <a:pt x="284149" y="254152"/>
                  </a:lnTo>
                  <a:lnTo>
                    <a:pt x="316814" y="222224"/>
                  </a:lnTo>
                  <a:lnTo>
                    <a:pt x="319773" y="218757"/>
                  </a:lnTo>
                  <a:lnTo>
                    <a:pt x="330873" y="205765"/>
                  </a:lnTo>
                  <a:lnTo>
                    <a:pt x="346163" y="198031"/>
                  </a:lnTo>
                  <a:lnTo>
                    <a:pt x="348970" y="163944"/>
                  </a:lnTo>
                  <a:lnTo>
                    <a:pt x="349275" y="160312"/>
                  </a:lnTo>
                  <a:lnTo>
                    <a:pt x="352945" y="128701"/>
                  </a:lnTo>
                  <a:lnTo>
                    <a:pt x="353212" y="126453"/>
                  </a:lnTo>
                  <a:close/>
                </a:path>
                <a:path w="1129665" h="2466975">
                  <a:moveTo>
                    <a:pt x="1129639" y="2383218"/>
                  </a:moveTo>
                  <a:lnTo>
                    <a:pt x="1129080" y="2371687"/>
                  </a:lnTo>
                  <a:lnTo>
                    <a:pt x="1128801" y="2365895"/>
                  </a:lnTo>
                  <a:lnTo>
                    <a:pt x="1128750" y="2365260"/>
                  </a:lnTo>
                  <a:lnTo>
                    <a:pt x="1128598" y="2363368"/>
                  </a:lnTo>
                  <a:lnTo>
                    <a:pt x="1125435" y="2322919"/>
                  </a:lnTo>
                  <a:lnTo>
                    <a:pt x="1124788" y="2315514"/>
                  </a:lnTo>
                  <a:lnTo>
                    <a:pt x="1123784" y="2303894"/>
                  </a:lnTo>
                  <a:lnTo>
                    <a:pt x="1122819" y="2298903"/>
                  </a:lnTo>
                  <a:lnTo>
                    <a:pt x="1122819" y="2383396"/>
                  </a:lnTo>
                  <a:lnTo>
                    <a:pt x="1122095" y="2394356"/>
                  </a:lnTo>
                  <a:lnTo>
                    <a:pt x="1117092" y="2404618"/>
                  </a:lnTo>
                  <a:lnTo>
                    <a:pt x="1110145" y="2413508"/>
                  </a:lnTo>
                  <a:lnTo>
                    <a:pt x="1103617" y="2420315"/>
                  </a:lnTo>
                  <a:lnTo>
                    <a:pt x="1105585" y="2412263"/>
                  </a:lnTo>
                  <a:lnTo>
                    <a:pt x="1111554" y="2403513"/>
                  </a:lnTo>
                  <a:lnTo>
                    <a:pt x="1118362" y="2393937"/>
                  </a:lnTo>
                  <a:lnTo>
                    <a:pt x="1122819" y="2383396"/>
                  </a:lnTo>
                  <a:lnTo>
                    <a:pt x="1122819" y="2298903"/>
                  </a:lnTo>
                  <a:lnTo>
                    <a:pt x="1120025" y="2284450"/>
                  </a:lnTo>
                  <a:lnTo>
                    <a:pt x="1115682" y="2274201"/>
                  </a:lnTo>
                  <a:lnTo>
                    <a:pt x="1114552" y="2271547"/>
                  </a:lnTo>
                  <a:lnTo>
                    <a:pt x="1114552" y="2305735"/>
                  </a:lnTo>
                  <a:lnTo>
                    <a:pt x="1111046" y="2315514"/>
                  </a:lnTo>
                  <a:lnTo>
                    <a:pt x="1100023" y="2307399"/>
                  </a:lnTo>
                  <a:lnTo>
                    <a:pt x="1096327" y="2299297"/>
                  </a:lnTo>
                  <a:lnTo>
                    <a:pt x="1096225" y="2299081"/>
                  </a:lnTo>
                  <a:lnTo>
                    <a:pt x="1096225" y="2424734"/>
                  </a:lnTo>
                  <a:lnTo>
                    <a:pt x="1091793" y="2432126"/>
                  </a:lnTo>
                  <a:lnTo>
                    <a:pt x="1077036" y="2435085"/>
                  </a:lnTo>
                  <a:lnTo>
                    <a:pt x="1076299" y="2435542"/>
                  </a:lnTo>
                  <a:lnTo>
                    <a:pt x="1076744" y="2435123"/>
                  </a:lnTo>
                  <a:lnTo>
                    <a:pt x="1081100" y="2431021"/>
                  </a:lnTo>
                  <a:lnTo>
                    <a:pt x="1088656" y="2425941"/>
                  </a:lnTo>
                  <a:lnTo>
                    <a:pt x="1096225" y="2424734"/>
                  </a:lnTo>
                  <a:lnTo>
                    <a:pt x="1096225" y="2299081"/>
                  </a:lnTo>
                  <a:lnTo>
                    <a:pt x="1094816" y="2295969"/>
                  </a:lnTo>
                  <a:lnTo>
                    <a:pt x="1094041" y="2283980"/>
                  </a:lnTo>
                  <a:lnTo>
                    <a:pt x="1096302" y="2274201"/>
                  </a:lnTo>
                  <a:lnTo>
                    <a:pt x="1107744" y="2282304"/>
                  </a:lnTo>
                  <a:lnTo>
                    <a:pt x="1113637" y="2293747"/>
                  </a:lnTo>
                  <a:lnTo>
                    <a:pt x="1114552" y="2305735"/>
                  </a:lnTo>
                  <a:lnTo>
                    <a:pt x="1114552" y="2271547"/>
                  </a:lnTo>
                  <a:lnTo>
                    <a:pt x="1088910" y="2246363"/>
                  </a:lnTo>
                  <a:lnTo>
                    <a:pt x="1088910" y="2299297"/>
                  </a:lnTo>
                  <a:lnTo>
                    <a:pt x="1088898" y="2334717"/>
                  </a:lnTo>
                  <a:lnTo>
                    <a:pt x="1086027" y="2345918"/>
                  </a:lnTo>
                  <a:lnTo>
                    <a:pt x="1082611" y="2356853"/>
                  </a:lnTo>
                  <a:lnTo>
                    <a:pt x="1076439" y="2363368"/>
                  </a:lnTo>
                  <a:lnTo>
                    <a:pt x="1065276" y="2361298"/>
                  </a:lnTo>
                  <a:lnTo>
                    <a:pt x="1067269" y="2351951"/>
                  </a:lnTo>
                  <a:lnTo>
                    <a:pt x="1067384" y="2349487"/>
                  </a:lnTo>
                  <a:lnTo>
                    <a:pt x="1067447" y="2345067"/>
                  </a:lnTo>
                  <a:lnTo>
                    <a:pt x="1067498" y="2342108"/>
                  </a:lnTo>
                  <a:lnTo>
                    <a:pt x="1066533" y="2332647"/>
                  </a:lnTo>
                  <a:lnTo>
                    <a:pt x="1066228" y="2330310"/>
                  </a:lnTo>
                  <a:lnTo>
                    <a:pt x="1065288" y="2322919"/>
                  </a:lnTo>
                  <a:lnTo>
                    <a:pt x="1071676" y="2323719"/>
                  </a:lnTo>
                  <a:lnTo>
                    <a:pt x="1077645" y="2326055"/>
                  </a:lnTo>
                  <a:lnTo>
                    <a:pt x="1083335" y="2329764"/>
                  </a:lnTo>
                  <a:lnTo>
                    <a:pt x="1088898" y="2334717"/>
                  </a:lnTo>
                  <a:lnTo>
                    <a:pt x="1088898" y="2299297"/>
                  </a:lnTo>
                  <a:lnTo>
                    <a:pt x="1082319" y="2298230"/>
                  </a:lnTo>
                  <a:lnTo>
                    <a:pt x="1077112" y="2294128"/>
                  </a:lnTo>
                  <a:lnTo>
                    <a:pt x="1071905" y="2288933"/>
                  </a:lnTo>
                  <a:lnTo>
                    <a:pt x="1065669" y="2284793"/>
                  </a:lnTo>
                  <a:lnTo>
                    <a:pt x="1065314" y="2284552"/>
                  </a:lnTo>
                  <a:lnTo>
                    <a:pt x="1054989" y="2282367"/>
                  </a:lnTo>
                  <a:lnTo>
                    <a:pt x="1054989" y="2355113"/>
                  </a:lnTo>
                  <a:lnTo>
                    <a:pt x="1054569" y="2361298"/>
                  </a:lnTo>
                  <a:lnTo>
                    <a:pt x="1051382" y="2365260"/>
                  </a:lnTo>
                  <a:lnTo>
                    <a:pt x="1044600" y="2364257"/>
                  </a:lnTo>
                  <a:lnTo>
                    <a:pt x="1047559" y="2358352"/>
                  </a:lnTo>
                  <a:lnTo>
                    <a:pt x="1053465" y="2358352"/>
                  </a:lnTo>
                  <a:lnTo>
                    <a:pt x="1053465" y="2349487"/>
                  </a:lnTo>
                  <a:lnTo>
                    <a:pt x="1054989" y="2355113"/>
                  </a:lnTo>
                  <a:lnTo>
                    <a:pt x="1054989" y="2282367"/>
                  </a:lnTo>
                  <a:lnTo>
                    <a:pt x="1053477" y="2282050"/>
                  </a:lnTo>
                  <a:lnTo>
                    <a:pt x="1053477" y="2331783"/>
                  </a:lnTo>
                  <a:lnTo>
                    <a:pt x="1051991" y="2339162"/>
                  </a:lnTo>
                  <a:lnTo>
                    <a:pt x="1049045" y="2345067"/>
                  </a:lnTo>
                  <a:lnTo>
                    <a:pt x="1041666" y="2343594"/>
                  </a:lnTo>
                  <a:lnTo>
                    <a:pt x="1042504" y="2337739"/>
                  </a:lnTo>
                  <a:lnTo>
                    <a:pt x="1043139" y="2333269"/>
                  </a:lnTo>
                  <a:lnTo>
                    <a:pt x="1049045" y="2330310"/>
                  </a:lnTo>
                  <a:lnTo>
                    <a:pt x="1053477" y="2331783"/>
                  </a:lnTo>
                  <a:lnTo>
                    <a:pt x="1053477" y="2282050"/>
                  </a:lnTo>
                  <a:lnTo>
                    <a:pt x="1044765" y="2280196"/>
                  </a:lnTo>
                  <a:lnTo>
                    <a:pt x="1023797" y="2281809"/>
                  </a:lnTo>
                  <a:lnTo>
                    <a:pt x="1003668" y="2284793"/>
                  </a:lnTo>
                  <a:lnTo>
                    <a:pt x="1001776" y="2284780"/>
                  </a:lnTo>
                  <a:lnTo>
                    <a:pt x="1001776" y="2430691"/>
                  </a:lnTo>
                  <a:lnTo>
                    <a:pt x="998816" y="2433650"/>
                  </a:lnTo>
                  <a:lnTo>
                    <a:pt x="995870" y="2433650"/>
                  </a:lnTo>
                  <a:lnTo>
                    <a:pt x="1000290" y="2435123"/>
                  </a:lnTo>
                  <a:lnTo>
                    <a:pt x="995591" y="2434717"/>
                  </a:lnTo>
                  <a:lnTo>
                    <a:pt x="990320" y="2430691"/>
                  </a:lnTo>
                  <a:lnTo>
                    <a:pt x="984529" y="2425585"/>
                  </a:lnTo>
                  <a:lnTo>
                    <a:pt x="978166" y="2421852"/>
                  </a:lnTo>
                  <a:lnTo>
                    <a:pt x="984554" y="2420531"/>
                  </a:lnTo>
                  <a:lnTo>
                    <a:pt x="990523" y="2423503"/>
                  </a:lnTo>
                  <a:lnTo>
                    <a:pt x="996213" y="2427859"/>
                  </a:lnTo>
                  <a:lnTo>
                    <a:pt x="1001776" y="2430691"/>
                  </a:lnTo>
                  <a:lnTo>
                    <a:pt x="1001776" y="2284780"/>
                  </a:lnTo>
                  <a:lnTo>
                    <a:pt x="985608" y="2284590"/>
                  </a:lnTo>
                  <a:lnTo>
                    <a:pt x="987056" y="2283129"/>
                  </a:lnTo>
                  <a:lnTo>
                    <a:pt x="1010488" y="2259482"/>
                  </a:lnTo>
                  <a:lnTo>
                    <a:pt x="1045032" y="2254300"/>
                  </a:lnTo>
                  <a:lnTo>
                    <a:pt x="1075690" y="2267940"/>
                  </a:lnTo>
                  <a:lnTo>
                    <a:pt x="1088910" y="2299297"/>
                  </a:lnTo>
                  <a:lnTo>
                    <a:pt x="1088910" y="2246363"/>
                  </a:lnTo>
                  <a:lnTo>
                    <a:pt x="1077899" y="2239226"/>
                  </a:lnTo>
                  <a:lnTo>
                    <a:pt x="1065339" y="2231415"/>
                  </a:lnTo>
                  <a:lnTo>
                    <a:pt x="1056944" y="2224062"/>
                  </a:lnTo>
                  <a:lnTo>
                    <a:pt x="1054138" y="2221598"/>
                  </a:lnTo>
                  <a:lnTo>
                    <a:pt x="1044321" y="2212606"/>
                  </a:lnTo>
                  <a:lnTo>
                    <a:pt x="1035050" y="2205278"/>
                  </a:lnTo>
                  <a:lnTo>
                    <a:pt x="1028357" y="2201888"/>
                  </a:lnTo>
                  <a:lnTo>
                    <a:pt x="1028357" y="2224125"/>
                  </a:lnTo>
                  <a:lnTo>
                    <a:pt x="989685" y="2250275"/>
                  </a:lnTo>
                  <a:lnTo>
                    <a:pt x="968235" y="2266010"/>
                  </a:lnTo>
                  <a:lnTo>
                    <a:pt x="948715" y="2283129"/>
                  </a:lnTo>
                  <a:lnTo>
                    <a:pt x="962431" y="2258123"/>
                  </a:lnTo>
                  <a:lnTo>
                    <a:pt x="981951" y="2236990"/>
                  </a:lnTo>
                  <a:lnTo>
                    <a:pt x="1004785" y="2224163"/>
                  </a:lnTo>
                  <a:lnTo>
                    <a:pt x="1028357" y="2224125"/>
                  </a:lnTo>
                  <a:lnTo>
                    <a:pt x="1028357" y="2201888"/>
                  </a:lnTo>
                  <a:lnTo>
                    <a:pt x="1025499" y="2200440"/>
                  </a:lnTo>
                  <a:lnTo>
                    <a:pt x="988745" y="2202954"/>
                  </a:lnTo>
                  <a:lnTo>
                    <a:pt x="956373" y="2227846"/>
                  </a:lnTo>
                  <a:lnTo>
                    <a:pt x="948664" y="2239657"/>
                  </a:lnTo>
                  <a:lnTo>
                    <a:pt x="948664" y="2371687"/>
                  </a:lnTo>
                  <a:lnTo>
                    <a:pt x="943940" y="2367838"/>
                  </a:lnTo>
                  <a:lnTo>
                    <a:pt x="941857" y="2358593"/>
                  </a:lnTo>
                  <a:lnTo>
                    <a:pt x="940587" y="2347404"/>
                  </a:lnTo>
                  <a:lnTo>
                    <a:pt x="938352" y="2337739"/>
                  </a:lnTo>
                  <a:lnTo>
                    <a:pt x="942251" y="2342426"/>
                  </a:lnTo>
                  <a:lnTo>
                    <a:pt x="944067" y="2351951"/>
                  </a:lnTo>
                  <a:lnTo>
                    <a:pt x="945603" y="2362860"/>
                  </a:lnTo>
                  <a:lnTo>
                    <a:pt x="948664" y="2371687"/>
                  </a:lnTo>
                  <a:lnTo>
                    <a:pt x="948664" y="2239657"/>
                  </a:lnTo>
                  <a:lnTo>
                    <a:pt x="930998" y="2266696"/>
                  </a:lnTo>
                  <a:lnTo>
                    <a:pt x="915263" y="2311069"/>
                  </a:lnTo>
                  <a:lnTo>
                    <a:pt x="911783" y="2352522"/>
                  </a:lnTo>
                  <a:lnTo>
                    <a:pt x="918489" y="2375738"/>
                  </a:lnTo>
                  <a:lnTo>
                    <a:pt x="943508" y="2428252"/>
                  </a:lnTo>
                  <a:lnTo>
                    <a:pt x="1002360" y="2466200"/>
                  </a:lnTo>
                  <a:lnTo>
                    <a:pt x="1050086" y="2466822"/>
                  </a:lnTo>
                  <a:lnTo>
                    <a:pt x="1091742" y="2449741"/>
                  </a:lnTo>
                  <a:lnTo>
                    <a:pt x="1104646" y="2435542"/>
                  </a:lnTo>
                  <a:lnTo>
                    <a:pt x="1114475" y="2424734"/>
                  </a:lnTo>
                  <a:lnTo>
                    <a:pt x="1118298" y="2420531"/>
                  </a:lnTo>
                  <a:lnTo>
                    <a:pt x="1118501" y="2420315"/>
                  </a:lnTo>
                  <a:lnTo>
                    <a:pt x="1119847" y="2418829"/>
                  </a:lnTo>
                  <a:lnTo>
                    <a:pt x="1127442" y="2400262"/>
                  </a:lnTo>
                  <a:lnTo>
                    <a:pt x="1129614" y="2383396"/>
                  </a:lnTo>
                  <a:lnTo>
                    <a:pt x="1129639" y="2383218"/>
                  </a:lnTo>
                  <a:close/>
                </a:path>
              </a:pathLst>
            </a:custGeom>
            <a:solidFill>
              <a:srgbClr val="1111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174675" y="5035936"/>
            <a:ext cx="10295890" cy="1721485"/>
          </a:xfrm>
          <a:prstGeom prst="rect">
            <a:avLst/>
          </a:prstGeom>
        </p:spPr>
        <p:txBody>
          <a:bodyPr vert="horz" wrap="square" lIns="0" tIns="128905" rIns="0" bIns="0" rtlCol="0">
            <a:spAutoFit/>
          </a:bodyPr>
          <a:lstStyle/>
          <a:p>
            <a:pPr marR="178435" algn="ctr">
              <a:lnSpc>
                <a:spcPct val="100000"/>
              </a:lnSpc>
              <a:spcBef>
                <a:spcPts val="1015"/>
              </a:spcBef>
            </a:pPr>
            <a:r>
              <a:rPr sz="4800" spc="120" dirty="0">
                <a:solidFill>
                  <a:srgbClr val="6A5FA9"/>
                </a:solidFill>
                <a:latin typeface="Arial"/>
                <a:cs typeface="Arial"/>
              </a:rPr>
              <a:t>Session</a:t>
            </a:r>
            <a:r>
              <a:rPr sz="4800" spc="85" dirty="0">
                <a:solidFill>
                  <a:srgbClr val="6A5FA9"/>
                </a:solidFill>
                <a:latin typeface="Arial"/>
                <a:cs typeface="Arial"/>
              </a:rPr>
              <a:t> </a:t>
            </a:r>
            <a:r>
              <a:rPr sz="4800" spc="-140" dirty="0">
                <a:solidFill>
                  <a:srgbClr val="6A5FA9"/>
                </a:solidFill>
                <a:latin typeface="Arial"/>
                <a:cs typeface="Arial"/>
              </a:rPr>
              <a:t>1:</a:t>
            </a:r>
            <a:endParaRPr sz="4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915"/>
              </a:spcBef>
            </a:pPr>
            <a:r>
              <a:rPr sz="4800" spc="290" dirty="0">
                <a:solidFill>
                  <a:srgbClr val="6A5FA9"/>
                </a:solidFill>
                <a:latin typeface="Arial"/>
                <a:cs typeface="Arial"/>
              </a:rPr>
              <a:t>What</a:t>
            </a:r>
            <a:r>
              <a:rPr sz="4800" spc="110" dirty="0">
                <a:solidFill>
                  <a:srgbClr val="6A5FA9"/>
                </a:solidFill>
                <a:latin typeface="Arial"/>
                <a:cs typeface="Arial"/>
              </a:rPr>
              <a:t> </a:t>
            </a:r>
            <a:r>
              <a:rPr sz="4800" spc="265" dirty="0">
                <a:solidFill>
                  <a:srgbClr val="6A5FA9"/>
                </a:solidFill>
                <a:latin typeface="Arial"/>
                <a:cs typeface="Arial"/>
              </a:rPr>
              <a:t>is</a:t>
            </a:r>
            <a:r>
              <a:rPr sz="4800" spc="114" dirty="0">
                <a:solidFill>
                  <a:srgbClr val="6A5FA9"/>
                </a:solidFill>
                <a:latin typeface="Arial"/>
                <a:cs typeface="Arial"/>
              </a:rPr>
              <a:t> </a:t>
            </a:r>
            <a:r>
              <a:rPr sz="4800" spc="470" dirty="0">
                <a:solidFill>
                  <a:srgbClr val="6A5FA9"/>
                </a:solidFill>
                <a:latin typeface="Arial"/>
                <a:cs typeface="Arial"/>
              </a:rPr>
              <a:t>research</a:t>
            </a:r>
            <a:r>
              <a:rPr sz="4800" spc="114" dirty="0">
                <a:solidFill>
                  <a:srgbClr val="6A5FA9"/>
                </a:solidFill>
                <a:latin typeface="Arial"/>
                <a:cs typeface="Arial"/>
              </a:rPr>
              <a:t> </a:t>
            </a:r>
            <a:r>
              <a:rPr sz="4800" spc="935" dirty="0">
                <a:solidFill>
                  <a:srgbClr val="6A5FA9"/>
                </a:solidFill>
                <a:latin typeface="Arial"/>
                <a:cs typeface="Arial"/>
              </a:rPr>
              <a:t>or</a:t>
            </a:r>
            <a:r>
              <a:rPr sz="4800" spc="114" dirty="0">
                <a:solidFill>
                  <a:srgbClr val="6A5FA9"/>
                </a:solidFill>
                <a:latin typeface="Arial"/>
                <a:cs typeface="Arial"/>
              </a:rPr>
              <a:t> </a:t>
            </a:r>
            <a:r>
              <a:rPr sz="4800" spc="500" dirty="0">
                <a:solidFill>
                  <a:srgbClr val="6A5FA9"/>
                </a:solidFill>
                <a:latin typeface="Arial"/>
                <a:cs typeface="Arial"/>
              </a:rPr>
              <a:t>evaluation?</a:t>
            </a:r>
            <a:endParaRPr sz="48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2126430" y="0"/>
            <a:ext cx="6162040" cy="2365375"/>
            <a:chOff x="12126430" y="0"/>
            <a:chExt cx="6162040" cy="2365375"/>
          </a:xfrm>
        </p:grpSpPr>
        <p:sp>
          <p:nvSpPr>
            <p:cNvPr id="14" name="object 14"/>
            <p:cNvSpPr/>
            <p:nvPr/>
          </p:nvSpPr>
          <p:spPr>
            <a:xfrm>
              <a:off x="12126430" y="0"/>
              <a:ext cx="2607310" cy="1504950"/>
            </a:xfrm>
            <a:custGeom>
              <a:avLst/>
              <a:gdLst/>
              <a:ahLst/>
              <a:cxnLst/>
              <a:rect l="l" t="t" r="r" b="b"/>
              <a:pathLst>
                <a:path w="2607309" h="1504950">
                  <a:moveTo>
                    <a:pt x="2607080" y="0"/>
                  </a:moveTo>
                  <a:lnTo>
                    <a:pt x="723315" y="0"/>
                  </a:lnTo>
                  <a:lnTo>
                    <a:pt x="722550" y="380"/>
                  </a:lnTo>
                  <a:lnTo>
                    <a:pt x="681247" y="19547"/>
                  </a:lnTo>
                  <a:lnTo>
                    <a:pt x="639343" y="37611"/>
                  </a:lnTo>
                  <a:lnTo>
                    <a:pt x="596857" y="54555"/>
                  </a:lnTo>
                  <a:lnTo>
                    <a:pt x="553807" y="70359"/>
                  </a:lnTo>
                  <a:lnTo>
                    <a:pt x="510212" y="85006"/>
                  </a:lnTo>
                  <a:lnTo>
                    <a:pt x="466091" y="98477"/>
                  </a:lnTo>
                  <a:lnTo>
                    <a:pt x="421461" y="110752"/>
                  </a:lnTo>
                  <a:lnTo>
                    <a:pt x="376342" y="121815"/>
                  </a:lnTo>
                  <a:lnTo>
                    <a:pt x="330752" y="131645"/>
                  </a:lnTo>
                  <a:lnTo>
                    <a:pt x="284710" y="140225"/>
                  </a:lnTo>
                  <a:lnTo>
                    <a:pt x="238234" y="147536"/>
                  </a:lnTo>
                  <a:lnTo>
                    <a:pt x="191343" y="153559"/>
                  </a:lnTo>
                  <a:lnTo>
                    <a:pt x="144055" y="158277"/>
                  </a:lnTo>
                  <a:lnTo>
                    <a:pt x="96389" y="161669"/>
                  </a:lnTo>
                  <a:lnTo>
                    <a:pt x="48363" y="163718"/>
                  </a:lnTo>
                  <a:lnTo>
                    <a:pt x="0" y="164405"/>
                  </a:lnTo>
                  <a:lnTo>
                    <a:pt x="0" y="1504695"/>
                  </a:lnTo>
                  <a:lnTo>
                    <a:pt x="48324" y="1504319"/>
                  </a:lnTo>
                  <a:lnTo>
                    <a:pt x="96468" y="1503183"/>
                  </a:lnTo>
                  <a:lnTo>
                    <a:pt x="144422" y="1501295"/>
                  </a:lnTo>
                  <a:lnTo>
                    <a:pt x="192182" y="1498663"/>
                  </a:lnTo>
                  <a:lnTo>
                    <a:pt x="239740" y="1495291"/>
                  </a:lnTo>
                  <a:lnTo>
                    <a:pt x="287092" y="1491185"/>
                  </a:lnTo>
                  <a:lnTo>
                    <a:pt x="334233" y="1486352"/>
                  </a:lnTo>
                  <a:lnTo>
                    <a:pt x="381155" y="1480795"/>
                  </a:lnTo>
                  <a:lnTo>
                    <a:pt x="427854" y="1474523"/>
                  </a:lnTo>
                  <a:lnTo>
                    <a:pt x="474324" y="1467539"/>
                  </a:lnTo>
                  <a:lnTo>
                    <a:pt x="520560" y="1459849"/>
                  </a:lnTo>
                  <a:lnTo>
                    <a:pt x="566555" y="1451460"/>
                  </a:lnTo>
                  <a:lnTo>
                    <a:pt x="612304" y="1442377"/>
                  </a:lnTo>
                  <a:lnTo>
                    <a:pt x="657801" y="1432605"/>
                  </a:lnTo>
                  <a:lnTo>
                    <a:pt x="703040" y="1422151"/>
                  </a:lnTo>
                  <a:lnTo>
                    <a:pt x="748017" y="1411019"/>
                  </a:lnTo>
                  <a:lnTo>
                    <a:pt x="792725" y="1399216"/>
                  </a:lnTo>
                  <a:lnTo>
                    <a:pt x="837158" y="1386748"/>
                  </a:lnTo>
                  <a:lnTo>
                    <a:pt x="881312" y="1373619"/>
                  </a:lnTo>
                  <a:lnTo>
                    <a:pt x="925180" y="1359836"/>
                  </a:lnTo>
                  <a:lnTo>
                    <a:pt x="968756" y="1345405"/>
                  </a:lnTo>
                  <a:lnTo>
                    <a:pt x="1012035" y="1330330"/>
                  </a:lnTo>
                  <a:lnTo>
                    <a:pt x="1055011" y="1314618"/>
                  </a:lnTo>
                  <a:lnTo>
                    <a:pt x="1097679" y="1298274"/>
                  </a:lnTo>
                  <a:lnTo>
                    <a:pt x="1140033" y="1281304"/>
                  </a:lnTo>
                  <a:lnTo>
                    <a:pt x="1182067" y="1263714"/>
                  </a:lnTo>
                  <a:lnTo>
                    <a:pt x="1223775" y="1245509"/>
                  </a:lnTo>
                  <a:lnTo>
                    <a:pt x="1265153" y="1226696"/>
                  </a:lnTo>
                  <a:lnTo>
                    <a:pt x="1306193" y="1207278"/>
                  </a:lnTo>
                  <a:lnTo>
                    <a:pt x="1346891" y="1187264"/>
                  </a:lnTo>
                  <a:lnTo>
                    <a:pt x="1387241" y="1166657"/>
                  </a:lnTo>
                  <a:lnTo>
                    <a:pt x="1427237" y="1145464"/>
                  </a:lnTo>
                  <a:lnTo>
                    <a:pt x="1466874" y="1123690"/>
                  </a:lnTo>
                  <a:lnTo>
                    <a:pt x="1506146" y="1101341"/>
                  </a:lnTo>
                  <a:lnTo>
                    <a:pt x="1545046" y="1078423"/>
                  </a:lnTo>
                  <a:lnTo>
                    <a:pt x="1583570" y="1054941"/>
                  </a:lnTo>
                  <a:lnTo>
                    <a:pt x="1621712" y="1030902"/>
                  </a:lnTo>
                  <a:lnTo>
                    <a:pt x="1659467" y="1006310"/>
                  </a:lnTo>
                  <a:lnTo>
                    <a:pt x="1696827" y="981171"/>
                  </a:lnTo>
                  <a:lnTo>
                    <a:pt x="1733789" y="955491"/>
                  </a:lnTo>
                  <a:lnTo>
                    <a:pt x="1770345" y="929276"/>
                  </a:lnTo>
                  <a:lnTo>
                    <a:pt x="1806491" y="902532"/>
                  </a:lnTo>
                  <a:lnTo>
                    <a:pt x="1842221" y="875264"/>
                  </a:lnTo>
                  <a:lnTo>
                    <a:pt x="1877529" y="847477"/>
                  </a:lnTo>
                  <a:lnTo>
                    <a:pt x="1912410" y="819178"/>
                  </a:lnTo>
                  <a:lnTo>
                    <a:pt x="1946857" y="790371"/>
                  </a:lnTo>
                  <a:lnTo>
                    <a:pt x="1980865" y="761064"/>
                  </a:lnTo>
                  <a:lnTo>
                    <a:pt x="2014429" y="731261"/>
                  </a:lnTo>
                  <a:lnTo>
                    <a:pt x="2047543" y="700968"/>
                  </a:lnTo>
                  <a:lnTo>
                    <a:pt x="2080201" y="670190"/>
                  </a:lnTo>
                  <a:lnTo>
                    <a:pt x="2112397" y="638935"/>
                  </a:lnTo>
                  <a:lnTo>
                    <a:pt x="2144126" y="607206"/>
                  </a:lnTo>
                  <a:lnTo>
                    <a:pt x="2175382" y="575010"/>
                  </a:lnTo>
                  <a:lnTo>
                    <a:pt x="2206159" y="542352"/>
                  </a:lnTo>
                  <a:lnTo>
                    <a:pt x="2236452" y="509239"/>
                  </a:lnTo>
                  <a:lnTo>
                    <a:pt x="2266256" y="475675"/>
                  </a:lnTo>
                  <a:lnTo>
                    <a:pt x="2295563" y="441667"/>
                  </a:lnTo>
                  <a:lnTo>
                    <a:pt x="2324370" y="407220"/>
                  </a:lnTo>
                  <a:lnTo>
                    <a:pt x="2352669" y="372340"/>
                  </a:lnTo>
                  <a:lnTo>
                    <a:pt x="2380456" y="337032"/>
                  </a:lnTo>
                  <a:lnTo>
                    <a:pt x="2407725" y="301302"/>
                  </a:lnTo>
                  <a:lnTo>
                    <a:pt x="2434469" y="265156"/>
                  </a:lnTo>
                  <a:lnTo>
                    <a:pt x="2460684" y="228600"/>
                  </a:lnTo>
                  <a:lnTo>
                    <a:pt x="2486364" y="191638"/>
                  </a:lnTo>
                  <a:lnTo>
                    <a:pt x="2511503" y="154278"/>
                  </a:lnTo>
                  <a:lnTo>
                    <a:pt x="2536095" y="116524"/>
                  </a:lnTo>
                  <a:lnTo>
                    <a:pt x="2560135" y="78382"/>
                  </a:lnTo>
                  <a:lnTo>
                    <a:pt x="2583617" y="39858"/>
                  </a:lnTo>
                  <a:lnTo>
                    <a:pt x="2606535" y="958"/>
                  </a:lnTo>
                  <a:lnTo>
                    <a:pt x="2607080" y="0"/>
                  </a:lnTo>
                  <a:close/>
                </a:path>
              </a:pathLst>
            </a:custGeom>
            <a:solidFill>
              <a:srgbClr val="6D2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4670774" y="0"/>
              <a:ext cx="3617595" cy="2365375"/>
            </a:xfrm>
            <a:custGeom>
              <a:avLst/>
              <a:gdLst/>
              <a:ahLst/>
              <a:cxnLst/>
              <a:rect l="l" t="t" r="r" b="b"/>
              <a:pathLst>
                <a:path w="3617594" h="2365375">
                  <a:moveTo>
                    <a:pt x="2501670" y="0"/>
                  </a:moveTo>
                  <a:lnTo>
                    <a:pt x="1095480" y="0"/>
                  </a:lnTo>
                  <a:lnTo>
                    <a:pt x="1056048" y="16196"/>
                  </a:lnTo>
                  <a:lnTo>
                    <a:pt x="1014978" y="34205"/>
                  </a:lnTo>
                  <a:lnTo>
                    <a:pt x="974350" y="53169"/>
                  </a:lnTo>
                  <a:lnTo>
                    <a:pt x="934183" y="73080"/>
                  </a:lnTo>
                  <a:lnTo>
                    <a:pt x="894495" y="93928"/>
                  </a:lnTo>
                  <a:lnTo>
                    <a:pt x="855304" y="115705"/>
                  </a:lnTo>
                  <a:lnTo>
                    <a:pt x="816628" y="138401"/>
                  </a:lnTo>
                  <a:lnTo>
                    <a:pt x="778485" y="162009"/>
                  </a:lnTo>
                  <a:lnTo>
                    <a:pt x="740892" y="186518"/>
                  </a:lnTo>
                  <a:lnTo>
                    <a:pt x="703869" y="211920"/>
                  </a:lnTo>
                  <a:lnTo>
                    <a:pt x="667433" y="238205"/>
                  </a:lnTo>
                  <a:lnTo>
                    <a:pt x="631602" y="265366"/>
                  </a:lnTo>
                  <a:lnTo>
                    <a:pt x="596393" y="293393"/>
                  </a:lnTo>
                  <a:lnTo>
                    <a:pt x="561826" y="322277"/>
                  </a:lnTo>
                  <a:lnTo>
                    <a:pt x="527918" y="352010"/>
                  </a:lnTo>
                  <a:lnTo>
                    <a:pt x="494687" y="382581"/>
                  </a:lnTo>
                  <a:lnTo>
                    <a:pt x="462151" y="413984"/>
                  </a:lnTo>
                  <a:lnTo>
                    <a:pt x="430329" y="446207"/>
                  </a:lnTo>
                  <a:lnTo>
                    <a:pt x="399237" y="479243"/>
                  </a:lnTo>
                  <a:lnTo>
                    <a:pt x="368894" y="513082"/>
                  </a:lnTo>
                  <a:lnTo>
                    <a:pt x="339319" y="547717"/>
                  </a:lnTo>
                  <a:lnTo>
                    <a:pt x="310529" y="583137"/>
                  </a:lnTo>
                  <a:lnTo>
                    <a:pt x="282542" y="619333"/>
                  </a:lnTo>
                  <a:lnTo>
                    <a:pt x="255376" y="656298"/>
                  </a:lnTo>
                  <a:lnTo>
                    <a:pt x="229050" y="694021"/>
                  </a:lnTo>
                  <a:lnTo>
                    <a:pt x="203580" y="732495"/>
                  </a:lnTo>
                  <a:lnTo>
                    <a:pt x="178986" y="771709"/>
                  </a:lnTo>
                  <a:lnTo>
                    <a:pt x="155286" y="811656"/>
                  </a:lnTo>
                  <a:lnTo>
                    <a:pt x="132496" y="852326"/>
                  </a:lnTo>
                  <a:lnTo>
                    <a:pt x="110636" y="893710"/>
                  </a:lnTo>
                  <a:lnTo>
                    <a:pt x="89723" y="935800"/>
                  </a:lnTo>
                  <a:lnTo>
                    <a:pt x="69776" y="978586"/>
                  </a:lnTo>
                  <a:lnTo>
                    <a:pt x="50812" y="1022059"/>
                  </a:lnTo>
                  <a:lnTo>
                    <a:pt x="32849" y="1066211"/>
                  </a:lnTo>
                  <a:lnTo>
                    <a:pt x="15905" y="1111033"/>
                  </a:lnTo>
                  <a:lnTo>
                    <a:pt x="0" y="1156515"/>
                  </a:lnTo>
                  <a:lnTo>
                    <a:pt x="3599764" y="2365199"/>
                  </a:lnTo>
                  <a:lnTo>
                    <a:pt x="3614531" y="2319335"/>
                  </a:lnTo>
                  <a:lnTo>
                    <a:pt x="3617225" y="2310194"/>
                  </a:lnTo>
                  <a:lnTo>
                    <a:pt x="3617225" y="1212352"/>
                  </a:lnTo>
                  <a:lnTo>
                    <a:pt x="3595532" y="1145013"/>
                  </a:lnTo>
                  <a:lnTo>
                    <a:pt x="3580417" y="1102807"/>
                  </a:lnTo>
                  <a:lnTo>
                    <a:pt x="3564319" y="1060987"/>
                  </a:lnTo>
                  <a:lnTo>
                    <a:pt x="3547247" y="1019572"/>
                  </a:lnTo>
                  <a:lnTo>
                    <a:pt x="3529210" y="978580"/>
                  </a:lnTo>
                  <a:lnTo>
                    <a:pt x="3510217" y="938028"/>
                  </a:lnTo>
                  <a:lnTo>
                    <a:pt x="3490275" y="897935"/>
                  </a:lnTo>
                  <a:lnTo>
                    <a:pt x="3469396" y="858319"/>
                  </a:lnTo>
                  <a:lnTo>
                    <a:pt x="3447586" y="819197"/>
                  </a:lnTo>
                  <a:lnTo>
                    <a:pt x="3424855" y="780587"/>
                  </a:lnTo>
                  <a:lnTo>
                    <a:pt x="3401212" y="742507"/>
                  </a:lnTo>
                  <a:lnTo>
                    <a:pt x="3376665" y="704976"/>
                  </a:lnTo>
                  <a:lnTo>
                    <a:pt x="3351224" y="668012"/>
                  </a:lnTo>
                  <a:lnTo>
                    <a:pt x="3324898" y="631631"/>
                  </a:lnTo>
                  <a:lnTo>
                    <a:pt x="3297694" y="595853"/>
                  </a:lnTo>
                  <a:lnTo>
                    <a:pt x="3269622" y="560694"/>
                  </a:lnTo>
                  <a:lnTo>
                    <a:pt x="3240692" y="526174"/>
                  </a:lnTo>
                  <a:lnTo>
                    <a:pt x="3210911" y="492310"/>
                  </a:lnTo>
                  <a:lnTo>
                    <a:pt x="3180288" y="459119"/>
                  </a:lnTo>
                  <a:lnTo>
                    <a:pt x="3148833" y="426621"/>
                  </a:lnTo>
                  <a:lnTo>
                    <a:pt x="3116554" y="394832"/>
                  </a:lnTo>
                  <a:lnTo>
                    <a:pt x="3083460" y="363771"/>
                  </a:lnTo>
                  <a:lnTo>
                    <a:pt x="3049560" y="333456"/>
                  </a:lnTo>
                  <a:lnTo>
                    <a:pt x="3014863" y="303905"/>
                  </a:lnTo>
                  <a:lnTo>
                    <a:pt x="2979377" y="275135"/>
                  </a:lnTo>
                  <a:lnTo>
                    <a:pt x="2943112" y="247165"/>
                  </a:lnTo>
                  <a:lnTo>
                    <a:pt x="2906076" y="220012"/>
                  </a:lnTo>
                  <a:lnTo>
                    <a:pt x="2868278" y="193695"/>
                  </a:lnTo>
                  <a:lnTo>
                    <a:pt x="2829727" y="168231"/>
                  </a:lnTo>
                  <a:lnTo>
                    <a:pt x="2790432" y="143639"/>
                  </a:lnTo>
                  <a:lnTo>
                    <a:pt x="2750401" y="119936"/>
                  </a:lnTo>
                  <a:lnTo>
                    <a:pt x="2709644" y="97140"/>
                  </a:lnTo>
                  <a:lnTo>
                    <a:pt x="2668169" y="75269"/>
                  </a:lnTo>
                  <a:lnTo>
                    <a:pt x="2625986" y="54342"/>
                  </a:lnTo>
                  <a:lnTo>
                    <a:pt x="2583102" y="34375"/>
                  </a:lnTo>
                  <a:lnTo>
                    <a:pt x="2539527" y="15388"/>
                  </a:lnTo>
                  <a:lnTo>
                    <a:pt x="2501670" y="0"/>
                  </a:lnTo>
                  <a:close/>
                </a:path>
              </a:pathLst>
            </a:custGeom>
            <a:solidFill>
              <a:srgbClr val="CC00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6384296" y="1054467"/>
              <a:ext cx="781050" cy="1171575"/>
            </a:xfrm>
            <a:custGeom>
              <a:avLst/>
              <a:gdLst/>
              <a:ahLst/>
              <a:cxnLst/>
              <a:rect l="l" t="t" r="r" b="b"/>
              <a:pathLst>
                <a:path w="781050" h="1171575">
                  <a:moveTo>
                    <a:pt x="130175" y="0"/>
                  </a:moveTo>
                  <a:lnTo>
                    <a:pt x="0" y="0"/>
                  </a:lnTo>
                  <a:lnTo>
                    <a:pt x="0" y="1171575"/>
                  </a:lnTo>
                  <a:lnTo>
                    <a:pt x="130175" y="1171575"/>
                  </a:lnTo>
                  <a:lnTo>
                    <a:pt x="130175" y="0"/>
                  </a:lnTo>
                  <a:close/>
                </a:path>
                <a:path w="781050" h="1171575">
                  <a:moveTo>
                    <a:pt x="455612" y="0"/>
                  </a:moveTo>
                  <a:lnTo>
                    <a:pt x="325437" y="0"/>
                  </a:lnTo>
                  <a:lnTo>
                    <a:pt x="325437" y="1171575"/>
                  </a:lnTo>
                  <a:lnTo>
                    <a:pt x="455612" y="1171575"/>
                  </a:lnTo>
                  <a:lnTo>
                    <a:pt x="455612" y="0"/>
                  </a:lnTo>
                  <a:close/>
                </a:path>
                <a:path w="781050" h="1171575">
                  <a:moveTo>
                    <a:pt x="781050" y="0"/>
                  </a:moveTo>
                  <a:lnTo>
                    <a:pt x="650875" y="0"/>
                  </a:lnTo>
                  <a:lnTo>
                    <a:pt x="650875" y="1171575"/>
                  </a:lnTo>
                  <a:lnTo>
                    <a:pt x="781050" y="1171575"/>
                  </a:lnTo>
                  <a:lnTo>
                    <a:pt x="781050" y="0"/>
                  </a:lnTo>
                  <a:close/>
                </a:path>
              </a:pathLst>
            </a:custGeom>
            <a:solidFill>
              <a:srgbClr val="F5F5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0" y="0"/>
            <a:ext cx="3605529" cy="1979930"/>
            <a:chOff x="0" y="0"/>
            <a:chExt cx="3605529" cy="1979930"/>
          </a:xfrm>
        </p:grpSpPr>
        <p:sp>
          <p:nvSpPr>
            <p:cNvPr id="18" name="object 18"/>
            <p:cNvSpPr/>
            <p:nvPr/>
          </p:nvSpPr>
          <p:spPr>
            <a:xfrm>
              <a:off x="0" y="0"/>
              <a:ext cx="2581275" cy="1656080"/>
            </a:xfrm>
            <a:custGeom>
              <a:avLst/>
              <a:gdLst/>
              <a:ahLst/>
              <a:cxnLst/>
              <a:rect l="l" t="t" r="r" b="b"/>
              <a:pathLst>
                <a:path w="2581275" h="1656080">
                  <a:moveTo>
                    <a:pt x="0" y="314000"/>
                  </a:moveTo>
                  <a:lnTo>
                    <a:pt x="0" y="1562971"/>
                  </a:lnTo>
                  <a:lnTo>
                    <a:pt x="5030" y="1564614"/>
                  </a:lnTo>
                  <a:lnTo>
                    <a:pt x="48894" y="1577834"/>
                  </a:lnTo>
                  <a:lnTo>
                    <a:pt x="93168" y="1590070"/>
                  </a:lnTo>
                  <a:lnTo>
                    <a:pt x="137838" y="1601308"/>
                  </a:lnTo>
                  <a:lnTo>
                    <a:pt x="182892" y="1611536"/>
                  </a:lnTo>
                  <a:lnTo>
                    <a:pt x="228317" y="1620741"/>
                  </a:lnTo>
                  <a:lnTo>
                    <a:pt x="274100" y="1628911"/>
                  </a:lnTo>
                  <a:lnTo>
                    <a:pt x="320229" y="1636033"/>
                  </a:lnTo>
                  <a:lnTo>
                    <a:pt x="366690" y="1642095"/>
                  </a:lnTo>
                  <a:lnTo>
                    <a:pt x="413471" y="1647082"/>
                  </a:lnTo>
                  <a:lnTo>
                    <a:pt x="460559" y="1650984"/>
                  </a:lnTo>
                  <a:lnTo>
                    <a:pt x="507941" y="1653786"/>
                  </a:lnTo>
                  <a:lnTo>
                    <a:pt x="555605" y="1655477"/>
                  </a:lnTo>
                  <a:lnTo>
                    <a:pt x="603538" y="1656043"/>
                  </a:lnTo>
                  <a:lnTo>
                    <a:pt x="651599" y="1655477"/>
                  </a:lnTo>
                  <a:lnTo>
                    <a:pt x="699388" y="1653786"/>
                  </a:lnTo>
                  <a:lnTo>
                    <a:pt x="746891" y="1650984"/>
                  </a:lnTo>
                  <a:lnTo>
                    <a:pt x="794096" y="1647082"/>
                  </a:lnTo>
                  <a:lnTo>
                    <a:pt x="840990" y="1642095"/>
                  </a:lnTo>
                  <a:lnTo>
                    <a:pt x="887561" y="1636033"/>
                  </a:lnTo>
                  <a:lnTo>
                    <a:pt x="933795" y="1628911"/>
                  </a:lnTo>
                  <a:lnTo>
                    <a:pt x="979680" y="1620741"/>
                  </a:lnTo>
                  <a:lnTo>
                    <a:pt x="1025203" y="1611536"/>
                  </a:lnTo>
                  <a:lnTo>
                    <a:pt x="1070352" y="1601308"/>
                  </a:lnTo>
                  <a:lnTo>
                    <a:pt x="1115113" y="1590070"/>
                  </a:lnTo>
                  <a:lnTo>
                    <a:pt x="1159473" y="1577834"/>
                  </a:lnTo>
                  <a:lnTo>
                    <a:pt x="1203421" y="1564614"/>
                  </a:lnTo>
                  <a:lnTo>
                    <a:pt x="1246943" y="1550423"/>
                  </a:lnTo>
                  <a:lnTo>
                    <a:pt x="1290026" y="1535272"/>
                  </a:lnTo>
                  <a:lnTo>
                    <a:pt x="1332658" y="1519175"/>
                  </a:lnTo>
                  <a:lnTo>
                    <a:pt x="1374826" y="1502144"/>
                  </a:lnTo>
                  <a:lnTo>
                    <a:pt x="1416517" y="1484192"/>
                  </a:lnTo>
                  <a:lnTo>
                    <a:pt x="1457718" y="1465332"/>
                  </a:lnTo>
                  <a:lnTo>
                    <a:pt x="1498417" y="1445577"/>
                  </a:lnTo>
                  <a:lnTo>
                    <a:pt x="1538601" y="1424938"/>
                  </a:lnTo>
                  <a:lnTo>
                    <a:pt x="1578256" y="1403430"/>
                  </a:lnTo>
                  <a:lnTo>
                    <a:pt x="1617371" y="1381064"/>
                  </a:lnTo>
                  <a:lnTo>
                    <a:pt x="1655933" y="1357853"/>
                  </a:lnTo>
                  <a:lnTo>
                    <a:pt x="1693928" y="1333811"/>
                  </a:lnTo>
                  <a:lnTo>
                    <a:pt x="1731344" y="1308949"/>
                  </a:lnTo>
                  <a:lnTo>
                    <a:pt x="1768169" y="1283281"/>
                  </a:lnTo>
                  <a:lnTo>
                    <a:pt x="1804389" y="1256819"/>
                  </a:lnTo>
                  <a:lnTo>
                    <a:pt x="1839991" y="1229576"/>
                  </a:lnTo>
                  <a:lnTo>
                    <a:pt x="1874964" y="1201564"/>
                  </a:lnTo>
                  <a:lnTo>
                    <a:pt x="1909293" y="1172797"/>
                  </a:lnTo>
                  <a:lnTo>
                    <a:pt x="1942967" y="1143287"/>
                  </a:lnTo>
                  <a:lnTo>
                    <a:pt x="1975972" y="1113046"/>
                  </a:lnTo>
                  <a:lnTo>
                    <a:pt x="2008297" y="1082088"/>
                  </a:lnTo>
                  <a:lnTo>
                    <a:pt x="2039927" y="1050426"/>
                  </a:lnTo>
                  <a:lnTo>
                    <a:pt x="2070851" y="1018071"/>
                  </a:lnTo>
                  <a:lnTo>
                    <a:pt x="2101055" y="985036"/>
                  </a:lnTo>
                  <a:lnTo>
                    <a:pt x="2130527" y="951335"/>
                  </a:lnTo>
                  <a:lnTo>
                    <a:pt x="2159254" y="916981"/>
                  </a:lnTo>
                  <a:lnTo>
                    <a:pt x="2187223" y="881984"/>
                  </a:lnTo>
                  <a:lnTo>
                    <a:pt x="2214421" y="846360"/>
                  </a:lnTo>
                  <a:lnTo>
                    <a:pt x="2240836" y="810119"/>
                  </a:lnTo>
                  <a:lnTo>
                    <a:pt x="2266455" y="773276"/>
                  </a:lnTo>
                  <a:lnTo>
                    <a:pt x="2291265" y="735842"/>
                  </a:lnTo>
                  <a:lnTo>
                    <a:pt x="2315254" y="697830"/>
                  </a:lnTo>
                  <a:lnTo>
                    <a:pt x="2338408" y="659253"/>
                  </a:lnTo>
                  <a:lnTo>
                    <a:pt x="2360715" y="620124"/>
                  </a:lnTo>
                  <a:lnTo>
                    <a:pt x="2382161" y="580456"/>
                  </a:lnTo>
                  <a:lnTo>
                    <a:pt x="2398979" y="547600"/>
                  </a:lnTo>
                  <a:lnTo>
                    <a:pt x="603538" y="547600"/>
                  </a:lnTo>
                  <a:lnTo>
                    <a:pt x="555832" y="546342"/>
                  </a:lnTo>
                  <a:lnTo>
                    <a:pt x="508750" y="542611"/>
                  </a:lnTo>
                  <a:lnTo>
                    <a:pt x="462355" y="536471"/>
                  </a:lnTo>
                  <a:lnTo>
                    <a:pt x="416711" y="527985"/>
                  </a:lnTo>
                  <a:lnTo>
                    <a:pt x="371881" y="517217"/>
                  </a:lnTo>
                  <a:lnTo>
                    <a:pt x="327931" y="504231"/>
                  </a:lnTo>
                  <a:lnTo>
                    <a:pt x="284922" y="489091"/>
                  </a:lnTo>
                  <a:lnTo>
                    <a:pt x="242920" y="471860"/>
                  </a:lnTo>
                  <a:lnTo>
                    <a:pt x="201987" y="452603"/>
                  </a:lnTo>
                  <a:lnTo>
                    <a:pt x="162189" y="431383"/>
                  </a:lnTo>
                  <a:lnTo>
                    <a:pt x="123587" y="408264"/>
                  </a:lnTo>
                  <a:lnTo>
                    <a:pt x="86247" y="383310"/>
                  </a:lnTo>
                  <a:lnTo>
                    <a:pt x="50232" y="356584"/>
                  </a:lnTo>
                  <a:lnTo>
                    <a:pt x="15606" y="328150"/>
                  </a:lnTo>
                  <a:lnTo>
                    <a:pt x="0" y="314000"/>
                  </a:lnTo>
                  <a:close/>
                </a:path>
                <a:path w="2581275" h="1656080">
                  <a:moveTo>
                    <a:pt x="2580676" y="0"/>
                  </a:moveTo>
                  <a:lnTo>
                    <a:pt x="1432515" y="0"/>
                  </a:lnTo>
                  <a:lnTo>
                    <a:pt x="1430085" y="5923"/>
                  </a:lnTo>
                  <a:lnTo>
                    <a:pt x="1410828" y="46856"/>
                  </a:lnTo>
                  <a:lnTo>
                    <a:pt x="1389608" y="86655"/>
                  </a:lnTo>
                  <a:lnTo>
                    <a:pt x="1366490" y="125257"/>
                  </a:lnTo>
                  <a:lnTo>
                    <a:pt x="1341536" y="162598"/>
                  </a:lnTo>
                  <a:lnTo>
                    <a:pt x="1314810" y="198613"/>
                  </a:lnTo>
                  <a:lnTo>
                    <a:pt x="1286377" y="233240"/>
                  </a:lnTo>
                  <a:lnTo>
                    <a:pt x="1256300" y="266414"/>
                  </a:lnTo>
                  <a:lnTo>
                    <a:pt x="1224643" y="298072"/>
                  </a:lnTo>
                  <a:lnTo>
                    <a:pt x="1191469" y="328150"/>
                  </a:lnTo>
                  <a:lnTo>
                    <a:pt x="1156843" y="356584"/>
                  </a:lnTo>
                  <a:lnTo>
                    <a:pt x="1120828" y="383310"/>
                  </a:lnTo>
                  <a:lnTo>
                    <a:pt x="1083488" y="408264"/>
                  </a:lnTo>
                  <a:lnTo>
                    <a:pt x="1044887" y="431383"/>
                  </a:lnTo>
                  <a:lnTo>
                    <a:pt x="1005088" y="452603"/>
                  </a:lnTo>
                  <a:lnTo>
                    <a:pt x="964156" y="471860"/>
                  </a:lnTo>
                  <a:lnTo>
                    <a:pt x="922153" y="489091"/>
                  </a:lnTo>
                  <a:lnTo>
                    <a:pt x="879145" y="504231"/>
                  </a:lnTo>
                  <a:lnTo>
                    <a:pt x="835194" y="517217"/>
                  </a:lnTo>
                  <a:lnTo>
                    <a:pt x="790365" y="527985"/>
                  </a:lnTo>
                  <a:lnTo>
                    <a:pt x="744721" y="536471"/>
                  </a:lnTo>
                  <a:lnTo>
                    <a:pt x="698326" y="542611"/>
                  </a:lnTo>
                  <a:lnTo>
                    <a:pt x="651244" y="546342"/>
                  </a:lnTo>
                  <a:lnTo>
                    <a:pt x="603538" y="547600"/>
                  </a:lnTo>
                  <a:lnTo>
                    <a:pt x="2398979" y="547600"/>
                  </a:lnTo>
                  <a:lnTo>
                    <a:pt x="2422424" y="499551"/>
                  </a:lnTo>
                  <a:lnTo>
                    <a:pt x="2441215" y="458341"/>
                  </a:lnTo>
                  <a:lnTo>
                    <a:pt x="2459094" y="416641"/>
                  </a:lnTo>
                  <a:lnTo>
                    <a:pt x="2476050" y="374466"/>
                  </a:lnTo>
                  <a:lnTo>
                    <a:pt x="2492069" y="331827"/>
                  </a:lnTo>
                  <a:lnTo>
                    <a:pt x="2507138" y="288738"/>
                  </a:lnTo>
                  <a:lnTo>
                    <a:pt x="2521246" y="245211"/>
                  </a:lnTo>
                  <a:lnTo>
                    <a:pt x="2534378" y="201259"/>
                  </a:lnTo>
                  <a:lnTo>
                    <a:pt x="2546523" y="156894"/>
                  </a:lnTo>
                  <a:lnTo>
                    <a:pt x="2557668" y="112130"/>
                  </a:lnTo>
                  <a:lnTo>
                    <a:pt x="2567799" y="66979"/>
                  </a:lnTo>
                  <a:lnTo>
                    <a:pt x="2576905" y="21454"/>
                  </a:lnTo>
                  <a:lnTo>
                    <a:pt x="2580676" y="0"/>
                  </a:lnTo>
                  <a:close/>
                </a:path>
              </a:pathLst>
            </a:custGeom>
            <a:solidFill>
              <a:srgbClr val="0099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3886" y="684466"/>
              <a:ext cx="2581275" cy="129538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3886" y="684466"/>
              <a:ext cx="1299527" cy="92735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1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485140" indent="-635">
              <a:lnSpc>
                <a:spcPct val="114599"/>
              </a:lnSpc>
              <a:spcBef>
                <a:spcPts val="95"/>
              </a:spcBef>
            </a:pPr>
            <a:r>
              <a:rPr dirty="0"/>
              <a:t>Ethics</a:t>
            </a:r>
            <a:r>
              <a:rPr spc="-15" dirty="0"/>
              <a:t> </a:t>
            </a:r>
            <a:r>
              <a:rPr dirty="0"/>
              <a:t>=</a:t>
            </a:r>
            <a:r>
              <a:rPr spc="-15" dirty="0"/>
              <a:t> </a:t>
            </a:r>
            <a:r>
              <a:rPr dirty="0"/>
              <a:t>making</a:t>
            </a:r>
            <a:r>
              <a:rPr spc="-15" dirty="0"/>
              <a:t> </a:t>
            </a:r>
            <a:r>
              <a:rPr dirty="0"/>
              <a:t>sure</a:t>
            </a:r>
            <a:r>
              <a:rPr spc="-15" dirty="0"/>
              <a:t> </a:t>
            </a:r>
            <a:r>
              <a:rPr dirty="0"/>
              <a:t>the</a:t>
            </a:r>
            <a:r>
              <a:rPr spc="-15" dirty="0"/>
              <a:t> </a:t>
            </a:r>
            <a:r>
              <a:rPr dirty="0"/>
              <a:t>research</a:t>
            </a:r>
            <a:r>
              <a:rPr spc="-10" dirty="0"/>
              <a:t> </a:t>
            </a:r>
            <a:r>
              <a:rPr dirty="0"/>
              <a:t>or</a:t>
            </a:r>
            <a:r>
              <a:rPr spc="-15" dirty="0"/>
              <a:t> </a:t>
            </a:r>
            <a:r>
              <a:rPr dirty="0"/>
              <a:t>evaluation</a:t>
            </a:r>
            <a:r>
              <a:rPr spc="-15" dirty="0"/>
              <a:t> </a:t>
            </a:r>
            <a:r>
              <a:rPr dirty="0"/>
              <a:t>does</a:t>
            </a:r>
            <a:r>
              <a:rPr spc="-15" dirty="0"/>
              <a:t> </a:t>
            </a:r>
            <a:r>
              <a:rPr dirty="0"/>
              <a:t>not</a:t>
            </a:r>
            <a:r>
              <a:rPr spc="-15" dirty="0"/>
              <a:t> </a:t>
            </a:r>
            <a:r>
              <a:rPr dirty="0"/>
              <a:t>cause</a:t>
            </a:r>
            <a:r>
              <a:rPr spc="-10" dirty="0"/>
              <a:t> </a:t>
            </a:r>
            <a:r>
              <a:rPr dirty="0"/>
              <a:t>anyone </a:t>
            </a:r>
            <a:r>
              <a:rPr spc="-885" dirty="0"/>
              <a:t> </a:t>
            </a:r>
            <a:r>
              <a:rPr dirty="0"/>
              <a:t>any</a:t>
            </a:r>
            <a:r>
              <a:rPr spc="-10" dirty="0"/>
              <a:t> </a:t>
            </a:r>
            <a:r>
              <a:rPr dirty="0"/>
              <a:t>physical,</a:t>
            </a:r>
            <a:r>
              <a:rPr spc="-5" dirty="0"/>
              <a:t> </a:t>
            </a:r>
            <a:r>
              <a:rPr dirty="0"/>
              <a:t>emotional,</a:t>
            </a:r>
            <a:r>
              <a:rPr spc="-10" dirty="0"/>
              <a:t> </a:t>
            </a:r>
            <a:r>
              <a:rPr dirty="0"/>
              <a:t>or</a:t>
            </a:r>
            <a:r>
              <a:rPr spc="-5" dirty="0"/>
              <a:t> </a:t>
            </a:r>
            <a:r>
              <a:rPr dirty="0"/>
              <a:t>other</a:t>
            </a:r>
            <a:r>
              <a:rPr spc="-10" dirty="0"/>
              <a:t> </a:t>
            </a:r>
            <a:r>
              <a:rPr dirty="0"/>
              <a:t>type</a:t>
            </a:r>
            <a:r>
              <a:rPr spc="-5" dirty="0"/>
              <a:t> </a:t>
            </a:r>
            <a:r>
              <a:rPr dirty="0"/>
              <a:t>of</a:t>
            </a:r>
            <a:r>
              <a:rPr spc="-10" dirty="0"/>
              <a:t> </a:t>
            </a:r>
            <a:r>
              <a:rPr dirty="0"/>
              <a:t>harm.</a:t>
            </a:r>
          </a:p>
          <a:p>
            <a:pPr marL="12700" marR="382270" indent="-635">
              <a:lnSpc>
                <a:spcPct val="114599"/>
              </a:lnSpc>
            </a:pPr>
            <a:r>
              <a:rPr dirty="0"/>
              <a:t>This</a:t>
            </a:r>
            <a:r>
              <a:rPr spc="-15" dirty="0"/>
              <a:t> </a:t>
            </a:r>
            <a:r>
              <a:rPr dirty="0"/>
              <a:t>can</a:t>
            </a:r>
            <a:r>
              <a:rPr spc="-15" dirty="0"/>
              <a:t> </a:t>
            </a:r>
            <a:r>
              <a:rPr dirty="0"/>
              <a:t>involve</a:t>
            </a:r>
            <a:r>
              <a:rPr spc="-15" dirty="0"/>
              <a:t> </a:t>
            </a:r>
            <a:r>
              <a:rPr dirty="0"/>
              <a:t>someone</a:t>
            </a:r>
            <a:r>
              <a:rPr spc="-15" dirty="0"/>
              <a:t> </a:t>
            </a:r>
            <a:r>
              <a:rPr dirty="0"/>
              <a:t>checking</a:t>
            </a:r>
            <a:r>
              <a:rPr spc="-15" dirty="0"/>
              <a:t> </a:t>
            </a:r>
            <a:r>
              <a:rPr dirty="0"/>
              <a:t>your</a:t>
            </a:r>
            <a:r>
              <a:rPr spc="-15" dirty="0"/>
              <a:t> </a:t>
            </a:r>
            <a:r>
              <a:rPr dirty="0"/>
              <a:t>research</a:t>
            </a:r>
            <a:r>
              <a:rPr spc="-15" dirty="0"/>
              <a:t> </a:t>
            </a:r>
            <a:r>
              <a:rPr dirty="0"/>
              <a:t>plans</a:t>
            </a:r>
            <a:r>
              <a:rPr spc="-15" dirty="0"/>
              <a:t> </a:t>
            </a:r>
            <a:r>
              <a:rPr dirty="0"/>
              <a:t>before</a:t>
            </a:r>
            <a:r>
              <a:rPr spc="-15" dirty="0"/>
              <a:t> </a:t>
            </a:r>
            <a:r>
              <a:rPr dirty="0"/>
              <a:t>you</a:t>
            </a:r>
            <a:r>
              <a:rPr spc="-15" dirty="0"/>
              <a:t> </a:t>
            </a:r>
            <a:r>
              <a:rPr dirty="0"/>
              <a:t>start </a:t>
            </a:r>
            <a:r>
              <a:rPr spc="-885" dirty="0"/>
              <a:t> </a:t>
            </a:r>
            <a:r>
              <a:rPr dirty="0"/>
              <a:t>the project to make sure it is safe – for example a Research Ethics </a:t>
            </a:r>
            <a:r>
              <a:rPr spc="5" dirty="0"/>
              <a:t> </a:t>
            </a:r>
            <a:r>
              <a:rPr dirty="0"/>
              <a:t>Committee.</a:t>
            </a:r>
          </a:p>
          <a:p>
            <a:pPr marL="12700" marR="678180">
              <a:lnSpc>
                <a:spcPct val="114599"/>
              </a:lnSpc>
              <a:spcBef>
                <a:spcPts val="5"/>
              </a:spcBef>
            </a:pPr>
            <a:r>
              <a:rPr dirty="0"/>
              <a:t>All</a:t>
            </a:r>
            <a:r>
              <a:rPr spc="-15" dirty="0"/>
              <a:t> </a:t>
            </a:r>
            <a:r>
              <a:rPr dirty="0"/>
              <a:t>research</a:t>
            </a:r>
            <a:r>
              <a:rPr spc="-15" dirty="0"/>
              <a:t> </a:t>
            </a:r>
            <a:r>
              <a:rPr dirty="0"/>
              <a:t>needs</a:t>
            </a:r>
            <a:r>
              <a:rPr spc="-10" dirty="0"/>
              <a:t> </a:t>
            </a:r>
            <a:r>
              <a:rPr dirty="0"/>
              <a:t>to</a:t>
            </a:r>
            <a:r>
              <a:rPr spc="-15" dirty="0"/>
              <a:t> </a:t>
            </a:r>
            <a:r>
              <a:rPr dirty="0"/>
              <a:t>be</a:t>
            </a:r>
            <a:r>
              <a:rPr spc="-15" dirty="0"/>
              <a:t> </a:t>
            </a:r>
            <a:r>
              <a:rPr dirty="0"/>
              <a:t>ethical,</a:t>
            </a:r>
            <a:r>
              <a:rPr spc="-10" dirty="0"/>
              <a:t> </a:t>
            </a:r>
            <a:r>
              <a:rPr dirty="0"/>
              <a:t>but</a:t>
            </a:r>
            <a:r>
              <a:rPr spc="-15" dirty="0"/>
              <a:t> </a:t>
            </a:r>
            <a:r>
              <a:rPr dirty="0"/>
              <a:t>the</a:t>
            </a:r>
            <a:r>
              <a:rPr spc="-15" dirty="0"/>
              <a:t> </a:t>
            </a:r>
            <a:r>
              <a:rPr dirty="0"/>
              <a:t>details</a:t>
            </a:r>
            <a:r>
              <a:rPr spc="-10" dirty="0"/>
              <a:t> </a:t>
            </a:r>
            <a:r>
              <a:rPr dirty="0"/>
              <a:t>may</a:t>
            </a:r>
            <a:r>
              <a:rPr spc="-15" dirty="0"/>
              <a:t> </a:t>
            </a:r>
            <a:r>
              <a:rPr dirty="0"/>
              <a:t>be</a:t>
            </a:r>
            <a:r>
              <a:rPr spc="-15" dirty="0"/>
              <a:t> </a:t>
            </a:r>
            <a:r>
              <a:rPr dirty="0"/>
              <a:t>different</a:t>
            </a:r>
            <a:r>
              <a:rPr spc="-10" dirty="0"/>
              <a:t> </a:t>
            </a:r>
            <a:r>
              <a:rPr dirty="0"/>
              <a:t>from </a:t>
            </a:r>
            <a:r>
              <a:rPr spc="-885" dirty="0"/>
              <a:t> </a:t>
            </a:r>
            <a:r>
              <a:rPr dirty="0"/>
              <a:t>project</a:t>
            </a:r>
            <a:r>
              <a:rPr spc="-10" dirty="0"/>
              <a:t> </a:t>
            </a:r>
            <a:r>
              <a:rPr dirty="0"/>
              <a:t>to</a:t>
            </a:r>
            <a:r>
              <a:rPr spc="-5" dirty="0"/>
              <a:t> </a:t>
            </a:r>
            <a:r>
              <a:rPr dirty="0"/>
              <a:t>project.</a:t>
            </a:r>
          </a:p>
          <a:p>
            <a:pPr marL="13335" marR="5080" indent="-1270">
              <a:lnSpc>
                <a:spcPct val="114599"/>
              </a:lnSpc>
            </a:pPr>
            <a:r>
              <a:rPr dirty="0"/>
              <a:t>You</a:t>
            </a:r>
            <a:r>
              <a:rPr spc="-15" dirty="0"/>
              <a:t> </a:t>
            </a:r>
            <a:r>
              <a:rPr dirty="0"/>
              <a:t>need</a:t>
            </a:r>
            <a:r>
              <a:rPr spc="-10" dirty="0"/>
              <a:t> </a:t>
            </a:r>
            <a:r>
              <a:rPr dirty="0"/>
              <a:t>to</a:t>
            </a:r>
            <a:r>
              <a:rPr spc="-15" dirty="0"/>
              <a:t> </a:t>
            </a:r>
            <a:r>
              <a:rPr dirty="0"/>
              <a:t>keep</a:t>
            </a:r>
            <a:r>
              <a:rPr spc="-10" dirty="0"/>
              <a:t> </a:t>
            </a:r>
            <a:r>
              <a:rPr dirty="0"/>
              <a:t>ethics</a:t>
            </a:r>
            <a:r>
              <a:rPr spc="-15" dirty="0"/>
              <a:t> </a:t>
            </a:r>
            <a:r>
              <a:rPr dirty="0"/>
              <a:t>in</a:t>
            </a:r>
            <a:r>
              <a:rPr spc="-10" dirty="0"/>
              <a:t> </a:t>
            </a:r>
            <a:r>
              <a:rPr dirty="0"/>
              <a:t>mind</a:t>
            </a:r>
            <a:r>
              <a:rPr spc="-10" dirty="0"/>
              <a:t> </a:t>
            </a:r>
            <a:r>
              <a:rPr dirty="0"/>
              <a:t>all</a:t>
            </a:r>
            <a:r>
              <a:rPr spc="-15" dirty="0"/>
              <a:t> </a:t>
            </a:r>
            <a:r>
              <a:rPr dirty="0"/>
              <a:t>the</a:t>
            </a:r>
            <a:r>
              <a:rPr spc="-10" dirty="0"/>
              <a:t> </a:t>
            </a:r>
            <a:r>
              <a:rPr dirty="0"/>
              <a:t>way</a:t>
            </a:r>
            <a:r>
              <a:rPr spc="-15" dirty="0"/>
              <a:t> </a:t>
            </a:r>
            <a:r>
              <a:rPr dirty="0"/>
              <a:t>through</a:t>
            </a:r>
            <a:r>
              <a:rPr spc="-10" dirty="0"/>
              <a:t> </a:t>
            </a:r>
            <a:r>
              <a:rPr dirty="0"/>
              <a:t>your</a:t>
            </a:r>
            <a:r>
              <a:rPr spc="-15" dirty="0"/>
              <a:t> </a:t>
            </a:r>
            <a:r>
              <a:rPr dirty="0"/>
              <a:t>project,</a:t>
            </a:r>
            <a:r>
              <a:rPr spc="-10" dirty="0"/>
              <a:t> </a:t>
            </a:r>
            <a:r>
              <a:rPr dirty="0"/>
              <a:t>not</a:t>
            </a:r>
            <a:r>
              <a:rPr spc="-10" dirty="0"/>
              <a:t> </a:t>
            </a:r>
            <a:r>
              <a:rPr dirty="0"/>
              <a:t>just </a:t>
            </a:r>
            <a:r>
              <a:rPr spc="-885" dirty="0"/>
              <a:t> </a:t>
            </a:r>
            <a:r>
              <a:rPr dirty="0"/>
              <a:t>at</a:t>
            </a:r>
            <a:r>
              <a:rPr spc="-10" dirty="0"/>
              <a:t> </a:t>
            </a:r>
            <a:r>
              <a:rPr spc="-5" dirty="0"/>
              <a:t>the </a:t>
            </a:r>
            <a:r>
              <a:rPr dirty="0"/>
              <a:t>start.</a:t>
            </a:r>
          </a:p>
          <a:p>
            <a:pPr marL="13335" marR="1169670" indent="-1270">
              <a:lnSpc>
                <a:spcPct val="114599"/>
              </a:lnSpc>
            </a:pPr>
            <a:r>
              <a:rPr dirty="0"/>
              <a:t>If</a:t>
            </a:r>
            <a:r>
              <a:rPr spc="-15" dirty="0"/>
              <a:t> </a:t>
            </a:r>
            <a:r>
              <a:rPr dirty="0"/>
              <a:t>you’re</a:t>
            </a:r>
            <a:r>
              <a:rPr spc="-15" dirty="0"/>
              <a:t> </a:t>
            </a:r>
            <a:r>
              <a:rPr dirty="0"/>
              <a:t>not</a:t>
            </a:r>
            <a:r>
              <a:rPr spc="-10" dirty="0"/>
              <a:t> </a:t>
            </a:r>
            <a:r>
              <a:rPr dirty="0"/>
              <a:t>sure</a:t>
            </a:r>
            <a:r>
              <a:rPr spc="-15" dirty="0"/>
              <a:t> </a:t>
            </a:r>
            <a:r>
              <a:rPr dirty="0"/>
              <a:t>about</a:t>
            </a:r>
            <a:r>
              <a:rPr spc="-15" dirty="0"/>
              <a:t> </a:t>
            </a:r>
            <a:r>
              <a:rPr dirty="0"/>
              <a:t>something,</a:t>
            </a:r>
            <a:r>
              <a:rPr spc="-10" dirty="0"/>
              <a:t> </a:t>
            </a:r>
            <a:r>
              <a:rPr dirty="0"/>
              <a:t>discuss</a:t>
            </a:r>
            <a:r>
              <a:rPr spc="-15" dirty="0"/>
              <a:t> </a:t>
            </a:r>
            <a:r>
              <a:rPr dirty="0"/>
              <a:t>with</a:t>
            </a:r>
            <a:r>
              <a:rPr spc="-15" dirty="0"/>
              <a:t> </a:t>
            </a:r>
            <a:r>
              <a:rPr dirty="0"/>
              <a:t>others</a:t>
            </a:r>
            <a:r>
              <a:rPr spc="-10" dirty="0"/>
              <a:t> </a:t>
            </a:r>
            <a:r>
              <a:rPr dirty="0"/>
              <a:t>and</a:t>
            </a:r>
            <a:r>
              <a:rPr spc="-15" dirty="0"/>
              <a:t> </a:t>
            </a:r>
            <a:r>
              <a:rPr dirty="0"/>
              <a:t>/</a:t>
            </a:r>
            <a:r>
              <a:rPr spc="-15" dirty="0"/>
              <a:t> </a:t>
            </a:r>
            <a:r>
              <a:rPr dirty="0"/>
              <a:t>or</a:t>
            </a:r>
            <a:r>
              <a:rPr spc="-10" dirty="0"/>
              <a:t> </a:t>
            </a:r>
            <a:r>
              <a:rPr dirty="0"/>
              <a:t>get </a:t>
            </a:r>
            <a:r>
              <a:rPr spc="-885" dirty="0"/>
              <a:t> </a:t>
            </a:r>
            <a:r>
              <a:rPr dirty="0"/>
              <a:t>advice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95CD303-9D41-4F2F-910D-CFEFC4B9C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485140" indent="-635">
              <a:lnSpc>
                <a:spcPct val="114599"/>
              </a:lnSpc>
              <a:spcBef>
                <a:spcPts val="95"/>
              </a:spcBef>
            </a:pPr>
            <a:r>
              <a:rPr dirty="0"/>
              <a:t>Ethics</a:t>
            </a:r>
            <a:r>
              <a:rPr spc="-15" dirty="0"/>
              <a:t> </a:t>
            </a:r>
            <a:r>
              <a:rPr dirty="0"/>
              <a:t>=</a:t>
            </a:r>
            <a:r>
              <a:rPr spc="-15" dirty="0"/>
              <a:t> </a:t>
            </a:r>
            <a:r>
              <a:rPr dirty="0"/>
              <a:t>making</a:t>
            </a:r>
            <a:r>
              <a:rPr spc="-15" dirty="0"/>
              <a:t> </a:t>
            </a:r>
            <a:r>
              <a:rPr dirty="0"/>
              <a:t>sure</a:t>
            </a:r>
            <a:r>
              <a:rPr spc="-15" dirty="0"/>
              <a:t> </a:t>
            </a:r>
            <a:r>
              <a:rPr dirty="0"/>
              <a:t>the</a:t>
            </a:r>
            <a:r>
              <a:rPr spc="-15" dirty="0"/>
              <a:t> </a:t>
            </a:r>
            <a:r>
              <a:rPr dirty="0"/>
              <a:t>research</a:t>
            </a:r>
            <a:r>
              <a:rPr spc="-10" dirty="0"/>
              <a:t> </a:t>
            </a:r>
            <a:r>
              <a:rPr dirty="0"/>
              <a:t>or</a:t>
            </a:r>
            <a:r>
              <a:rPr spc="-15" dirty="0"/>
              <a:t> </a:t>
            </a:r>
            <a:r>
              <a:rPr dirty="0"/>
              <a:t>evaluation</a:t>
            </a:r>
            <a:r>
              <a:rPr spc="-15" dirty="0"/>
              <a:t> </a:t>
            </a:r>
            <a:r>
              <a:rPr dirty="0"/>
              <a:t>does</a:t>
            </a:r>
            <a:r>
              <a:rPr spc="-15" dirty="0"/>
              <a:t> </a:t>
            </a:r>
            <a:r>
              <a:rPr dirty="0"/>
              <a:t>not</a:t>
            </a:r>
            <a:r>
              <a:rPr spc="-15" dirty="0"/>
              <a:t> </a:t>
            </a:r>
            <a:r>
              <a:rPr dirty="0"/>
              <a:t>cause</a:t>
            </a:r>
            <a:r>
              <a:rPr spc="-10" dirty="0"/>
              <a:t> </a:t>
            </a:r>
            <a:r>
              <a:rPr dirty="0"/>
              <a:t>anyone </a:t>
            </a:r>
            <a:r>
              <a:rPr spc="-885" dirty="0"/>
              <a:t> </a:t>
            </a:r>
            <a:r>
              <a:rPr dirty="0"/>
              <a:t>any</a:t>
            </a:r>
            <a:r>
              <a:rPr spc="-10" dirty="0"/>
              <a:t> </a:t>
            </a:r>
            <a:r>
              <a:rPr dirty="0"/>
              <a:t>physical,</a:t>
            </a:r>
            <a:r>
              <a:rPr spc="-5" dirty="0"/>
              <a:t> </a:t>
            </a:r>
            <a:r>
              <a:rPr dirty="0"/>
              <a:t>emotional,</a:t>
            </a:r>
            <a:r>
              <a:rPr spc="-10" dirty="0"/>
              <a:t> </a:t>
            </a:r>
            <a:r>
              <a:rPr dirty="0"/>
              <a:t>or</a:t>
            </a:r>
            <a:r>
              <a:rPr spc="-5" dirty="0"/>
              <a:t> </a:t>
            </a:r>
            <a:r>
              <a:rPr dirty="0"/>
              <a:t>other</a:t>
            </a:r>
            <a:r>
              <a:rPr spc="-10" dirty="0"/>
              <a:t> </a:t>
            </a:r>
            <a:r>
              <a:rPr dirty="0"/>
              <a:t>type</a:t>
            </a:r>
            <a:r>
              <a:rPr spc="-5" dirty="0"/>
              <a:t> </a:t>
            </a:r>
            <a:r>
              <a:rPr dirty="0"/>
              <a:t>of</a:t>
            </a:r>
            <a:r>
              <a:rPr spc="-10" dirty="0"/>
              <a:t> </a:t>
            </a:r>
            <a:r>
              <a:rPr dirty="0"/>
              <a:t>harm.</a:t>
            </a:r>
          </a:p>
          <a:p>
            <a:pPr marL="12700" marR="382270" indent="-635">
              <a:lnSpc>
                <a:spcPct val="114599"/>
              </a:lnSpc>
            </a:pPr>
            <a:r>
              <a:rPr dirty="0"/>
              <a:t>This</a:t>
            </a:r>
            <a:r>
              <a:rPr spc="-15" dirty="0"/>
              <a:t> </a:t>
            </a:r>
            <a:r>
              <a:rPr dirty="0"/>
              <a:t>can</a:t>
            </a:r>
            <a:r>
              <a:rPr spc="-15" dirty="0"/>
              <a:t> </a:t>
            </a:r>
            <a:r>
              <a:rPr dirty="0"/>
              <a:t>involve</a:t>
            </a:r>
            <a:r>
              <a:rPr spc="-15" dirty="0"/>
              <a:t> </a:t>
            </a:r>
            <a:r>
              <a:rPr dirty="0"/>
              <a:t>someone</a:t>
            </a:r>
            <a:r>
              <a:rPr spc="-15" dirty="0"/>
              <a:t> </a:t>
            </a:r>
            <a:r>
              <a:rPr dirty="0"/>
              <a:t>checking</a:t>
            </a:r>
            <a:r>
              <a:rPr spc="-15" dirty="0"/>
              <a:t> </a:t>
            </a:r>
            <a:r>
              <a:rPr dirty="0"/>
              <a:t>your</a:t>
            </a:r>
            <a:r>
              <a:rPr spc="-15" dirty="0"/>
              <a:t> </a:t>
            </a:r>
            <a:r>
              <a:rPr dirty="0"/>
              <a:t>research</a:t>
            </a:r>
            <a:r>
              <a:rPr spc="-15" dirty="0"/>
              <a:t> </a:t>
            </a:r>
            <a:r>
              <a:rPr dirty="0"/>
              <a:t>plans</a:t>
            </a:r>
            <a:r>
              <a:rPr spc="-15" dirty="0"/>
              <a:t> </a:t>
            </a:r>
            <a:r>
              <a:rPr dirty="0"/>
              <a:t>before</a:t>
            </a:r>
            <a:r>
              <a:rPr spc="-15" dirty="0"/>
              <a:t> </a:t>
            </a:r>
            <a:r>
              <a:rPr dirty="0"/>
              <a:t>you</a:t>
            </a:r>
            <a:r>
              <a:rPr spc="-15" dirty="0"/>
              <a:t> </a:t>
            </a:r>
            <a:r>
              <a:rPr dirty="0"/>
              <a:t>start </a:t>
            </a:r>
            <a:r>
              <a:rPr spc="-885" dirty="0"/>
              <a:t> </a:t>
            </a:r>
            <a:r>
              <a:rPr dirty="0"/>
              <a:t>the project to make sure it is safe – for example a Research Ethics </a:t>
            </a:r>
            <a:r>
              <a:rPr spc="5" dirty="0"/>
              <a:t> </a:t>
            </a:r>
            <a:r>
              <a:rPr dirty="0"/>
              <a:t>Committee.</a:t>
            </a:r>
          </a:p>
          <a:p>
            <a:pPr marL="12700" marR="678180">
              <a:lnSpc>
                <a:spcPct val="114599"/>
              </a:lnSpc>
              <a:spcBef>
                <a:spcPts val="5"/>
              </a:spcBef>
            </a:pPr>
            <a:r>
              <a:rPr dirty="0"/>
              <a:t>All</a:t>
            </a:r>
            <a:r>
              <a:rPr spc="-15" dirty="0"/>
              <a:t> </a:t>
            </a:r>
            <a:r>
              <a:rPr dirty="0"/>
              <a:t>research</a:t>
            </a:r>
            <a:r>
              <a:rPr spc="-15" dirty="0"/>
              <a:t> </a:t>
            </a:r>
            <a:r>
              <a:rPr dirty="0"/>
              <a:t>needs</a:t>
            </a:r>
            <a:r>
              <a:rPr spc="-10" dirty="0"/>
              <a:t> </a:t>
            </a:r>
            <a:r>
              <a:rPr dirty="0"/>
              <a:t>to</a:t>
            </a:r>
            <a:r>
              <a:rPr spc="-15" dirty="0"/>
              <a:t> </a:t>
            </a:r>
            <a:r>
              <a:rPr dirty="0"/>
              <a:t>be</a:t>
            </a:r>
            <a:r>
              <a:rPr spc="-15" dirty="0"/>
              <a:t> </a:t>
            </a:r>
            <a:r>
              <a:rPr dirty="0"/>
              <a:t>ethical,</a:t>
            </a:r>
            <a:r>
              <a:rPr spc="-10" dirty="0"/>
              <a:t> </a:t>
            </a:r>
            <a:r>
              <a:rPr dirty="0"/>
              <a:t>but</a:t>
            </a:r>
            <a:r>
              <a:rPr spc="-15" dirty="0"/>
              <a:t> </a:t>
            </a:r>
            <a:r>
              <a:rPr dirty="0"/>
              <a:t>the</a:t>
            </a:r>
            <a:r>
              <a:rPr spc="-15" dirty="0"/>
              <a:t> </a:t>
            </a:r>
            <a:r>
              <a:rPr dirty="0"/>
              <a:t>details</a:t>
            </a:r>
            <a:r>
              <a:rPr spc="-10" dirty="0"/>
              <a:t> </a:t>
            </a:r>
            <a:r>
              <a:rPr dirty="0"/>
              <a:t>may</a:t>
            </a:r>
            <a:r>
              <a:rPr spc="-15" dirty="0"/>
              <a:t> </a:t>
            </a:r>
            <a:r>
              <a:rPr dirty="0"/>
              <a:t>be</a:t>
            </a:r>
            <a:r>
              <a:rPr spc="-15" dirty="0"/>
              <a:t> </a:t>
            </a:r>
            <a:r>
              <a:rPr dirty="0"/>
              <a:t>different</a:t>
            </a:r>
            <a:r>
              <a:rPr spc="-10" dirty="0"/>
              <a:t> </a:t>
            </a:r>
            <a:r>
              <a:rPr dirty="0"/>
              <a:t>from </a:t>
            </a:r>
            <a:r>
              <a:rPr spc="-885" dirty="0"/>
              <a:t> </a:t>
            </a:r>
            <a:r>
              <a:rPr dirty="0"/>
              <a:t>project</a:t>
            </a:r>
            <a:r>
              <a:rPr spc="-10" dirty="0"/>
              <a:t> </a:t>
            </a:r>
            <a:r>
              <a:rPr dirty="0"/>
              <a:t>to</a:t>
            </a:r>
            <a:r>
              <a:rPr spc="-5" dirty="0"/>
              <a:t> </a:t>
            </a:r>
            <a:r>
              <a:rPr dirty="0"/>
              <a:t>project.</a:t>
            </a:r>
          </a:p>
          <a:p>
            <a:pPr marL="13335" marR="5080" indent="-1270">
              <a:lnSpc>
                <a:spcPct val="114599"/>
              </a:lnSpc>
            </a:pPr>
            <a:r>
              <a:rPr dirty="0"/>
              <a:t>You</a:t>
            </a:r>
            <a:r>
              <a:rPr spc="-15" dirty="0"/>
              <a:t> </a:t>
            </a:r>
            <a:r>
              <a:rPr dirty="0"/>
              <a:t>need</a:t>
            </a:r>
            <a:r>
              <a:rPr spc="-10" dirty="0"/>
              <a:t> </a:t>
            </a:r>
            <a:r>
              <a:rPr dirty="0"/>
              <a:t>to</a:t>
            </a:r>
            <a:r>
              <a:rPr spc="-15" dirty="0"/>
              <a:t> </a:t>
            </a:r>
            <a:r>
              <a:rPr dirty="0"/>
              <a:t>keep</a:t>
            </a:r>
            <a:r>
              <a:rPr spc="-10" dirty="0"/>
              <a:t> </a:t>
            </a:r>
            <a:r>
              <a:rPr dirty="0"/>
              <a:t>ethics</a:t>
            </a:r>
            <a:r>
              <a:rPr spc="-15" dirty="0"/>
              <a:t> </a:t>
            </a:r>
            <a:r>
              <a:rPr dirty="0"/>
              <a:t>in</a:t>
            </a:r>
            <a:r>
              <a:rPr spc="-10" dirty="0"/>
              <a:t> </a:t>
            </a:r>
            <a:r>
              <a:rPr dirty="0"/>
              <a:t>mind</a:t>
            </a:r>
            <a:r>
              <a:rPr spc="-10" dirty="0"/>
              <a:t> </a:t>
            </a:r>
            <a:r>
              <a:rPr dirty="0"/>
              <a:t>all</a:t>
            </a:r>
            <a:r>
              <a:rPr spc="-15" dirty="0"/>
              <a:t> </a:t>
            </a:r>
            <a:r>
              <a:rPr dirty="0"/>
              <a:t>the</a:t>
            </a:r>
            <a:r>
              <a:rPr spc="-10" dirty="0"/>
              <a:t> </a:t>
            </a:r>
            <a:r>
              <a:rPr dirty="0"/>
              <a:t>way</a:t>
            </a:r>
            <a:r>
              <a:rPr spc="-15" dirty="0"/>
              <a:t> </a:t>
            </a:r>
            <a:r>
              <a:rPr dirty="0"/>
              <a:t>through</a:t>
            </a:r>
            <a:r>
              <a:rPr spc="-10" dirty="0"/>
              <a:t> </a:t>
            </a:r>
            <a:r>
              <a:rPr dirty="0"/>
              <a:t>your</a:t>
            </a:r>
            <a:r>
              <a:rPr spc="-15" dirty="0"/>
              <a:t> </a:t>
            </a:r>
            <a:r>
              <a:rPr dirty="0"/>
              <a:t>project,</a:t>
            </a:r>
            <a:r>
              <a:rPr spc="-10" dirty="0"/>
              <a:t> </a:t>
            </a:r>
            <a:r>
              <a:rPr dirty="0"/>
              <a:t>not</a:t>
            </a:r>
            <a:r>
              <a:rPr spc="-10" dirty="0"/>
              <a:t> </a:t>
            </a:r>
            <a:r>
              <a:rPr dirty="0"/>
              <a:t>just </a:t>
            </a:r>
            <a:r>
              <a:rPr spc="-885" dirty="0"/>
              <a:t> </a:t>
            </a:r>
            <a:r>
              <a:rPr dirty="0"/>
              <a:t>at</a:t>
            </a:r>
            <a:r>
              <a:rPr spc="-10" dirty="0"/>
              <a:t> </a:t>
            </a:r>
            <a:r>
              <a:rPr spc="-5" dirty="0"/>
              <a:t>the </a:t>
            </a:r>
            <a:r>
              <a:rPr dirty="0"/>
              <a:t>start.</a:t>
            </a:r>
          </a:p>
          <a:p>
            <a:pPr marL="13335" marR="1169670" indent="-1270">
              <a:lnSpc>
                <a:spcPct val="114599"/>
              </a:lnSpc>
            </a:pPr>
            <a:r>
              <a:rPr dirty="0"/>
              <a:t>If</a:t>
            </a:r>
            <a:r>
              <a:rPr spc="-15" dirty="0"/>
              <a:t> </a:t>
            </a:r>
            <a:r>
              <a:rPr dirty="0"/>
              <a:t>you’re</a:t>
            </a:r>
            <a:r>
              <a:rPr spc="-15" dirty="0"/>
              <a:t> </a:t>
            </a:r>
            <a:r>
              <a:rPr dirty="0"/>
              <a:t>not</a:t>
            </a:r>
            <a:r>
              <a:rPr spc="-10" dirty="0"/>
              <a:t> </a:t>
            </a:r>
            <a:r>
              <a:rPr dirty="0"/>
              <a:t>sure</a:t>
            </a:r>
            <a:r>
              <a:rPr spc="-15" dirty="0"/>
              <a:t> </a:t>
            </a:r>
            <a:r>
              <a:rPr dirty="0"/>
              <a:t>about</a:t>
            </a:r>
            <a:r>
              <a:rPr spc="-15" dirty="0"/>
              <a:t> </a:t>
            </a:r>
            <a:r>
              <a:rPr dirty="0"/>
              <a:t>something,</a:t>
            </a:r>
            <a:r>
              <a:rPr spc="-10" dirty="0"/>
              <a:t> </a:t>
            </a:r>
            <a:r>
              <a:rPr dirty="0"/>
              <a:t>discuss</a:t>
            </a:r>
            <a:r>
              <a:rPr spc="-15" dirty="0"/>
              <a:t> </a:t>
            </a:r>
            <a:r>
              <a:rPr dirty="0"/>
              <a:t>with</a:t>
            </a:r>
            <a:r>
              <a:rPr spc="-15" dirty="0"/>
              <a:t> </a:t>
            </a:r>
            <a:r>
              <a:rPr dirty="0"/>
              <a:t>others</a:t>
            </a:r>
            <a:r>
              <a:rPr spc="-10" dirty="0"/>
              <a:t> </a:t>
            </a:r>
            <a:r>
              <a:rPr dirty="0"/>
              <a:t>and</a:t>
            </a:r>
            <a:r>
              <a:rPr spc="-15" dirty="0"/>
              <a:t> </a:t>
            </a:r>
            <a:r>
              <a:rPr dirty="0"/>
              <a:t>/</a:t>
            </a:r>
            <a:r>
              <a:rPr spc="-15" dirty="0"/>
              <a:t> </a:t>
            </a:r>
            <a:r>
              <a:rPr dirty="0"/>
              <a:t>or</a:t>
            </a:r>
            <a:r>
              <a:rPr spc="-10" dirty="0"/>
              <a:t> </a:t>
            </a:r>
            <a:r>
              <a:rPr dirty="0"/>
              <a:t>get </a:t>
            </a:r>
            <a:r>
              <a:rPr spc="-885" dirty="0"/>
              <a:t> </a:t>
            </a:r>
            <a:r>
              <a:rPr dirty="0"/>
              <a:t>advice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06B2D99-307B-41C2-814B-3794F98FE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813302" y="172464"/>
              <a:ext cx="15868650" cy="9937750"/>
            </a:xfrm>
            <a:custGeom>
              <a:avLst/>
              <a:gdLst/>
              <a:ahLst/>
              <a:cxnLst/>
              <a:rect l="l" t="t" r="r" b="b"/>
              <a:pathLst>
                <a:path w="15868650" h="9937750">
                  <a:moveTo>
                    <a:pt x="2354433" y="0"/>
                  </a:moveTo>
                  <a:lnTo>
                    <a:pt x="2285180" y="546"/>
                  </a:lnTo>
                  <a:lnTo>
                    <a:pt x="2213398" y="2434"/>
                  </a:lnTo>
                  <a:lnTo>
                    <a:pt x="2139377" y="5823"/>
                  </a:lnTo>
                  <a:lnTo>
                    <a:pt x="2063404" y="10872"/>
                  </a:lnTo>
                  <a:lnTo>
                    <a:pt x="2024775" y="14069"/>
                  </a:lnTo>
                  <a:lnTo>
                    <a:pt x="1985766" y="17740"/>
                  </a:lnTo>
                  <a:lnTo>
                    <a:pt x="1946414" y="21906"/>
                  </a:lnTo>
                  <a:lnTo>
                    <a:pt x="1906753" y="26586"/>
                  </a:lnTo>
                  <a:lnTo>
                    <a:pt x="1866820" y="31800"/>
                  </a:lnTo>
                  <a:lnTo>
                    <a:pt x="1826651" y="37568"/>
                  </a:lnTo>
                  <a:lnTo>
                    <a:pt x="1786282" y="43911"/>
                  </a:lnTo>
                  <a:lnTo>
                    <a:pt x="1745748" y="50847"/>
                  </a:lnTo>
                  <a:lnTo>
                    <a:pt x="1705087" y="58397"/>
                  </a:lnTo>
                  <a:lnTo>
                    <a:pt x="1664334" y="66580"/>
                  </a:lnTo>
                  <a:lnTo>
                    <a:pt x="1623524" y="75418"/>
                  </a:lnTo>
                  <a:lnTo>
                    <a:pt x="1582694" y="84928"/>
                  </a:lnTo>
                  <a:lnTo>
                    <a:pt x="1541881" y="95132"/>
                  </a:lnTo>
                  <a:lnTo>
                    <a:pt x="1501119" y="106049"/>
                  </a:lnTo>
                  <a:lnTo>
                    <a:pt x="1460444" y="117699"/>
                  </a:lnTo>
                  <a:lnTo>
                    <a:pt x="1419894" y="130101"/>
                  </a:lnTo>
                  <a:lnTo>
                    <a:pt x="1379504" y="143277"/>
                  </a:lnTo>
                  <a:lnTo>
                    <a:pt x="1339309" y="157245"/>
                  </a:lnTo>
                  <a:lnTo>
                    <a:pt x="1299346" y="172026"/>
                  </a:lnTo>
                  <a:lnTo>
                    <a:pt x="1259651" y="187639"/>
                  </a:lnTo>
                  <a:lnTo>
                    <a:pt x="1220259" y="204105"/>
                  </a:lnTo>
                  <a:lnTo>
                    <a:pt x="1181208" y="221442"/>
                  </a:lnTo>
                  <a:lnTo>
                    <a:pt x="1142532" y="239672"/>
                  </a:lnTo>
                  <a:lnTo>
                    <a:pt x="1104268" y="258813"/>
                  </a:lnTo>
                  <a:lnTo>
                    <a:pt x="1066452" y="278887"/>
                  </a:lnTo>
                  <a:lnTo>
                    <a:pt x="1029119" y="299912"/>
                  </a:lnTo>
                  <a:lnTo>
                    <a:pt x="992306" y="321909"/>
                  </a:lnTo>
                  <a:lnTo>
                    <a:pt x="956049" y="344897"/>
                  </a:lnTo>
                  <a:lnTo>
                    <a:pt x="920384" y="368896"/>
                  </a:lnTo>
                  <a:lnTo>
                    <a:pt x="885346" y="393927"/>
                  </a:lnTo>
                  <a:lnTo>
                    <a:pt x="850972" y="420008"/>
                  </a:lnTo>
                  <a:lnTo>
                    <a:pt x="817298" y="447161"/>
                  </a:lnTo>
                  <a:lnTo>
                    <a:pt x="784359" y="475405"/>
                  </a:lnTo>
                  <a:lnTo>
                    <a:pt x="752192" y="504759"/>
                  </a:lnTo>
                  <a:lnTo>
                    <a:pt x="720833" y="535244"/>
                  </a:lnTo>
                  <a:lnTo>
                    <a:pt x="690317" y="566879"/>
                  </a:lnTo>
                  <a:lnTo>
                    <a:pt x="660681" y="599684"/>
                  </a:lnTo>
                  <a:lnTo>
                    <a:pt x="631960" y="633680"/>
                  </a:lnTo>
                  <a:lnTo>
                    <a:pt x="604191" y="668886"/>
                  </a:lnTo>
                  <a:lnTo>
                    <a:pt x="577410" y="705322"/>
                  </a:lnTo>
                  <a:lnTo>
                    <a:pt x="551652" y="743008"/>
                  </a:lnTo>
                  <a:lnTo>
                    <a:pt x="526954" y="781963"/>
                  </a:lnTo>
                  <a:lnTo>
                    <a:pt x="503352" y="822209"/>
                  </a:lnTo>
                  <a:lnTo>
                    <a:pt x="480881" y="863763"/>
                  </a:lnTo>
                  <a:lnTo>
                    <a:pt x="459577" y="906647"/>
                  </a:lnTo>
                  <a:lnTo>
                    <a:pt x="439478" y="950881"/>
                  </a:lnTo>
                  <a:lnTo>
                    <a:pt x="420617" y="996483"/>
                  </a:lnTo>
                  <a:lnTo>
                    <a:pt x="403033" y="1043474"/>
                  </a:lnTo>
                  <a:lnTo>
                    <a:pt x="386759" y="1091875"/>
                  </a:lnTo>
                  <a:lnTo>
                    <a:pt x="371834" y="1141704"/>
                  </a:lnTo>
                  <a:lnTo>
                    <a:pt x="358291" y="1192982"/>
                  </a:lnTo>
                  <a:lnTo>
                    <a:pt x="346169" y="1245728"/>
                  </a:lnTo>
                  <a:lnTo>
                    <a:pt x="335501" y="1299963"/>
                  </a:lnTo>
                  <a:lnTo>
                    <a:pt x="326325" y="1355706"/>
                  </a:lnTo>
                  <a:lnTo>
                    <a:pt x="318677" y="1412977"/>
                  </a:lnTo>
                  <a:lnTo>
                    <a:pt x="312592" y="1471796"/>
                  </a:lnTo>
                  <a:lnTo>
                    <a:pt x="308107" y="1532183"/>
                  </a:lnTo>
                  <a:lnTo>
                    <a:pt x="303081" y="1637005"/>
                  </a:lnTo>
                  <a:lnTo>
                    <a:pt x="295955" y="1735347"/>
                  </a:lnTo>
                  <a:lnTo>
                    <a:pt x="205656" y="2798581"/>
                  </a:lnTo>
                  <a:lnTo>
                    <a:pt x="165764" y="3300576"/>
                  </a:lnTo>
                  <a:lnTo>
                    <a:pt x="137192" y="3686442"/>
                  </a:lnTo>
                  <a:lnTo>
                    <a:pt x="113055" y="4036108"/>
                  </a:lnTo>
                  <a:lnTo>
                    <a:pt x="93619" y="4338814"/>
                  </a:lnTo>
                  <a:lnTo>
                    <a:pt x="75145" y="4650173"/>
                  </a:lnTo>
                  <a:lnTo>
                    <a:pt x="61279" y="4904460"/>
                  </a:lnTo>
                  <a:lnTo>
                    <a:pt x="48403" y="5162517"/>
                  </a:lnTo>
                  <a:lnTo>
                    <a:pt x="36684" y="5423558"/>
                  </a:lnTo>
                  <a:lnTo>
                    <a:pt x="28755" y="5620826"/>
                  </a:lnTo>
                  <a:lnTo>
                    <a:pt x="21641" y="5819000"/>
                  </a:lnTo>
                  <a:lnTo>
                    <a:pt x="15412" y="6017748"/>
                  </a:lnTo>
                  <a:lnTo>
                    <a:pt x="10138" y="6216739"/>
                  </a:lnTo>
                  <a:lnTo>
                    <a:pt x="5889" y="6415642"/>
                  </a:lnTo>
                  <a:lnTo>
                    <a:pt x="2737" y="6614125"/>
                  </a:lnTo>
                  <a:lnTo>
                    <a:pt x="1278" y="6746050"/>
                  </a:lnTo>
                  <a:lnTo>
                    <a:pt x="359" y="6877543"/>
                  </a:lnTo>
                  <a:lnTo>
                    <a:pt x="0" y="7008506"/>
                  </a:lnTo>
                  <a:lnTo>
                    <a:pt x="221" y="7138840"/>
                  </a:lnTo>
                  <a:lnTo>
                    <a:pt x="1043" y="7268448"/>
                  </a:lnTo>
                  <a:lnTo>
                    <a:pt x="2488" y="7397232"/>
                  </a:lnTo>
                  <a:lnTo>
                    <a:pt x="4576" y="7525092"/>
                  </a:lnTo>
                  <a:lnTo>
                    <a:pt x="7327" y="7651931"/>
                  </a:lnTo>
                  <a:lnTo>
                    <a:pt x="9990" y="7734602"/>
                  </a:lnTo>
                  <a:lnTo>
                    <a:pt x="13861" y="7815127"/>
                  </a:lnTo>
                  <a:lnTo>
                    <a:pt x="18915" y="7893535"/>
                  </a:lnTo>
                  <a:lnTo>
                    <a:pt x="25124" y="7969855"/>
                  </a:lnTo>
                  <a:lnTo>
                    <a:pt x="32463" y="8044115"/>
                  </a:lnTo>
                  <a:lnTo>
                    <a:pt x="40907" y="8116345"/>
                  </a:lnTo>
                  <a:lnTo>
                    <a:pt x="50429" y="8186573"/>
                  </a:lnTo>
                  <a:lnTo>
                    <a:pt x="61004" y="8254828"/>
                  </a:lnTo>
                  <a:lnTo>
                    <a:pt x="72605" y="8321138"/>
                  </a:lnTo>
                  <a:lnTo>
                    <a:pt x="85206" y="8385534"/>
                  </a:lnTo>
                  <a:lnTo>
                    <a:pt x="98781" y="8448043"/>
                  </a:lnTo>
                  <a:lnTo>
                    <a:pt x="113305" y="8508694"/>
                  </a:lnTo>
                  <a:lnTo>
                    <a:pt x="128752" y="8567516"/>
                  </a:lnTo>
                  <a:lnTo>
                    <a:pt x="145095" y="8624538"/>
                  </a:lnTo>
                  <a:lnTo>
                    <a:pt x="162309" y="8679789"/>
                  </a:lnTo>
                  <a:lnTo>
                    <a:pt x="180367" y="8733297"/>
                  </a:lnTo>
                  <a:lnTo>
                    <a:pt x="199244" y="8785092"/>
                  </a:lnTo>
                  <a:lnTo>
                    <a:pt x="218914" y="8835202"/>
                  </a:lnTo>
                  <a:lnTo>
                    <a:pt x="239350" y="8883656"/>
                  </a:lnTo>
                  <a:lnTo>
                    <a:pt x="260527" y="8930482"/>
                  </a:lnTo>
                  <a:lnTo>
                    <a:pt x="282419" y="8975710"/>
                  </a:lnTo>
                  <a:lnTo>
                    <a:pt x="305000" y="9019369"/>
                  </a:lnTo>
                  <a:lnTo>
                    <a:pt x="328243" y="9061486"/>
                  </a:lnTo>
                  <a:lnTo>
                    <a:pt x="352123" y="9102092"/>
                  </a:lnTo>
                  <a:lnTo>
                    <a:pt x="376615" y="9141215"/>
                  </a:lnTo>
                  <a:lnTo>
                    <a:pt x="401691" y="9178883"/>
                  </a:lnTo>
                  <a:lnTo>
                    <a:pt x="427326" y="9215125"/>
                  </a:lnTo>
                  <a:lnTo>
                    <a:pt x="453494" y="9249971"/>
                  </a:lnTo>
                  <a:lnTo>
                    <a:pt x="480170" y="9283449"/>
                  </a:lnTo>
                  <a:lnTo>
                    <a:pt x="507326" y="9315588"/>
                  </a:lnTo>
                  <a:lnTo>
                    <a:pt x="534938" y="9346417"/>
                  </a:lnTo>
                  <a:lnTo>
                    <a:pt x="562978" y="9375964"/>
                  </a:lnTo>
                  <a:lnTo>
                    <a:pt x="591422" y="9404258"/>
                  </a:lnTo>
                  <a:lnTo>
                    <a:pt x="620243" y="9431329"/>
                  </a:lnTo>
                  <a:lnTo>
                    <a:pt x="649416" y="9457204"/>
                  </a:lnTo>
                  <a:lnTo>
                    <a:pt x="678913" y="9481914"/>
                  </a:lnTo>
                  <a:lnTo>
                    <a:pt x="738781" y="9527949"/>
                  </a:lnTo>
                  <a:lnTo>
                    <a:pt x="799638" y="9569665"/>
                  </a:lnTo>
                  <a:lnTo>
                    <a:pt x="861277" y="9607292"/>
                  </a:lnTo>
                  <a:lnTo>
                    <a:pt x="923490" y="9641061"/>
                  </a:lnTo>
                  <a:lnTo>
                    <a:pt x="986069" y="9671203"/>
                  </a:lnTo>
                  <a:lnTo>
                    <a:pt x="1048807" y="9697947"/>
                  </a:lnTo>
                  <a:lnTo>
                    <a:pt x="1111496" y="9721524"/>
                  </a:lnTo>
                  <a:lnTo>
                    <a:pt x="1173929" y="9742166"/>
                  </a:lnTo>
                  <a:lnTo>
                    <a:pt x="1235897" y="9760102"/>
                  </a:lnTo>
                  <a:lnTo>
                    <a:pt x="1297193" y="9775562"/>
                  </a:lnTo>
                  <a:lnTo>
                    <a:pt x="1357609" y="9788778"/>
                  </a:lnTo>
                  <a:lnTo>
                    <a:pt x="1416937" y="9799980"/>
                  </a:lnTo>
                  <a:lnTo>
                    <a:pt x="1474970" y="9809398"/>
                  </a:lnTo>
                  <a:lnTo>
                    <a:pt x="1531500" y="9817263"/>
                  </a:lnTo>
                  <a:lnTo>
                    <a:pt x="1586319" y="9823805"/>
                  </a:lnTo>
                  <a:lnTo>
                    <a:pt x="1639220" y="9829255"/>
                  </a:lnTo>
                  <a:lnTo>
                    <a:pt x="1689994" y="9833844"/>
                  </a:lnTo>
                  <a:lnTo>
                    <a:pt x="1847961" y="9846445"/>
                  </a:lnTo>
                  <a:lnTo>
                    <a:pt x="1914618" y="9852745"/>
                  </a:lnTo>
                  <a:lnTo>
                    <a:pt x="1974195" y="9858071"/>
                  </a:lnTo>
                  <a:lnTo>
                    <a:pt x="2038402" y="9863205"/>
                  </a:lnTo>
                  <a:lnTo>
                    <a:pt x="2107137" y="9868148"/>
                  </a:lnTo>
                  <a:lnTo>
                    <a:pt x="2218512" y="9875211"/>
                  </a:lnTo>
                  <a:lnTo>
                    <a:pt x="2339512" y="9881857"/>
                  </a:lnTo>
                  <a:lnTo>
                    <a:pt x="2469799" y="9888093"/>
                  </a:lnTo>
                  <a:lnTo>
                    <a:pt x="2609033" y="9893925"/>
                  </a:lnTo>
                  <a:lnTo>
                    <a:pt x="2808012" y="9901086"/>
                  </a:lnTo>
                  <a:lnTo>
                    <a:pt x="3021491" y="9907558"/>
                  </a:lnTo>
                  <a:lnTo>
                    <a:pt x="3307510" y="9914703"/>
                  </a:lnTo>
                  <a:lnTo>
                    <a:pt x="3613362" y="9920827"/>
                  </a:lnTo>
                  <a:lnTo>
                    <a:pt x="4004357" y="9926873"/>
                  </a:lnTo>
                  <a:lnTo>
                    <a:pt x="4418942" y="9931549"/>
                  </a:lnTo>
                  <a:lnTo>
                    <a:pt x="4928826" y="9935344"/>
                  </a:lnTo>
                  <a:lnTo>
                    <a:pt x="5540828" y="9937596"/>
                  </a:lnTo>
                  <a:lnTo>
                    <a:pt x="6177901" y="9937748"/>
                  </a:lnTo>
                  <a:lnTo>
                    <a:pt x="6916576" y="9935568"/>
                  </a:lnTo>
                  <a:lnTo>
                    <a:pt x="7753876" y="9930440"/>
                  </a:lnTo>
                  <a:lnTo>
                    <a:pt x="8680529" y="9921797"/>
                  </a:lnTo>
                  <a:lnTo>
                    <a:pt x="9596876" y="9910332"/>
                  </a:lnTo>
                  <a:lnTo>
                    <a:pt x="10486211" y="9896379"/>
                  </a:lnTo>
                  <a:lnTo>
                    <a:pt x="11331829" y="9880270"/>
                  </a:lnTo>
                  <a:lnTo>
                    <a:pt x="12048581" y="9864034"/>
                  </a:lnTo>
                  <a:lnTo>
                    <a:pt x="12640590" y="9848340"/>
                  </a:lnTo>
                  <a:lnTo>
                    <a:pt x="13116934" y="9833683"/>
                  </a:lnTo>
                  <a:lnTo>
                    <a:pt x="13489947" y="9820416"/>
                  </a:lnTo>
                  <a:lnTo>
                    <a:pt x="13773720" y="9808786"/>
                  </a:lnTo>
                  <a:lnTo>
                    <a:pt x="13982774" y="9798952"/>
                  </a:lnTo>
                  <a:lnTo>
                    <a:pt x="14165225" y="9789023"/>
                  </a:lnTo>
                  <a:lnTo>
                    <a:pt x="14290977" y="9781032"/>
                  </a:lnTo>
                  <a:lnTo>
                    <a:pt x="14372976" y="9775021"/>
                  </a:lnTo>
                  <a:lnTo>
                    <a:pt x="14444042" y="9769003"/>
                  </a:lnTo>
                  <a:lnTo>
                    <a:pt x="14503837" y="9762985"/>
                  </a:lnTo>
                  <a:lnTo>
                    <a:pt x="14573945" y="9753729"/>
                  </a:lnTo>
                  <a:lnTo>
                    <a:pt x="14646555" y="9740443"/>
                  </a:lnTo>
                  <a:lnTo>
                    <a:pt x="14718096" y="9723418"/>
                  </a:lnTo>
                  <a:lnTo>
                    <a:pt x="14788464" y="9702637"/>
                  </a:lnTo>
                  <a:lnTo>
                    <a:pt x="14857556" y="9678083"/>
                  </a:lnTo>
                  <a:lnTo>
                    <a:pt x="14925269" y="9649737"/>
                  </a:lnTo>
                  <a:lnTo>
                    <a:pt x="14991499" y="9617585"/>
                  </a:lnTo>
                  <a:lnTo>
                    <a:pt x="15056144" y="9581607"/>
                  </a:lnTo>
                  <a:lnTo>
                    <a:pt x="15119100" y="9541786"/>
                  </a:lnTo>
                  <a:lnTo>
                    <a:pt x="15180264" y="9498106"/>
                  </a:lnTo>
                  <a:lnTo>
                    <a:pt x="15239533" y="9450549"/>
                  </a:lnTo>
                  <a:lnTo>
                    <a:pt x="15268424" y="9425312"/>
                  </a:lnTo>
                  <a:lnTo>
                    <a:pt x="15296803" y="9399098"/>
                  </a:lnTo>
                  <a:lnTo>
                    <a:pt x="15324657" y="9371907"/>
                  </a:lnTo>
                  <a:lnTo>
                    <a:pt x="15351972" y="9343736"/>
                  </a:lnTo>
                  <a:lnTo>
                    <a:pt x="15378736" y="9314583"/>
                  </a:lnTo>
                  <a:lnTo>
                    <a:pt x="15404936" y="9284445"/>
                  </a:lnTo>
                  <a:lnTo>
                    <a:pt x="15430559" y="9253321"/>
                  </a:lnTo>
                  <a:lnTo>
                    <a:pt x="15455592" y="9221209"/>
                  </a:lnTo>
                  <a:lnTo>
                    <a:pt x="15480022" y="9188105"/>
                  </a:lnTo>
                  <a:lnTo>
                    <a:pt x="15503836" y="9154009"/>
                  </a:lnTo>
                  <a:lnTo>
                    <a:pt x="15527022" y="9118917"/>
                  </a:lnTo>
                  <a:lnTo>
                    <a:pt x="15549566" y="9082829"/>
                  </a:lnTo>
                  <a:lnTo>
                    <a:pt x="15571456" y="9045741"/>
                  </a:lnTo>
                  <a:lnTo>
                    <a:pt x="15592678" y="9007651"/>
                  </a:lnTo>
                  <a:lnTo>
                    <a:pt x="15613221" y="8968557"/>
                  </a:lnTo>
                  <a:lnTo>
                    <a:pt x="15633070" y="8928458"/>
                  </a:lnTo>
                  <a:lnTo>
                    <a:pt x="15652213" y="8887351"/>
                  </a:lnTo>
                  <a:lnTo>
                    <a:pt x="15670637" y="8845234"/>
                  </a:lnTo>
                  <a:lnTo>
                    <a:pt x="15688330" y="8802104"/>
                  </a:lnTo>
                  <a:lnTo>
                    <a:pt x="15705277" y="8757960"/>
                  </a:lnTo>
                  <a:lnTo>
                    <a:pt x="15721467" y="8712799"/>
                  </a:lnTo>
                  <a:lnTo>
                    <a:pt x="15736887" y="8666619"/>
                  </a:lnTo>
                  <a:lnTo>
                    <a:pt x="15751523" y="8619418"/>
                  </a:lnTo>
                  <a:lnTo>
                    <a:pt x="15765363" y="8571195"/>
                  </a:lnTo>
                  <a:lnTo>
                    <a:pt x="15778393" y="8521946"/>
                  </a:lnTo>
                  <a:lnTo>
                    <a:pt x="15790602" y="8471669"/>
                  </a:lnTo>
                  <a:lnTo>
                    <a:pt x="15801975" y="8420363"/>
                  </a:lnTo>
                  <a:lnTo>
                    <a:pt x="15812500" y="8368025"/>
                  </a:lnTo>
                  <a:lnTo>
                    <a:pt x="15822165" y="8314654"/>
                  </a:lnTo>
                  <a:lnTo>
                    <a:pt x="15830956" y="8260246"/>
                  </a:lnTo>
                  <a:lnTo>
                    <a:pt x="15838860" y="8204800"/>
                  </a:lnTo>
                  <a:lnTo>
                    <a:pt x="15845865" y="8148314"/>
                  </a:lnTo>
                  <a:lnTo>
                    <a:pt x="15851957" y="8090785"/>
                  </a:lnTo>
                  <a:lnTo>
                    <a:pt x="15857124" y="8032212"/>
                  </a:lnTo>
                  <a:lnTo>
                    <a:pt x="15861352" y="7972591"/>
                  </a:lnTo>
                  <a:lnTo>
                    <a:pt x="15864630" y="7911922"/>
                  </a:lnTo>
                  <a:lnTo>
                    <a:pt x="15866943" y="7850202"/>
                  </a:lnTo>
                  <a:lnTo>
                    <a:pt x="15868280" y="7787428"/>
                  </a:lnTo>
                  <a:lnTo>
                    <a:pt x="15868626" y="7723599"/>
                  </a:lnTo>
                  <a:lnTo>
                    <a:pt x="15867970" y="7658712"/>
                  </a:lnTo>
                  <a:lnTo>
                    <a:pt x="15866299" y="7592765"/>
                  </a:lnTo>
                  <a:lnTo>
                    <a:pt x="15863598" y="7525757"/>
                  </a:lnTo>
                  <a:lnTo>
                    <a:pt x="15859857" y="7457684"/>
                  </a:lnTo>
                  <a:lnTo>
                    <a:pt x="15852836" y="7358583"/>
                  </a:lnTo>
                  <a:lnTo>
                    <a:pt x="15846538" y="7263847"/>
                  </a:lnTo>
                  <a:lnTo>
                    <a:pt x="15840771" y="7162098"/>
                  </a:lnTo>
                  <a:lnTo>
                    <a:pt x="15835500" y="7053666"/>
                  </a:lnTo>
                  <a:lnTo>
                    <a:pt x="15829175" y="6899267"/>
                  </a:lnTo>
                  <a:lnTo>
                    <a:pt x="15822274" y="6691581"/>
                  </a:lnTo>
                  <a:lnTo>
                    <a:pt x="15815240" y="6422839"/>
                  </a:lnTo>
                  <a:lnTo>
                    <a:pt x="15808369" y="6085736"/>
                  </a:lnTo>
                  <a:lnTo>
                    <a:pt x="15775927" y="3990772"/>
                  </a:lnTo>
                  <a:lnTo>
                    <a:pt x="15767039" y="3589471"/>
                  </a:lnTo>
                  <a:lnTo>
                    <a:pt x="15757775" y="3249806"/>
                  </a:lnTo>
                  <a:lnTo>
                    <a:pt x="15748664" y="2971810"/>
                  </a:lnTo>
                  <a:lnTo>
                    <a:pt x="15740341" y="2753824"/>
                  </a:lnTo>
                  <a:lnTo>
                    <a:pt x="15731000" y="2540610"/>
                  </a:lnTo>
                  <a:lnTo>
                    <a:pt x="15723273" y="2384301"/>
                  </a:lnTo>
                  <a:lnTo>
                    <a:pt x="15718694" y="2310705"/>
                  </a:lnTo>
                  <a:lnTo>
                    <a:pt x="15712717" y="2238714"/>
                  </a:lnTo>
                  <a:lnTo>
                    <a:pt x="15705378" y="2168310"/>
                  </a:lnTo>
                  <a:lnTo>
                    <a:pt x="15696715" y="2099479"/>
                  </a:lnTo>
                  <a:lnTo>
                    <a:pt x="15686765" y="2032205"/>
                  </a:lnTo>
                  <a:lnTo>
                    <a:pt x="15675564" y="1966471"/>
                  </a:lnTo>
                  <a:lnTo>
                    <a:pt x="15663152" y="1902264"/>
                  </a:lnTo>
                  <a:lnTo>
                    <a:pt x="15649565" y="1839566"/>
                  </a:lnTo>
                  <a:lnTo>
                    <a:pt x="15634840" y="1778363"/>
                  </a:lnTo>
                  <a:lnTo>
                    <a:pt x="15619015" y="1718638"/>
                  </a:lnTo>
                  <a:lnTo>
                    <a:pt x="15602127" y="1660376"/>
                  </a:lnTo>
                  <a:lnTo>
                    <a:pt x="15584213" y="1603562"/>
                  </a:lnTo>
                  <a:lnTo>
                    <a:pt x="15565311" y="1548178"/>
                  </a:lnTo>
                  <a:lnTo>
                    <a:pt x="15545459" y="1494211"/>
                  </a:lnTo>
                  <a:lnTo>
                    <a:pt x="15524693" y="1441644"/>
                  </a:lnTo>
                  <a:lnTo>
                    <a:pt x="15503051" y="1390462"/>
                  </a:lnTo>
                  <a:lnTo>
                    <a:pt x="15480570" y="1340649"/>
                  </a:lnTo>
                  <a:lnTo>
                    <a:pt x="15457288" y="1292189"/>
                  </a:lnTo>
                  <a:lnTo>
                    <a:pt x="15433241" y="1245067"/>
                  </a:lnTo>
                  <a:lnTo>
                    <a:pt x="15408468" y="1199266"/>
                  </a:lnTo>
                  <a:lnTo>
                    <a:pt x="15383006" y="1154772"/>
                  </a:lnTo>
                  <a:lnTo>
                    <a:pt x="15356891" y="1111569"/>
                  </a:lnTo>
                  <a:lnTo>
                    <a:pt x="15330162" y="1069640"/>
                  </a:lnTo>
                  <a:lnTo>
                    <a:pt x="15302856" y="1028971"/>
                  </a:lnTo>
                  <a:lnTo>
                    <a:pt x="15275010" y="989546"/>
                  </a:lnTo>
                  <a:lnTo>
                    <a:pt x="15246661" y="951348"/>
                  </a:lnTo>
                  <a:lnTo>
                    <a:pt x="15217847" y="914363"/>
                  </a:lnTo>
                  <a:lnTo>
                    <a:pt x="15188606" y="878575"/>
                  </a:lnTo>
                  <a:lnTo>
                    <a:pt x="15158973" y="843967"/>
                  </a:lnTo>
                  <a:lnTo>
                    <a:pt x="15128988" y="810525"/>
                  </a:lnTo>
                  <a:lnTo>
                    <a:pt x="15098687" y="778233"/>
                  </a:lnTo>
                  <a:lnTo>
                    <a:pt x="15068107" y="747075"/>
                  </a:lnTo>
                  <a:lnTo>
                    <a:pt x="15037286" y="717035"/>
                  </a:lnTo>
                  <a:lnTo>
                    <a:pt x="15006262" y="688098"/>
                  </a:lnTo>
                  <a:lnTo>
                    <a:pt x="14975071" y="660248"/>
                  </a:lnTo>
                  <a:lnTo>
                    <a:pt x="14943752" y="633470"/>
                  </a:lnTo>
                  <a:lnTo>
                    <a:pt x="14912340" y="607747"/>
                  </a:lnTo>
                  <a:lnTo>
                    <a:pt x="14880874" y="583064"/>
                  </a:lnTo>
                  <a:lnTo>
                    <a:pt x="14849392" y="559406"/>
                  </a:lnTo>
                  <a:lnTo>
                    <a:pt x="14817929" y="536756"/>
                  </a:lnTo>
                  <a:lnTo>
                    <a:pt x="14786525" y="515100"/>
                  </a:lnTo>
                  <a:lnTo>
                    <a:pt x="14724039" y="474704"/>
                  </a:lnTo>
                  <a:lnTo>
                    <a:pt x="14662232" y="438093"/>
                  </a:lnTo>
                  <a:lnTo>
                    <a:pt x="14601403" y="405140"/>
                  </a:lnTo>
                  <a:lnTo>
                    <a:pt x="14541851" y="375722"/>
                  </a:lnTo>
                  <a:lnTo>
                    <a:pt x="14483875" y="349713"/>
                  </a:lnTo>
                  <a:lnTo>
                    <a:pt x="14427774" y="326987"/>
                  </a:lnTo>
                  <a:lnTo>
                    <a:pt x="14373847" y="307419"/>
                  </a:lnTo>
                  <a:lnTo>
                    <a:pt x="14322391" y="290884"/>
                  </a:lnTo>
                  <a:lnTo>
                    <a:pt x="14273707" y="277257"/>
                  </a:lnTo>
                  <a:lnTo>
                    <a:pt x="14211894" y="261938"/>
                  </a:lnTo>
                  <a:lnTo>
                    <a:pt x="14147812" y="247380"/>
                  </a:lnTo>
                  <a:lnTo>
                    <a:pt x="14081506" y="233576"/>
                  </a:lnTo>
                  <a:lnTo>
                    <a:pt x="14013021" y="220520"/>
                  </a:lnTo>
                  <a:lnTo>
                    <a:pt x="13942399" y="208206"/>
                  </a:lnTo>
                  <a:lnTo>
                    <a:pt x="13869687" y="196626"/>
                  </a:lnTo>
                  <a:lnTo>
                    <a:pt x="13794928" y="185775"/>
                  </a:lnTo>
                  <a:lnTo>
                    <a:pt x="13718167" y="175645"/>
                  </a:lnTo>
                  <a:lnTo>
                    <a:pt x="13639448" y="166231"/>
                  </a:lnTo>
                  <a:lnTo>
                    <a:pt x="13558815" y="157525"/>
                  </a:lnTo>
                  <a:lnTo>
                    <a:pt x="13476313" y="149522"/>
                  </a:lnTo>
                  <a:lnTo>
                    <a:pt x="13391986" y="142214"/>
                  </a:lnTo>
                  <a:lnTo>
                    <a:pt x="13305879" y="135596"/>
                  </a:lnTo>
                  <a:lnTo>
                    <a:pt x="13218036" y="129660"/>
                  </a:lnTo>
                  <a:lnTo>
                    <a:pt x="13128501" y="124400"/>
                  </a:lnTo>
                  <a:lnTo>
                    <a:pt x="13037319" y="119810"/>
                  </a:lnTo>
                  <a:lnTo>
                    <a:pt x="12944533" y="115883"/>
                  </a:lnTo>
                  <a:lnTo>
                    <a:pt x="12850190" y="112613"/>
                  </a:lnTo>
                  <a:lnTo>
                    <a:pt x="12754331" y="109992"/>
                  </a:lnTo>
                  <a:lnTo>
                    <a:pt x="12657004" y="108015"/>
                  </a:lnTo>
                  <a:lnTo>
                    <a:pt x="12558250" y="106675"/>
                  </a:lnTo>
                  <a:lnTo>
                    <a:pt x="12458116" y="105966"/>
                  </a:lnTo>
                  <a:lnTo>
                    <a:pt x="12356645" y="105880"/>
                  </a:lnTo>
                  <a:lnTo>
                    <a:pt x="12253881" y="106412"/>
                  </a:lnTo>
                  <a:lnTo>
                    <a:pt x="12149870" y="107555"/>
                  </a:lnTo>
                  <a:lnTo>
                    <a:pt x="12044655" y="109302"/>
                  </a:lnTo>
                  <a:lnTo>
                    <a:pt x="11938281" y="111647"/>
                  </a:lnTo>
                  <a:lnTo>
                    <a:pt x="11830791" y="114583"/>
                  </a:lnTo>
                  <a:lnTo>
                    <a:pt x="11722232" y="118104"/>
                  </a:lnTo>
                  <a:lnTo>
                    <a:pt x="11612646" y="122203"/>
                  </a:lnTo>
                  <a:lnTo>
                    <a:pt x="11502079" y="126875"/>
                  </a:lnTo>
                  <a:lnTo>
                    <a:pt x="11390574" y="132111"/>
                  </a:lnTo>
                  <a:lnTo>
                    <a:pt x="11278176" y="137906"/>
                  </a:lnTo>
                  <a:lnTo>
                    <a:pt x="11108002" y="147632"/>
                  </a:lnTo>
                  <a:lnTo>
                    <a:pt x="10936069" y="158578"/>
                  </a:lnTo>
                  <a:lnTo>
                    <a:pt x="10762525" y="170722"/>
                  </a:lnTo>
                  <a:lnTo>
                    <a:pt x="10587522" y="184043"/>
                  </a:lnTo>
                  <a:lnTo>
                    <a:pt x="10411208" y="198519"/>
                  </a:lnTo>
                  <a:lnTo>
                    <a:pt x="10233734" y="214126"/>
                  </a:lnTo>
                  <a:lnTo>
                    <a:pt x="10055249" y="230844"/>
                  </a:lnTo>
                  <a:lnTo>
                    <a:pt x="9875903" y="248650"/>
                  </a:lnTo>
                  <a:lnTo>
                    <a:pt x="9695845" y="267523"/>
                  </a:lnTo>
                  <a:lnTo>
                    <a:pt x="9515226" y="287439"/>
                  </a:lnTo>
                  <a:lnTo>
                    <a:pt x="9334195" y="308378"/>
                  </a:lnTo>
                  <a:lnTo>
                    <a:pt x="9104999" y="336110"/>
                  </a:lnTo>
                  <a:lnTo>
                    <a:pt x="9056899" y="341664"/>
                  </a:lnTo>
                  <a:lnTo>
                    <a:pt x="9008606" y="346982"/>
                  </a:lnTo>
                  <a:lnTo>
                    <a:pt x="8911456" y="356923"/>
                  </a:lnTo>
                  <a:lnTo>
                    <a:pt x="8813580" y="365951"/>
                  </a:lnTo>
                  <a:lnTo>
                    <a:pt x="8715009" y="374089"/>
                  </a:lnTo>
                  <a:lnTo>
                    <a:pt x="8615772" y="381357"/>
                  </a:lnTo>
                  <a:lnTo>
                    <a:pt x="8515900" y="387775"/>
                  </a:lnTo>
                  <a:lnTo>
                    <a:pt x="8415424" y="393364"/>
                  </a:lnTo>
                  <a:lnTo>
                    <a:pt x="8314373" y="398146"/>
                  </a:lnTo>
                  <a:lnTo>
                    <a:pt x="8212779" y="402139"/>
                  </a:lnTo>
                  <a:lnTo>
                    <a:pt x="8110671" y="405366"/>
                  </a:lnTo>
                  <a:lnTo>
                    <a:pt x="8008081" y="407846"/>
                  </a:lnTo>
                  <a:lnTo>
                    <a:pt x="7905038" y="409602"/>
                  </a:lnTo>
                  <a:lnTo>
                    <a:pt x="7801573" y="410652"/>
                  </a:lnTo>
                  <a:lnTo>
                    <a:pt x="7697716" y="411018"/>
                  </a:lnTo>
                  <a:lnTo>
                    <a:pt x="7593497" y="410720"/>
                  </a:lnTo>
                  <a:lnTo>
                    <a:pt x="7488948" y="409780"/>
                  </a:lnTo>
                  <a:lnTo>
                    <a:pt x="7384098" y="408218"/>
                  </a:lnTo>
                  <a:lnTo>
                    <a:pt x="7278978" y="406054"/>
                  </a:lnTo>
                  <a:lnTo>
                    <a:pt x="7173619" y="403309"/>
                  </a:lnTo>
                  <a:lnTo>
                    <a:pt x="7068050" y="400005"/>
                  </a:lnTo>
                  <a:lnTo>
                    <a:pt x="6962302" y="396160"/>
                  </a:lnTo>
                  <a:lnTo>
                    <a:pt x="6803411" y="389428"/>
                  </a:lnTo>
                  <a:lnTo>
                    <a:pt x="6644289" y="381598"/>
                  </a:lnTo>
                  <a:lnTo>
                    <a:pt x="6485037" y="372740"/>
                  </a:lnTo>
                  <a:lnTo>
                    <a:pt x="6325759" y="362924"/>
                  </a:lnTo>
                  <a:lnTo>
                    <a:pt x="6166558" y="352220"/>
                  </a:lnTo>
                  <a:lnTo>
                    <a:pt x="6007535" y="340698"/>
                  </a:lnTo>
                  <a:lnTo>
                    <a:pt x="5795961" y="324182"/>
                  </a:lnTo>
                  <a:lnTo>
                    <a:pt x="5585129" y="306501"/>
                  </a:lnTo>
                  <a:lnTo>
                    <a:pt x="5323007" y="283012"/>
                  </a:lnTo>
                  <a:lnTo>
                    <a:pt x="5062901" y="258284"/>
                  </a:lnTo>
                  <a:lnTo>
                    <a:pt x="4703045" y="222196"/>
                  </a:lnTo>
                  <a:lnTo>
                    <a:pt x="3156549" y="59065"/>
                  </a:lnTo>
                  <a:lnTo>
                    <a:pt x="2891085" y="33233"/>
                  </a:lnTo>
                  <a:lnTo>
                    <a:pt x="2677274" y="13872"/>
                  </a:lnTo>
                  <a:lnTo>
                    <a:pt x="2627071" y="9881"/>
                  </a:lnTo>
                  <a:lnTo>
                    <a:pt x="2572756" y="6357"/>
                  </a:lnTo>
                  <a:lnTo>
                    <a:pt x="2514618" y="3460"/>
                  </a:lnTo>
                  <a:lnTo>
                    <a:pt x="2452944" y="1348"/>
                  </a:lnTo>
                  <a:lnTo>
                    <a:pt x="2388022" y="180"/>
                  </a:lnTo>
                  <a:lnTo>
                    <a:pt x="23544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8153745"/>
              <a:ext cx="2385060" cy="2133600"/>
            </a:xfrm>
            <a:custGeom>
              <a:avLst/>
              <a:gdLst/>
              <a:ahLst/>
              <a:cxnLst/>
              <a:rect l="l" t="t" r="r" b="b"/>
              <a:pathLst>
                <a:path w="2385060" h="2133600">
                  <a:moveTo>
                    <a:pt x="2193635" y="983742"/>
                  </a:moveTo>
                  <a:lnTo>
                    <a:pt x="597894" y="983742"/>
                  </a:lnTo>
                  <a:lnTo>
                    <a:pt x="646865" y="985215"/>
                  </a:lnTo>
                  <a:lnTo>
                    <a:pt x="695052" y="989579"/>
                  </a:lnTo>
                  <a:lnTo>
                    <a:pt x="742373" y="996747"/>
                  </a:lnTo>
                  <a:lnTo>
                    <a:pt x="788742" y="1006634"/>
                  </a:lnTo>
                  <a:lnTo>
                    <a:pt x="834077" y="1019153"/>
                  </a:lnTo>
                  <a:lnTo>
                    <a:pt x="878295" y="1034218"/>
                  </a:lnTo>
                  <a:lnTo>
                    <a:pt x="921311" y="1051744"/>
                  </a:lnTo>
                  <a:lnTo>
                    <a:pt x="963042" y="1071645"/>
                  </a:lnTo>
                  <a:lnTo>
                    <a:pt x="1003406" y="1093835"/>
                  </a:lnTo>
                  <a:lnTo>
                    <a:pt x="1042318" y="1118228"/>
                  </a:lnTo>
                  <a:lnTo>
                    <a:pt x="1079695" y="1144737"/>
                  </a:lnTo>
                  <a:lnTo>
                    <a:pt x="1115453" y="1173278"/>
                  </a:lnTo>
                  <a:lnTo>
                    <a:pt x="1149509" y="1203764"/>
                  </a:lnTo>
                  <a:lnTo>
                    <a:pt x="1181780" y="1236109"/>
                  </a:lnTo>
                  <a:lnTo>
                    <a:pt x="1212182" y="1270227"/>
                  </a:lnTo>
                  <a:lnTo>
                    <a:pt x="1240631" y="1306033"/>
                  </a:lnTo>
                  <a:lnTo>
                    <a:pt x="1267044" y="1343440"/>
                  </a:lnTo>
                  <a:lnTo>
                    <a:pt x="1291338" y="1382363"/>
                  </a:lnTo>
                  <a:lnTo>
                    <a:pt x="1313430" y="1422716"/>
                  </a:lnTo>
                  <a:lnTo>
                    <a:pt x="1333234" y="1464413"/>
                  </a:lnTo>
                  <a:lnTo>
                    <a:pt x="1350669" y="1507367"/>
                  </a:lnTo>
                  <a:lnTo>
                    <a:pt x="1365651" y="1551494"/>
                  </a:lnTo>
                  <a:lnTo>
                    <a:pt x="1378096" y="1596706"/>
                  </a:lnTo>
                  <a:lnTo>
                    <a:pt x="1387924" y="1642941"/>
                  </a:lnTo>
                  <a:lnTo>
                    <a:pt x="1395042" y="1690046"/>
                  </a:lnTo>
                  <a:lnTo>
                    <a:pt x="1399376" y="1738001"/>
                  </a:lnTo>
                  <a:lnTo>
                    <a:pt x="1400839" y="1786699"/>
                  </a:lnTo>
                  <a:lnTo>
                    <a:pt x="1399365" y="1835395"/>
                  </a:lnTo>
                  <a:lnTo>
                    <a:pt x="1395001" y="1883349"/>
                  </a:lnTo>
                  <a:lnTo>
                    <a:pt x="1387833" y="1930475"/>
                  </a:lnTo>
                  <a:lnTo>
                    <a:pt x="1377947" y="1976687"/>
                  </a:lnTo>
                  <a:lnTo>
                    <a:pt x="1365429" y="2021898"/>
                  </a:lnTo>
                  <a:lnTo>
                    <a:pt x="1350364" y="2066024"/>
                  </a:lnTo>
                  <a:lnTo>
                    <a:pt x="1332838" y="2108978"/>
                  </a:lnTo>
                  <a:lnTo>
                    <a:pt x="1321252" y="2133254"/>
                  </a:lnTo>
                  <a:lnTo>
                    <a:pt x="2351596" y="2133254"/>
                  </a:lnTo>
                  <a:lnTo>
                    <a:pt x="2362587" y="2071856"/>
                  </a:lnTo>
                  <a:lnTo>
                    <a:pt x="2369351" y="2025220"/>
                  </a:lnTo>
                  <a:lnTo>
                    <a:pt x="2374899" y="1978205"/>
                  </a:lnTo>
                  <a:lnTo>
                    <a:pt x="2379236" y="1930475"/>
                  </a:lnTo>
                  <a:lnTo>
                    <a:pt x="2382278" y="1883109"/>
                  </a:lnTo>
                  <a:lnTo>
                    <a:pt x="2384077" y="1835060"/>
                  </a:lnTo>
                  <a:lnTo>
                    <a:pt x="2384593" y="1786699"/>
                  </a:lnTo>
                  <a:lnTo>
                    <a:pt x="2383932" y="1738001"/>
                  </a:lnTo>
                  <a:lnTo>
                    <a:pt x="2382034" y="1690541"/>
                  </a:lnTo>
                  <a:lnTo>
                    <a:pt x="2378857" y="1642919"/>
                  </a:lnTo>
                  <a:lnTo>
                    <a:pt x="2374443" y="1595681"/>
                  </a:lnTo>
                  <a:lnTo>
                    <a:pt x="2368801" y="1548779"/>
                  </a:lnTo>
                  <a:lnTo>
                    <a:pt x="2361950" y="1502251"/>
                  </a:lnTo>
                  <a:lnTo>
                    <a:pt x="2353906" y="1456112"/>
                  </a:lnTo>
                  <a:lnTo>
                    <a:pt x="2344685" y="1410381"/>
                  </a:lnTo>
                  <a:lnTo>
                    <a:pt x="2334303" y="1365073"/>
                  </a:lnTo>
                  <a:lnTo>
                    <a:pt x="2322777" y="1320204"/>
                  </a:lnTo>
                  <a:lnTo>
                    <a:pt x="2310123" y="1275791"/>
                  </a:lnTo>
                  <a:lnTo>
                    <a:pt x="2296357" y="1231850"/>
                  </a:lnTo>
                  <a:lnTo>
                    <a:pt x="2281496" y="1188399"/>
                  </a:lnTo>
                  <a:lnTo>
                    <a:pt x="2265555" y="1145453"/>
                  </a:lnTo>
                  <a:lnTo>
                    <a:pt x="2248551" y="1103028"/>
                  </a:lnTo>
                  <a:lnTo>
                    <a:pt x="2230500" y="1061142"/>
                  </a:lnTo>
                  <a:lnTo>
                    <a:pt x="2211418" y="1019811"/>
                  </a:lnTo>
                  <a:lnTo>
                    <a:pt x="2193635" y="983742"/>
                  </a:lnTo>
                  <a:close/>
                </a:path>
                <a:path w="2385060" h="2133600">
                  <a:moveTo>
                    <a:pt x="597894" y="0"/>
                  </a:moveTo>
                  <a:lnTo>
                    <a:pt x="549662" y="644"/>
                  </a:lnTo>
                  <a:lnTo>
                    <a:pt x="501737" y="2567"/>
                  </a:lnTo>
                  <a:lnTo>
                    <a:pt x="454137" y="5752"/>
                  </a:lnTo>
                  <a:lnTo>
                    <a:pt x="406878" y="10182"/>
                  </a:lnTo>
                  <a:lnTo>
                    <a:pt x="359977" y="15841"/>
                  </a:lnTo>
                  <a:lnTo>
                    <a:pt x="313449" y="22712"/>
                  </a:lnTo>
                  <a:lnTo>
                    <a:pt x="267311" y="30780"/>
                  </a:lnTo>
                  <a:lnTo>
                    <a:pt x="221580" y="40027"/>
                  </a:lnTo>
                  <a:lnTo>
                    <a:pt x="176272" y="50438"/>
                  </a:lnTo>
                  <a:lnTo>
                    <a:pt x="131403" y="61995"/>
                  </a:lnTo>
                  <a:lnTo>
                    <a:pt x="86990" y="74682"/>
                  </a:lnTo>
                  <a:lnTo>
                    <a:pt x="43050" y="88483"/>
                  </a:lnTo>
                  <a:lnTo>
                    <a:pt x="0" y="103245"/>
                  </a:lnTo>
                  <a:lnTo>
                    <a:pt x="0" y="1252863"/>
                  </a:lnTo>
                  <a:lnTo>
                    <a:pt x="14970" y="1236109"/>
                  </a:lnTo>
                  <a:lnTo>
                    <a:pt x="47315" y="1203764"/>
                  </a:lnTo>
                  <a:lnTo>
                    <a:pt x="81433" y="1173278"/>
                  </a:lnTo>
                  <a:lnTo>
                    <a:pt x="117238" y="1144737"/>
                  </a:lnTo>
                  <a:lnTo>
                    <a:pt x="154645" y="1118228"/>
                  </a:lnTo>
                  <a:lnTo>
                    <a:pt x="193567" y="1093835"/>
                  </a:lnTo>
                  <a:lnTo>
                    <a:pt x="233919" y="1071645"/>
                  </a:lnTo>
                  <a:lnTo>
                    <a:pt x="275615" y="1051744"/>
                  </a:lnTo>
                  <a:lnTo>
                    <a:pt x="318569" y="1034218"/>
                  </a:lnTo>
                  <a:lnTo>
                    <a:pt x="362694" y="1019153"/>
                  </a:lnTo>
                  <a:lnTo>
                    <a:pt x="407906" y="1006634"/>
                  </a:lnTo>
                  <a:lnTo>
                    <a:pt x="454118" y="996747"/>
                  </a:lnTo>
                  <a:lnTo>
                    <a:pt x="501243" y="989579"/>
                  </a:lnTo>
                  <a:lnTo>
                    <a:pt x="549198" y="985215"/>
                  </a:lnTo>
                  <a:lnTo>
                    <a:pt x="597894" y="983742"/>
                  </a:lnTo>
                  <a:lnTo>
                    <a:pt x="2193635" y="983742"/>
                  </a:lnTo>
                  <a:lnTo>
                    <a:pt x="2191322" y="979050"/>
                  </a:lnTo>
                  <a:lnTo>
                    <a:pt x="2170228" y="938878"/>
                  </a:lnTo>
                  <a:lnTo>
                    <a:pt x="2148151" y="899309"/>
                  </a:lnTo>
                  <a:lnTo>
                    <a:pt x="2125109" y="860361"/>
                  </a:lnTo>
                  <a:lnTo>
                    <a:pt x="2101118" y="822049"/>
                  </a:lnTo>
                  <a:lnTo>
                    <a:pt x="2076193" y="784391"/>
                  </a:lnTo>
                  <a:lnTo>
                    <a:pt x="2050351" y="747403"/>
                  </a:lnTo>
                  <a:lnTo>
                    <a:pt x="2023608" y="711101"/>
                  </a:lnTo>
                  <a:lnTo>
                    <a:pt x="1995981" y="675501"/>
                  </a:lnTo>
                  <a:lnTo>
                    <a:pt x="1967485" y="640621"/>
                  </a:lnTo>
                  <a:lnTo>
                    <a:pt x="1938138" y="606477"/>
                  </a:lnTo>
                  <a:lnTo>
                    <a:pt x="1907954" y="573084"/>
                  </a:lnTo>
                  <a:lnTo>
                    <a:pt x="1876951" y="540460"/>
                  </a:lnTo>
                  <a:lnTo>
                    <a:pt x="1845144" y="508621"/>
                  </a:lnTo>
                  <a:lnTo>
                    <a:pt x="1812551" y="477583"/>
                  </a:lnTo>
                  <a:lnTo>
                    <a:pt x="1779186" y="447363"/>
                  </a:lnTo>
                  <a:lnTo>
                    <a:pt x="1745067" y="417977"/>
                  </a:lnTo>
                  <a:lnTo>
                    <a:pt x="1710209" y="389442"/>
                  </a:lnTo>
                  <a:lnTo>
                    <a:pt x="1674629" y="361774"/>
                  </a:lnTo>
                  <a:lnTo>
                    <a:pt x="1638343" y="334990"/>
                  </a:lnTo>
                  <a:lnTo>
                    <a:pt x="1601367" y="309105"/>
                  </a:lnTo>
                  <a:lnTo>
                    <a:pt x="1563718" y="284138"/>
                  </a:lnTo>
                  <a:lnTo>
                    <a:pt x="1525411" y="260103"/>
                  </a:lnTo>
                  <a:lnTo>
                    <a:pt x="1486464" y="237017"/>
                  </a:lnTo>
                  <a:lnTo>
                    <a:pt x="1446891" y="214897"/>
                  </a:lnTo>
                  <a:lnTo>
                    <a:pt x="1406710" y="193760"/>
                  </a:lnTo>
                  <a:lnTo>
                    <a:pt x="1365937" y="173621"/>
                  </a:lnTo>
                  <a:lnTo>
                    <a:pt x="1324587" y="154497"/>
                  </a:lnTo>
                  <a:lnTo>
                    <a:pt x="1282678" y="136405"/>
                  </a:lnTo>
                  <a:lnTo>
                    <a:pt x="1240225" y="119361"/>
                  </a:lnTo>
                  <a:lnTo>
                    <a:pt x="1197245" y="103382"/>
                  </a:lnTo>
                  <a:lnTo>
                    <a:pt x="1153753" y="88483"/>
                  </a:lnTo>
                  <a:lnTo>
                    <a:pt x="1109767" y="74682"/>
                  </a:lnTo>
                  <a:lnTo>
                    <a:pt x="1065302" y="61995"/>
                  </a:lnTo>
                  <a:lnTo>
                    <a:pt x="1020374" y="50438"/>
                  </a:lnTo>
                  <a:lnTo>
                    <a:pt x="975000" y="40027"/>
                  </a:lnTo>
                  <a:lnTo>
                    <a:pt x="929197" y="30780"/>
                  </a:lnTo>
                  <a:lnTo>
                    <a:pt x="882979" y="22712"/>
                  </a:lnTo>
                  <a:lnTo>
                    <a:pt x="836364" y="15841"/>
                  </a:lnTo>
                  <a:lnTo>
                    <a:pt x="789368" y="10182"/>
                  </a:lnTo>
                  <a:lnTo>
                    <a:pt x="742006" y="5752"/>
                  </a:lnTo>
                  <a:lnTo>
                    <a:pt x="694296" y="2567"/>
                  </a:lnTo>
                  <a:lnTo>
                    <a:pt x="646253" y="644"/>
                  </a:lnTo>
                  <a:lnTo>
                    <a:pt x="597894" y="0"/>
                  </a:lnTo>
                  <a:close/>
                </a:path>
              </a:pathLst>
            </a:custGeom>
            <a:solidFill>
              <a:srgbClr val="E86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26430" y="0"/>
              <a:ext cx="2607310" cy="1504950"/>
            </a:xfrm>
            <a:custGeom>
              <a:avLst/>
              <a:gdLst/>
              <a:ahLst/>
              <a:cxnLst/>
              <a:rect l="l" t="t" r="r" b="b"/>
              <a:pathLst>
                <a:path w="2607310" h="1504950">
                  <a:moveTo>
                    <a:pt x="2607079" y="0"/>
                  </a:moveTo>
                  <a:lnTo>
                    <a:pt x="723309" y="0"/>
                  </a:lnTo>
                  <a:lnTo>
                    <a:pt x="722550" y="377"/>
                  </a:lnTo>
                  <a:lnTo>
                    <a:pt x="681247" y="19543"/>
                  </a:lnTo>
                  <a:lnTo>
                    <a:pt x="639343" y="37608"/>
                  </a:lnTo>
                  <a:lnTo>
                    <a:pt x="596857" y="54551"/>
                  </a:lnTo>
                  <a:lnTo>
                    <a:pt x="553807" y="70356"/>
                  </a:lnTo>
                  <a:lnTo>
                    <a:pt x="510212" y="85003"/>
                  </a:lnTo>
                  <a:lnTo>
                    <a:pt x="466091" y="98473"/>
                  </a:lnTo>
                  <a:lnTo>
                    <a:pt x="421461" y="110749"/>
                  </a:lnTo>
                  <a:lnTo>
                    <a:pt x="376342" y="121812"/>
                  </a:lnTo>
                  <a:lnTo>
                    <a:pt x="330752" y="131642"/>
                  </a:lnTo>
                  <a:lnTo>
                    <a:pt x="284710" y="140222"/>
                  </a:lnTo>
                  <a:lnTo>
                    <a:pt x="238234" y="147533"/>
                  </a:lnTo>
                  <a:lnTo>
                    <a:pt x="191343" y="153556"/>
                  </a:lnTo>
                  <a:lnTo>
                    <a:pt x="144055" y="158273"/>
                  </a:lnTo>
                  <a:lnTo>
                    <a:pt x="96389" y="161666"/>
                  </a:lnTo>
                  <a:lnTo>
                    <a:pt x="48363" y="163715"/>
                  </a:lnTo>
                  <a:lnTo>
                    <a:pt x="0" y="164402"/>
                  </a:lnTo>
                  <a:lnTo>
                    <a:pt x="0" y="1504695"/>
                  </a:lnTo>
                  <a:lnTo>
                    <a:pt x="48324" y="1504316"/>
                  </a:lnTo>
                  <a:lnTo>
                    <a:pt x="96468" y="1503180"/>
                  </a:lnTo>
                  <a:lnTo>
                    <a:pt x="144422" y="1501292"/>
                  </a:lnTo>
                  <a:lnTo>
                    <a:pt x="192182" y="1498660"/>
                  </a:lnTo>
                  <a:lnTo>
                    <a:pt x="239740" y="1495288"/>
                  </a:lnTo>
                  <a:lnTo>
                    <a:pt x="287092" y="1491182"/>
                  </a:lnTo>
                  <a:lnTo>
                    <a:pt x="334233" y="1486349"/>
                  </a:lnTo>
                  <a:lnTo>
                    <a:pt x="381155" y="1480792"/>
                  </a:lnTo>
                  <a:lnTo>
                    <a:pt x="427854" y="1474519"/>
                  </a:lnTo>
                  <a:lnTo>
                    <a:pt x="474324" y="1467535"/>
                  </a:lnTo>
                  <a:lnTo>
                    <a:pt x="520560" y="1459846"/>
                  </a:lnTo>
                  <a:lnTo>
                    <a:pt x="566555" y="1451457"/>
                  </a:lnTo>
                  <a:lnTo>
                    <a:pt x="612304" y="1442374"/>
                  </a:lnTo>
                  <a:lnTo>
                    <a:pt x="657801" y="1432602"/>
                  </a:lnTo>
                  <a:lnTo>
                    <a:pt x="703040" y="1422148"/>
                  </a:lnTo>
                  <a:lnTo>
                    <a:pt x="748017" y="1411016"/>
                  </a:lnTo>
                  <a:lnTo>
                    <a:pt x="792725" y="1399213"/>
                  </a:lnTo>
                  <a:lnTo>
                    <a:pt x="837158" y="1386745"/>
                  </a:lnTo>
                  <a:lnTo>
                    <a:pt x="881312" y="1373616"/>
                  </a:lnTo>
                  <a:lnTo>
                    <a:pt x="925180" y="1359833"/>
                  </a:lnTo>
                  <a:lnTo>
                    <a:pt x="968756" y="1345401"/>
                  </a:lnTo>
                  <a:lnTo>
                    <a:pt x="1012035" y="1330327"/>
                  </a:lnTo>
                  <a:lnTo>
                    <a:pt x="1055011" y="1314615"/>
                  </a:lnTo>
                  <a:lnTo>
                    <a:pt x="1097679" y="1298271"/>
                  </a:lnTo>
                  <a:lnTo>
                    <a:pt x="1140033" y="1281301"/>
                  </a:lnTo>
                  <a:lnTo>
                    <a:pt x="1182067" y="1263711"/>
                  </a:lnTo>
                  <a:lnTo>
                    <a:pt x="1223775" y="1245506"/>
                  </a:lnTo>
                  <a:lnTo>
                    <a:pt x="1265153" y="1226692"/>
                  </a:lnTo>
                  <a:lnTo>
                    <a:pt x="1306193" y="1207275"/>
                  </a:lnTo>
                  <a:lnTo>
                    <a:pt x="1346891" y="1187260"/>
                  </a:lnTo>
                  <a:lnTo>
                    <a:pt x="1387241" y="1166654"/>
                  </a:lnTo>
                  <a:lnTo>
                    <a:pt x="1427237" y="1145460"/>
                  </a:lnTo>
                  <a:lnTo>
                    <a:pt x="1466874" y="1123687"/>
                  </a:lnTo>
                  <a:lnTo>
                    <a:pt x="1506146" y="1101338"/>
                  </a:lnTo>
                  <a:lnTo>
                    <a:pt x="1545046" y="1078420"/>
                  </a:lnTo>
                  <a:lnTo>
                    <a:pt x="1583570" y="1054938"/>
                  </a:lnTo>
                  <a:lnTo>
                    <a:pt x="1621712" y="1030898"/>
                  </a:lnTo>
                  <a:lnTo>
                    <a:pt x="1659467" y="1006306"/>
                  </a:lnTo>
                  <a:lnTo>
                    <a:pt x="1696827" y="981168"/>
                  </a:lnTo>
                  <a:lnTo>
                    <a:pt x="1733789" y="955488"/>
                  </a:lnTo>
                  <a:lnTo>
                    <a:pt x="1770345" y="929273"/>
                  </a:lnTo>
                  <a:lnTo>
                    <a:pt x="1806491" y="902529"/>
                  </a:lnTo>
                  <a:lnTo>
                    <a:pt x="1842221" y="875260"/>
                  </a:lnTo>
                  <a:lnTo>
                    <a:pt x="1877529" y="847474"/>
                  </a:lnTo>
                  <a:lnTo>
                    <a:pt x="1912410" y="819174"/>
                  </a:lnTo>
                  <a:lnTo>
                    <a:pt x="1946857" y="790368"/>
                  </a:lnTo>
                  <a:lnTo>
                    <a:pt x="1980865" y="761061"/>
                  </a:lnTo>
                  <a:lnTo>
                    <a:pt x="2014429" y="731258"/>
                  </a:lnTo>
                  <a:lnTo>
                    <a:pt x="2047543" y="700965"/>
                  </a:lnTo>
                  <a:lnTo>
                    <a:pt x="2080201" y="670187"/>
                  </a:lnTo>
                  <a:lnTo>
                    <a:pt x="2112397" y="638931"/>
                  </a:lnTo>
                  <a:lnTo>
                    <a:pt x="2144126" y="607203"/>
                  </a:lnTo>
                  <a:lnTo>
                    <a:pt x="2175382" y="575007"/>
                  </a:lnTo>
                  <a:lnTo>
                    <a:pt x="2206159" y="542349"/>
                  </a:lnTo>
                  <a:lnTo>
                    <a:pt x="2236452" y="509236"/>
                  </a:lnTo>
                  <a:lnTo>
                    <a:pt x="2266256" y="475672"/>
                  </a:lnTo>
                  <a:lnTo>
                    <a:pt x="2295563" y="441664"/>
                  </a:lnTo>
                  <a:lnTo>
                    <a:pt x="2324370" y="407217"/>
                  </a:lnTo>
                  <a:lnTo>
                    <a:pt x="2352669" y="372337"/>
                  </a:lnTo>
                  <a:lnTo>
                    <a:pt x="2380456" y="337029"/>
                  </a:lnTo>
                  <a:lnTo>
                    <a:pt x="2407725" y="301299"/>
                  </a:lnTo>
                  <a:lnTo>
                    <a:pt x="2434469" y="265153"/>
                  </a:lnTo>
                  <a:lnTo>
                    <a:pt x="2460684" y="228597"/>
                  </a:lnTo>
                  <a:lnTo>
                    <a:pt x="2486364" y="191635"/>
                  </a:lnTo>
                  <a:lnTo>
                    <a:pt x="2511503" y="154275"/>
                  </a:lnTo>
                  <a:lnTo>
                    <a:pt x="2536095" y="116521"/>
                  </a:lnTo>
                  <a:lnTo>
                    <a:pt x="2560135" y="78379"/>
                  </a:lnTo>
                  <a:lnTo>
                    <a:pt x="2583617" y="39855"/>
                  </a:lnTo>
                  <a:lnTo>
                    <a:pt x="2606535" y="955"/>
                  </a:lnTo>
                  <a:lnTo>
                    <a:pt x="2607079" y="0"/>
                  </a:lnTo>
                  <a:close/>
                </a:path>
              </a:pathLst>
            </a:custGeom>
            <a:solidFill>
              <a:srgbClr val="6D2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670774" y="0"/>
              <a:ext cx="3617595" cy="2365375"/>
            </a:xfrm>
            <a:custGeom>
              <a:avLst/>
              <a:gdLst/>
              <a:ahLst/>
              <a:cxnLst/>
              <a:rect l="l" t="t" r="r" b="b"/>
              <a:pathLst>
                <a:path w="3617594" h="2365375">
                  <a:moveTo>
                    <a:pt x="2501668" y="0"/>
                  </a:moveTo>
                  <a:lnTo>
                    <a:pt x="1095482" y="0"/>
                  </a:lnTo>
                  <a:lnTo>
                    <a:pt x="1056048" y="16197"/>
                  </a:lnTo>
                  <a:lnTo>
                    <a:pt x="1014978" y="34206"/>
                  </a:lnTo>
                  <a:lnTo>
                    <a:pt x="974350" y="53170"/>
                  </a:lnTo>
                  <a:lnTo>
                    <a:pt x="934183" y="73081"/>
                  </a:lnTo>
                  <a:lnTo>
                    <a:pt x="894495" y="93929"/>
                  </a:lnTo>
                  <a:lnTo>
                    <a:pt x="855304" y="115706"/>
                  </a:lnTo>
                  <a:lnTo>
                    <a:pt x="816628" y="138402"/>
                  </a:lnTo>
                  <a:lnTo>
                    <a:pt x="778485" y="162009"/>
                  </a:lnTo>
                  <a:lnTo>
                    <a:pt x="740892" y="186518"/>
                  </a:lnTo>
                  <a:lnTo>
                    <a:pt x="703869" y="211920"/>
                  </a:lnTo>
                  <a:lnTo>
                    <a:pt x="667433" y="238206"/>
                  </a:lnTo>
                  <a:lnTo>
                    <a:pt x="631602" y="265367"/>
                  </a:lnTo>
                  <a:lnTo>
                    <a:pt x="596393" y="293394"/>
                  </a:lnTo>
                  <a:lnTo>
                    <a:pt x="561826" y="322278"/>
                  </a:lnTo>
                  <a:lnTo>
                    <a:pt x="527918" y="352011"/>
                  </a:lnTo>
                  <a:lnTo>
                    <a:pt x="494687" y="382582"/>
                  </a:lnTo>
                  <a:lnTo>
                    <a:pt x="462151" y="413984"/>
                  </a:lnTo>
                  <a:lnTo>
                    <a:pt x="430329" y="446208"/>
                  </a:lnTo>
                  <a:lnTo>
                    <a:pt x="399237" y="479244"/>
                  </a:lnTo>
                  <a:lnTo>
                    <a:pt x="368894" y="513083"/>
                  </a:lnTo>
                  <a:lnTo>
                    <a:pt x="339319" y="547717"/>
                  </a:lnTo>
                  <a:lnTo>
                    <a:pt x="310529" y="583137"/>
                  </a:lnTo>
                  <a:lnTo>
                    <a:pt x="282542" y="619334"/>
                  </a:lnTo>
                  <a:lnTo>
                    <a:pt x="255376" y="656299"/>
                  </a:lnTo>
                  <a:lnTo>
                    <a:pt x="229050" y="694022"/>
                  </a:lnTo>
                  <a:lnTo>
                    <a:pt x="203580" y="732496"/>
                  </a:lnTo>
                  <a:lnTo>
                    <a:pt x="178986" y="771710"/>
                  </a:lnTo>
                  <a:lnTo>
                    <a:pt x="155286" y="811657"/>
                  </a:lnTo>
                  <a:lnTo>
                    <a:pt x="132496" y="852327"/>
                  </a:lnTo>
                  <a:lnTo>
                    <a:pt x="110636" y="893711"/>
                  </a:lnTo>
                  <a:lnTo>
                    <a:pt x="89723" y="935800"/>
                  </a:lnTo>
                  <a:lnTo>
                    <a:pt x="69776" y="978586"/>
                  </a:lnTo>
                  <a:lnTo>
                    <a:pt x="50812" y="1022060"/>
                  </a:lnTo>
                  <a:lnTo>
                    <a:pt x="32849" y="1066212"/>
                  </a:lnTo>
                  <a:lnTo>
                    <a:pt x="15905" y="1111033"/>
                  </a:lnTo>
                  <a:lnTo>
                    <a:pt x="0" y="1156516"/>
                  </a:lnTo>
                  <a:lnTo>
                    <a:pt x="3599764" y="2365200"/>
                  </a:lnTo>
                  <a:lnTo>
                    <a:pt x="3614531" y="2319336"/>
                  </a:lnTo>
                  <a:lnTo>
                    <a:pt x="3617225" y="2310194"/>
                  </a:lnTo>
                  <a:lnTo>
                    <a:pt x="3617225" y="1212353"/>
                  </a:lnTo>
                  <a:lnTo>
                    <a:pt x="3595532" y="1145014"/>
                  </a:lnTo>
                  <a:lnTo>
                    <a:pt x="3580417" y="1102807"/>
                  </a:lnTo>
                  <a:lnTo>
                    <a:pt x="3564319" y="1060988"/>
                  </a:lnTo>
                  <a:lnTo>
                    <a:pt x="3547247" y="1019573"/>
                  </a:lnTo>
                  <a:lnTo>
                    <a:pt x="3529210" y="978581"/>
                  </a:lnTo>
                  <a:lnTo>
                    <a:pt x="3510217" y="938029"/>
                  </a:lnTo>
                  <a:lnTo>
                    <a:pt x="3490275" y="897936"/>
                  </a:lnTo>
                  <a:lnTo>
                    <a:pt x="3469396" y="858319"/>
                  </a:lnTo>
                  <a:lnTo>
                    <a:pt x="3447586" y="819197"/>
                  </a:lnTo>
                  <a:lnTo>
                    <a:pt x="3424855" y="780588"/>
                  </a:lnTo>
                  <a:lnTo>
                    <a:pt x="3401212" y="742508"/>
                  </a:lnTo>
                  <a:lnTo>
                    <a:pt x="3376665" y="704977"/>
                  </a:lnTo>
                  <a:lnTo>
                    <a:pt x="3351224" y="668012"/>
                  </a:lnTo>
                  <a:lnTo>
                    <a:pt x="3324898" y="631632"/>
                  </a:lnTo>
                  <a:lnTo>
                    <a:pt x="3297694" y="595853"/>
                  </a:lnTo>
                  <a:lnTo>
                    <a:pt x="3269622" y="560695"/>
                  </a:lnTo>
                  <a:lnTo>
                    <a:pt x="3240692" y="526175"/>
                  </a:lnTo>
                  <a:lnTo>
                    <a:pt x="3210911" y="492311"/>
                  </a:lnTo>
                  <a:lnTo>
                    <a:pt x="3180288" y="459120"/>
                  </a:lnTo>
                  <a:lnTo>
                    <a:pt x="3148833" y="426622"/>
                  </a:lnTo>
                  <a:lnTo>
                    <a:pt x="3116554" y="394833"/>
                  </a:lnTo>
                  <a:lnTo>
                    <a:pt x="3083460" y="363772"/>
                  </a:lnTo>
                  <a:lnTo>
                    <a:pt x="3049560" y="333457"/>
                  </a:lnTo>
                  <a:lnTo>
                    <a:pt x="3014863" y="303906"/>
                  </a:lnTo>
                  <a:lnTo>
                    <a:pt x="2979377" y="275136"/>
                  </a:lnTo>
                  <a:lnTo>
                    <a:pt x="2943112" y="247166"/>
                  </a:lnTo>
                  <a:lnTo>
                    <a:pt x="2906076" y="220013"/>
                  </a:lnTo>
                  <a:lnTo>
                    <a:pt x="2868278" y="193696"/>
                  </a:lnTo>
                  <a:lnTo>
                    <a:pt x="2829727" y="168232"/>
                  </a:lnTo>
                  <a:lnTo>
                    <a:pt x="2790432" y="143640"/>
                  </a:lnTo>
                  <a:lnTo>
                    <a:pt x="2750401" y="119936"/>
                  </a:lnTo>
                  <a:lnTo>
                    <a:pt x="2709644" y="97141"/>
                  </a:lnTo>
                  <a:lnTo>
                    <a:pt x="2668169" y="75270"/>
                  </a:lnTo>
                  <a:lnTo>
                    <a:pt x="2625986" y="54343"/>
                  </a:lnTo>
                  <a:lnTo>
                    <a:pt x="2583102" y="34376"/>
                  </a:lnTo>
                  <a:lnTo>
                    <a:pt x="2539527" y="15389"/>
                  </a:lnTo>
                  <a:lnTo>
                    <a:pt x="2501668" y="0"/>
                  </a:lnTo>
                  <a:close/>
                </a:path>
              </a:pathLst>
            </a:custGeom>
            <a:solidFill>
              <a:srgbClr val="CC00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563238" y="1038071"/>
              <a:ext cx="781050" cy="1171575"/>
            </a:xfrm>
            <a:custGeom>
              <a:avLst/>
              <a:gdLst/>
              <a:ahLst/>
              <a:cxnLst/>
              <a:rect l="l" t="t" r="r" b="b"/>
              <a:pathLst>
                <a:path w="781050" h="1171575">
                  <a:moveTo>
                    <a:pt x="130175" y="0"/>
                  </a:moveTo>
                  <a:lnTo>
                    <a:pt x="0" y="0"/>
                  </a:lnTo>
                  <a:lnTo>
                    <a:pt x="0" y="1171575"/>
                  </a:lnTo>
                  <a:lnTo>
                    <a:pt x="130175" y="1171575"/>
                  </a:lnTo>
                  <a:lnTo>
                    <a:pt x="130175" y="0"/>
                  </a:lnTo>
                  <a:close/>
                </a:path>
                <a:path w="781050" h="1171575">
                  <a:moveTo>
                    <a:pt x="455612" y="0"/>
                  </a:moveTo>
                  <a:lnTo>
                    <a:pt x="325437" y="0"/>
                  </a:lnTo>
                  <a:lnTo>
                    <a:pt x="325437" y="1171575"/>
                  </a:lnTo>
                  <a:lnTo>
                    <a:pt x="455612" y="1171575"/>
                  </a:lnTo>
                  <a:lnTo>
                    <a:pt x="455612" y="0"/>
                  </a:lnTo>
                  <a:close/>
                </a:path>
                <a:path w="781050" h="1171575">
                  <a:moveTo>
                    <a:pt x="781050" y="0"/>
                  </a:moveTo>
                  <a:lnTo>
                    <a:pt x="650875" y="0"/>
                  </a:lnTo>
                  <a:lnTo>
                    <a:pt x="650875" y="1171575"/>
                  </a:lnTo>
                  <a:lnTo>
                    <a:pt x="781050" y="1171575"/>
                  </a:lnTo>
                  <a:lnTo>
                    <a:pt x="781050" y="0"/>
                  </a:lnTo>
                  <a:close/>
                </a:path>
              </a:pathLst>
            </a:custGeom>
            <a:solidFill>
              <a:srgbClr val="F5F5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748202" y="8268512"/>
              <a:ext cx="1539875" cy="1214755"/>
            </a:xfrm>
            <a:custGeom>
              <a:avLst/>
              <a:gdLst/>
              <a:ahLst/>
              <a:cxnLst/>
              <a:rect l="l" t="t" r="r" b="b"/>
              <a:pathLst>
                <a:path w="1539875" h="1214754">
                  <a:moveTo>
                    <a:pt x="1539798" y="1012050"/>
                  </a:moveTo>
                  <a:lnTo>
                    <a:pt x="0" y="1012050"/>
                  </a:lnTo>
                  <a:lnTo>
                    <a:pt x="0" y="1214437"/>
                  </a:lnTo>
                  <a:lnTo>
                    <a:pt x="1539798" y="1214437"/>
                  </a:lnTo>
                  <a:lnTo>
                    <a:pt x="1539798" y="1012050"/>
                  </a:lnTo>
                  <a:close/>
                </a:path>
                <a:path w="1539875" h="1214754">
                  <a:moveTo>
                    <a:pt x="1539798" y="506018"/>
                  </a:moveTo>
                  <a:lnTo>
                    <a:pt x="0" y="506018"/>
                  </a:lnTo>
                  <a:lnTo>
                    <a:pt x="0" y="708418"/>
                  </a:lnTo>
                  <a:lnTo>
                    <a:pt x="1539798" y="708418"/>
                  </a:lnTo>
                  <a:lnTo>
                    <a:pt x="1539798" y="506018"/>
                  </a:lnTo>
                  <a:close/>
                </a:path>
                <a:path w="1539875" h="1214754">
                  <a:moveTo>
                    <a:pt x="1539798" y="0"/>
                  </a:moveTo>
                  <a:lnTo>
                    <a:pt x="0" y="0"/>
                  </a:lnTo>
                  <a:lnTo>
                    <a:pt x="0" y="202399"/>
                  </a:lnTo>
                  <a:lnTo>
                    <a:pt x="1539798" y="202399"/>
                  </a:lnTo>
                  <a:lnTo>
                    <a:pt x="1539798" y="0"/>
                  </a:lnTo>
                  <a:close/>
                </a:path>
              </a:pathLst>
            </a:custGeom>
            <a:solidFill>
              <a:srgbClr val="FCBD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43695" y="2265877"/>
              <a:ext cx="7419974" cy="694372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09421" y="1558271"/>
              <a:ext cx="4759820" cy="554520"/>
            </a:xfrm>
            <a:prstGeom prst="rect">
              <a:avLst/>
            </a:prstGeom>
          </p:spPr>
        </p:pic>
      </p:grpSp>
      <p:sp>
        <p:nvSpPr>
          <p:cNvPr id="13" name="Title 12">
            <a:extLst>
              <a:ext uri="{FF2B5EF4-FFF2-40B4-BE49-F238E27FC236}">
                <a16:creationId xmlns:a16="http://schemas.microsoft.com/office/drawing/2014/main" id="{A2A09E57-7BE5-4624-986E-C4B423F70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DEDC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044283" y="7429499"/>
            <a:ext cx="3244215" cy="2857500"/>
          </a:xfrm>
          <a:custGeom>
            <a:avLst/>
            <a:gdLst/>
            <a:ahLst/>
            <a:cxnLst/>
            <a:rect l="l" t="t" r="r" b="b"/>
            <a:pathLst>
              <a:path w="3244215" h="2857500">
                <a:moveTo>
                  <a:pt x="2678063" y="241300"/>
                </a:moveTo>
                <a:lnTo>
                  <a:pt x="884286" y="241300"/>
                </a:lnTo>
                <a:lnTo>
                  <a:pt x="828249" y="279400"/>
                </a:lnTo>
                <a:lnTo>
                  <a:pt x="773506" y="317500"/>
                </a:lnTo>
                <a:lnTo>
                  <a:pt x="720128" y="355600"/>
                </a:lnTo>
                <a:lnTo>
                  <a:pt x="685338" y="381000"/>
                </a:lnTo>
                <a:lnTo>
                  <a:pt x="651205" y="406400"/>
                </a:lnTo>
                <a:lnTo>
                  <a:pt x="617756" y="431800"/>
                </a:lnTo>
                <a:lnTo>
                  <a:pt x="601295" y="457200"/>
                </a:lnTo>
                <a:lnTo>
                  <a:pt x="585012" y="469900"/>
                </a:lnTo>
                <a:lnTo>
                  <a:pt x="552980" y="495300"/>
                </a:lnTo>
                <a:lnTo>
                  <a:pt x="521690" y="520700"/>
                </a:lnTo>
                <a:lnTo>
                  <a:pt x="506329" y="546100"/>
                </a:lnTo>
                <a:lnTo>
                  <a:pt x="491162" y="558800"/>
                </a:lnTo>
                <a:lnTo>
                  <a:pt x="476192" y="571500"/>
                </a:lnTo>
                <a:lnTo>
                  <a:pt x="461416" y="584200"/>
                </a:lnTo>
                <a:lnTo>
                  <a:pt x="446831" y="609600"/>
                </a:lnTo>
                <a:lnTo>
                  <a:pt x="432450" y="622300"/>
                </a:lnTo>
                <a:lnTo>
                  <a:pt x="418275" y="635000"/>
                </a:lnTo>
                <a:lnTo>
                  <a:pt x="404304" y="660400"/>
                </a:lnTo>
                <a:lnTo>
                  <a:pt x="390541" y="673100"/>
                </a:lnTo>
                <a:lnTo>
                  <a:pt x="376988" y="685800"/>
                </a:lnTo>
                <a:lnTo>
                  <a:pt x="363647" y="711200"/>
                </a:lnTo>
                <a:lnTo>
                  <a:pt x="350519" y="723900"/>
                </a:lnTo>
                <a:lnTo>
                  <a:pt x="337606" y="736600"/>
                </a:lnTo>
                <a:lnTo>
                  <a:pt x="324910" y="762000"/>
                </a:lnTo>
                <a:lnTo>
                  <a:pt x="312433" y="774700"/>
                </a:lnTo>
                <a:lnTo>
                  <a:pt x="300177" y="800100"/>
                </a:lnTo>
                <a:lnTo>
                  <a:pt x="288144" y="812800"/>
                </a:lnTo>
                <a:lnTo>
                  <a:pt x="276337" y="838200"/>
                </a:lnTo>
                <a:lnTo>
                  <a:pt x="264756" y="850900"/>
                </a:lnTo>
                <a:lnTo>
                  <a:pt x="253403" y="876300"/>
                </a:lnTo>
                <a:lnTo>
                  <a:pt x="242280" y="889000"/>
                </a:lnTo>
                <a:lnTo>
                  <a:pt x="231390" y="901700"/>
                </a:lnTo>
                <a:lnTo>
                  <a:pt x="220734" y="927100"/>
                </a:lnTo>
                <a:lnTo>
                  <a:pt x="210312" y="939800"/>
                </a:lnTo>
                <a:lnTo>
                  <a:pt x="200132" y="965200"/>
                </a:lnTo>
                <a:lnTo>
                  <a:pt x="190187" y="990600"/>
                </a:lnTo>
                <a:lnTo>
                  <a:pt x="180477" y="1003300"/>
                </a:lnTo>
                <a:lnTo>
                  <a:pt x="171005" y="1028700"/>
                </a:lnTo>
                <a:lnTo>
                  <a:pt x="161783" y="1041400"/>
                </a:lnTo>
                <a:lnTo>
                  <a:pt x="152804" y="1066800"/>
                </a:lnTo>
                <a:lnTo>
                  <a:pt x="144071" y="1079500"/>
                </a:lnTo>
                <a:lnTo>
                  <a:pt x="135585" y="1104900"/>
                </a:lnTo>
                <a:lnTo>
                  <a:pt x="127340" y="1130300"/>
                </a:lnTo>
                <a:lnTo>
                  <a:pt x="119349" y="1143000"/>
                </a:lnTo>
                <a:lnTo>
                  <a:pt x="111608" y="1168400"/>
                </a:lnTo>
                <a:lnTo>
                  <a:pt x="104114" y="1181100"/>
                </a:lnTo>
                <a:lnTo>
                  <a:pt x="96878" y="1206500"/>
                </a:lnTo>
                <a:lnTo>
                  <a:pt x="89895" y="1231900"/>
                </a:lnTo>
                <a:lnTo>
                  <a:pt x="83167" y="1244600"/>
                </a:lnTo>
                <a:lnTo>
                  <a:pt x="76695" y="1270000"/>
                </a:lnTo>
                <a:lnTo>
                  <a:pt x="70480" y="1295400"/>
                </a:lnTo>
                <a:lnTo>
                  <a:pt x="64522" y="1308100"/>
                </a:lnTo>
                <a:lnTo>
                  <a:pt x="58821" y="1333500"/>
                </a:lnTo>
                <a:lnTo>
                  <a:pt x="53378" y="1358900"/>
                </a:lnTo>
                <a:lnTo>
                  <a:pt x="48196" y="1371600"/>
                </a:lnTo>
                <a:lnTo>
                  <a:pt x="43278" y="1397000"/>
                </a:lnTo>
                <a:lnTo>
                  <a:pt x="38622" y="1422400"/>
                </a:lnTo>
                <a:lnTo>
                  <a:pt x="34226" y="1435100"/>
                </a:lnTo>
                <a:lnTo>
                  <a:pt x="30092" y="1460500"/>
                </a:lnTo>
                <a:lnTo>
                  <a:pt x="26223" y="1485900"/>
                </a:lnTo>
                <a:lnTo>
                  <a:pt x="22619" y="1498600"/>
                </a:lnTo>
                <a:lnTo>
                  <a:pt x="19278" y="1524000"/>
                </a:lnTo>
                <a:lnTo>
                  <a:pt x="16202" y="1549400"/>
                </a:lnTo>
                <a:lnTo>
                  <a:pt x="13392" y="1562100"/>
                </a:lnTo>
                <a:lnTo>
                  <a:pt x="10848" y="1587500"/>
                </a:lnTo>
                <a:lnTo>
                  <a:pt x="8572" y="1612900"/>
                </a:lnTo>
                <a:lnTo>
                  <a:pt x="6562" y="1638300"/>
                </a:lnTo>
                <a:lnTo>
                  <a:pt x="4821" y="1651000"/>
                </a:lnTo>
                <a:lnTo>
                  <a:pt x="3348" y="1676400"/>
                </a:lnTo>
                <a:lnTo>
                  <a:pt x="2146" y="1701800"/>
                </a:lnTo>
                <a:lnTo>
                  <a:pt x="1205" y="1714500"/>
                </a:lnTo>
                <a:lnTo>
                  <a:pt x="534" y="1739900"/>
                </a:lnTo>
                <a:lnTo>
                  <a:pt x="133" y="1765300"/>
                </a:lnTo>
                <a:lnTo>
                  <a:pt x="0" y="1790700"/>
                </a:lnTo>
                <a:lnTo>
                  <a:pt x="133" y="1803400"/>
                </a:lnTo>
                <a:lnTo>
                  <a:pt x="534" y="1828800"/>
                </a:lnTo>
                <a:lnTo>
                  <a:pt x="1205" y="1854200"/>
                </a:lnTo>
                <a:lnTo>
                  <a:pt x="2146" y="1866900"/>
                </a:lnTo>
                <a:lnTo>
                  <a:pt x="3348" y="1892300"/>
                </a:lnTo>
                <a:lnTo>
                  <a:pt x="4821" y="1917700"/>
                </a:lnTo>
                <a:lnTo>
                  <a:pt x="6562" y="1943100"/>
                </a:lnTo>
                <a:lnTo>
                  <a:pt x="8572" y="1955800"/>
                </a:lnTo>
                <a:lnTo>
                  <a:pt x="10848" y="1981200"/>
                </a:lnTo>
                <a:lnTo>
                  <a:pt x="13392" y="2006600"/>
                </a:lnTo>
                <a:lnTo>
                  <a:pt x="16202" y="2019300"/>
                </a:lnTo>
                <a:lnTo>
                  <a:pt x="19278" y="2044700"/>
                </a:lnTo>
                <a:lnTo>
                  <a:pt x="22619" y="2070100"/>
                </a:lnTo>
                <a:lnTo>
                  <a:pt x="26223" y="2095500"/>
                </a:lnTo>
                <a:lnTo>
                  <a:pt x="30092" y="2108200"/>
                </a:lnTo>
                <a:lnTo>
                  <a:pt x="34226" y="2133600"/>
                </a:lnTo>
                <a:lnTo>
                  <a:pt x="38622" y="2159000"/>
                </a:lnTo>
                <a:lnTo>
                  <a:pt x="43278" y="2171700"/>
                </a:lnTo>
                <a:lnTo>
                  <a:pt x="48196" y="2197100"/>
                </a:lnTo>
                <a:lnTo>
                  <a:pt x="53378" y="2222500"/>
                </a:lnTo>
                <a:lnTo>
                  <a:pt x="58821" y="2235200"/>
                </a:lnTo>
                <a:lnTo>
                  <a:pt x="64522" y="2260600"/>
                </a:lnTo>
                <a:lnTo>
                  <a:pt x="70480" y="2286000"/>
                </a:lnTo>
                <a:lnTo>
                  <a:pt x="76695" y="2298700"/>
                </a:lnTo>
                <a:lnTo>
                  <a:pt x="83167" y="2324100"/>
                </a:lnTo>
                <a:lnTo>
                  <a:pt x="89895" y="2349500"/>
                </a:lnTo>
                <a:lnTo>
                  <a:pt x="96878" y="2362200"/>
                </a:lnTo>
                <a:lnTo>
                  <a:pt x="104114" y="2387600"/>
                </a:lnTo>
                <a:lnTo>
                  <a:pt x="111608" y="2400300"/>
                </a:lnTo>
                <a:lnTo>
                  <a:pt x="119349" y="2425700"/>
                </a:lnTo>
                <a:lnTo>
                  <a:pt x="127340" y="2451100"/>
                </a:lnTo>
                <a:lnTo>
                  <a:pt x="135585" y="2463800"/>
                </a:lnTo>
                <a:lnTo>
                  <a:pt x="144071" y="2489200"/>
                </a:lnTo>
                <a:lnTo>
                  <a:pt x="152804" y="2501900"/>
                </a:lnTo>
                <a:lnTo>
                  <a:pt x="161783" y="2527300"/>
                </a:lnTo>
                <a:lnTo>
                  <a:pt x="171005" y="2552700"/>
                </a:lnTo>
                <a:lnTo>
                  <a:pt x="180477" y="2565400"/>
                </a:lnTo>
                <a:lnTo>
                  <a:pt x="190187" y="2590800"/>
                </a:lnTo>
                <a:lnTo>
                  <a:pt x="200132" y="2603500"/>
                </a:lnTo>
                <a:lnTo>
                  <a:pt x="210312" y="2628900"/>
                </a:lnTo>
                <a:lnTo>
                  <a:pt x="220734" y="2641600"/>
                </a:lnTo>
                <a:lnTo>
                  <a:pt x="231390" y="2667000"/>
                </a:lnTo>
                <a:lnTo>
                  <a:pt x="242280" y="2679700"/>
                </a:lnTo>
                <a:lnTo>
                  <a:pt x="253403" y="2705100"/>
                </a:lnTo>
                <a:lnTo>
                  <a:pt x="264756" y="2717800"/>
                </a:lnTo>
                <a:lnTo>
                  <a:pt x="276337" y="2743200"/>
                </a:lnTo>
                <a:lnTo>
                  <a:pt x="288144" y="2755900"/>
                </a:lnTo>
                <a:lnTo>
                  <a:pt x="300177" y="2781300"/>
                </a:lnTo>
                <a:lnTo>
                  <a:pt x="312433" y="2794000"/>
                </a:lnTo>
                <a:lnTo>
                  <a:pt x="324910" y="2806700"/>
                </a:lnTo>
                <a:lnTo>
                  <a:pt x="337606" y="2832100"/>
                </a:lnTo>
                <a:lnTo>
                  <a:pt x="363322" y="2857500"/>
                </a:lnTo>
                <a:lnTo>
                  <a:pt x="3199022" y="2857500"/>
                </a:lnTo>
                <a:lnTo>
                  <a:pt x="3224741" y="2832100"/>
                </a:lnTo>
                <a:lnTo>
                  <a:pt x="3237434" y="2806700"/>
                </a:lnTo>
                <a:lnTo>
                  <a:pt x="3243716" y="2806700"/>
                </a:lnTo>
                <a:lnTo>
                  <a:pt x="3243716" y="774700"/>
                </a:lnTo>
                <a:lnTo>
                  <a:pt x="3237434" y="762000"/>
                </a:lnTo>
                <a:lnTo>
                  <a:pt x="3224741" y="736600"/>
                </a:lnTo>
                <a:lnTo>
                  <a:pt x="3211830" y="723900"/>
                </a:lnTo>
                <a:lnTo>
                  <a:pt x="3198697" y="711200"/>
                </a:lnTo>
                <a:lnTo>
                  <a:pt x="3185356" y="685800"/>
                </a:lnTo>
                <a:lnTo>
                  <a:pt x="3171807" y="673100"/>
                </a:lnTo>
                <a:lnTo>
                  <a:pt x="3158045" y="660400"/>
                </a:lnTo>
                <a:lnTo>
                  <a:pt x="3144069" y="635000"/>
                </a:lnTo>
                <a:lnTo>
                  <a:pt x="3129894" y="622300"/>
                </a:lnTo>
                <a:lnTo>
                  <a:pt x="3115516" y="609600"/>
                </a:lnTo>
                <a:lnTo>
                  <a:pt x="3100933" y="584200"/>
                </a:lnTo>
                <a:lnTo>
                  <a:pt x="3086157" y="571500"/>
                </a:lnTo>
                <a:lnTo>
                  <a:pt x="3071187" y="558800"/>
                </a:lnTo>
                <a:lnTo>
                  <a:pt x="3056020" y="546100"/>
                </a:lnTo>
                <a:lnTo>
                  <a:pt x="3040659" y="520700"/>
                </a:lnTo>
                <a:lnTo>
                  <a:pt x="3009369" y="495300"/>
                </a:lnTo>
                <a:lnTo>
                  <a:pt x="2977337" y="469900"/>
                </a:lnTo>
                <a:lnTo>
                  <a:pt x="2961049" y="457200"/>
                </a:lnTo>
                <a:lnTo>
                  <a:pt x="2944588" y="431800"/>
                </a:lnTo>
                <a:lnTo>
                  <a:pt x="2911144" y="406400"/>
                </a:lnTo>
                <a:lnTo>
                  <a:pt x="2877007" y="381000"/>
                </a:lnTo>
                <a:lnTo>
                  <a:pt x="2842221" y="355600"/>
                </a:lnTo>
                <a:lnTo>
                  <a:pt x="2788843" y="317500"/>
                </a:lnTo>
                <a:lnTo>
                  <a:pt x="2734100" y="279400"/>
                </a:lnTo>
                <a:lnTo>
                  <a:pt x="2678063" y="241300"/>
                </a:lnTo>
                <a:close/>
              </a:path>
              <a:path w="3244215" h="2857500">
                <a:moveTo>
                  <a:pt x="2582006" y="190500"/>
                </a:moveTo>
                <a:lnTo>
                  <a:pt x="980336" y="190500"/>
                </a:lnTo>
                <a:lnTo>
                  <a:pt x="903236" y="241300"/>
                </a:lnTo>
                <a:lnTo>
                  <a:pt x="2659113" y="241300"/>
                </a:lnTo>
                <a:lnTo>
                  <a:pt x="2582006" y="190500"/>
                </a:lnTo>
                <a:close/>
              </a:path>
              <a:path w="3244215" h="2857500">
                <a:moveTo>
                  <a:pt x="2502981" y="152400"/>
                </a:moveTo>
                <a:lnTo>
                  <a:pt x="1059367" y="152400"/>
                </a:lnTo>
                <a:lnTo>
                  <a:pt x="999916" y="190500"/>
                </a:lnTo>
                <a:lnTo>
                  <a:pt x="2562422" y="190500"/>
                </a:lnTo>
                <a:lnTo>
                  <a:pt x="2502981" y="152400"/>
                </a:lnTo>
                <a:close/>
              </a:path>
              <a:path w="3244215" h="2857500">
                <a:moveTo>
                  <a:pt x="2442553" y="127000"/>
                </a:moveTo>
                <a:lnTo>
                  <a:pt x="1119796" y="127000"/>
                </a:lnTo>
                <a:lnTo>
                  <a:pt x="1079405" y="152400"/>
                </a:lnTo>
                <a:lnTo>
                  <a:pt x="2482944" y="152400"/>
                </a:lnTo>
                <a:lnTo>
                  <a:pt x="2442553" y="127000"/>
                </a:lnTo>
                <a:close/>
              </a:path>
              <a:path w="3244215" h="2857500">
                <a:moveTo>
                  <a:pt x="2401773" y="114300"/>
                </a:moveTo>
                <a:lnTo>
                  <a:pt x="1160576" y="114300"/>
                </a:lnTo>
                <a:lnTo>
                  <a:pt x="1140137" y="127000"/>
                </a:lnTo>
                <a:lnTo>
                  <a:pt x="2422212" y="127000"/>
                </a:lnTo>
                <a:lnTo>
                  <a:pt x="2401773" y="114300"/>
                </a:lnTo>
                <a:close/>
              </a:path>
              <a:path w="3244215" h="2857500">
                <a:moveTo>
                  <a:pt x="2339898" y="88900"/>
                </a:moveTo>
                <a:lnTo>
                  <a:pt x="1222449" y="88900"/>
                </a:lnTo>
                <a:lnTo>
                  <a:pt x="1181112" y="114300"/>
                </a:lnTo>
                <a:lnTo>
                  <a:pt x="2381237" y="114300"/>
                </a:lnTo>
                <a:lnTo>
                  <a:pt x="2339898" y="88900"/>
                </a:lnTo>
                <a:close/>
              </a:path>
              <a:path w="3244215" h="2857500">
                <a:moveTo>
                  <a:pt x="2298217" y="76200"/>
                </a:moveTo>
                <a:lnTo>
                  <a:pt x="1264119" y="76200"/>
                </a:lnTo>
                <a:lnTo>
                  <a:pt x="1243243" y="88900"/>
                </a:lnTo>
                <a:lnTo>
                  <a:pt x="2319100" y="88900"/>
                </a:lnTo>
                <a:lnTo>
                  <a:pt x="2298217" y="76200"/>
                </a:lnTo>
                <a:close/>
              </a:path>
              <a:path w="3244215" h="2857500">
                <a:moveTo>
                  <a:pt x="2256234" y="63500"/>
                </a:moveTo>
                <a:lnTo>
                  <a:pt x="1306109" y="63500"/>
                </a:lnTo>
                <a:lnTo>
                  <a:pt x="1285080" y="76200"/>
                </a:lnTo>
                <a:lnTo>
                  <a:pt x="2277262" y="76200"/>
                </a:lnTo>
                <a:lnTo>
                  <a:pt x="2256234" y="63500"/>
                </a:lnTo>
                <a:close/>
              </a:path>
              <a:path w="3244215" h="2857500">
                <a:moveTo>
                  <a:pt x="2192726" y="50800"/>
                </a:moveTo>
                <a:lnTo>
                  <a:pt x="1369617" y="50800"/>
                </a:lnTo>
                <a:lnTo>
                  <a:pt x="1348384" y="63500"/>
                </a:lnTo>
                <a:lnTo>
                  <a:pt x="2213965" y="63500"/>
                </a:lnTo>
                <a:lnTo>
                  <a:pt x="2192726" y="50800"/>
                </a:lnTo>
                <a:close/>
              </a:path>
              <a:path w="3244215" h="2857500">
                <a:moveTo>
                  <a:pt x="2150077" y="38100"/>
                </a:moveTo>
                <a:lnTo>
                  <a:pt x="1412265" y="38100"/>
                </a:lnTo>
                <a:lnTo>
                  <a:pt x="1390911" y="50800"/>
                </a:lnTo>
                <a:lnTo>
                  <a:pt x="2171431" y="50800"/>
                </a:lnTo>
                <a:lnTo>
                  <a:pt x="2150077" y="38100"/>
                </a:lnTo>
                <a:close/>
              </a:path>
              <a:path w="3244215" h="2857500">
                <a:moveTo>
                  <a:pt x="2085684" y="25400"/>
                </a:moveTo>
                <a:lnTo>
                  <a:pt x="1476663" y="25400"/>
                </a:lnTo>
                <a:lnTo>
                  <a:pt x="1455149" y="38100"/>
                </a:lnTo>
                <a:lnTo>
                  <a:pt x="2107195" y="38100"/>
                </a:lnTo>
                <a:lnTo>
                  <a:pt x="2085684" y="25400"/>
                </a:lnTo>
                <a:close/>
              </a:path>
              <a:path w="3244215" h="2857500">
                <a:moveTo>
                  <a:pt x="1999207" y="12700"/>
                </a:moveTo>
                <a:lnTo>
                  <a:pt x="1563138" y="12700"/>
                </a:lnTo>
                <a:lnTo>
                  <a:pt x="1541462" y="25400"/>
                </a:lnTo>
                <a:lnTo>
                  <a:pt x="2020882" y="25400"/>
                </a:lnTo>
                <a:lnTo>
                  <a:pt x="1999207" y="12700"/>
                </a:lnTo>
                <a:close/>
              </a:path>
              <a:path w="3244215" h="2857500">
                <a:moveTo>
                  <a:pt x="1846733" y="0"/>
                </a:moveTo>
                <a:lnTo>
                  <a:pt x="1715616" y="0"/>
                </a:lnTo>
                <a:lnTo>
                  <a:pt x="1693773" y="12700"/>
                </a:lnTo>
                <a:lnTo>
                  <a:pt x="1868576" y="12700"/>
                </a:lnTo>
                <a:lnTo>
                  <a:pt x="1846733" y="0"/>
                </a:lnTo>
                <a:close/>
              </a:path>
            </a:pathLst>
          </a:custGeom>
          <a:solidFill>
            <a:srgbClr val="6AA2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3040380" cy="2089150"/>
            </a:xfrm>
            <a:custGeom>
              <a:avLst/>
              <a:gdLst/>
              <a:ahLst/>
              <a:cxnLst/>
              <a:rect l="l" t="t" r="r" b="b"/>
              <a:pathLst>
                <a:path w="3040380" h="2089150">
                  <a:moveTo>
                    <a:pt x="0" y="431203"/>
                  </a:moveTo>
                  <a:lnTo>
                    <a:pt x="0" y="1931890"/>
                  </a:lnTo>
                  <a:lnTo>
                    <a:pt x="40583" y="1947652"/>
                  </a:lnTo>
                  <a:lnTo>
                    <a:pt x="83623" y="1963348"/>
                  </a:lnTo>
                  <a:lnTo>
                    <a:pt x="127066" y="1978175"/>
                  </a:lnTo>
                  <a:lnTo>
                    <a:pt x="170901" y="1992122"/>
                  </a:lnTo>
                  <a:lnTo>
                    <a:pt x="215118" y="2005178"/>
                  </a:lnTo>
                  <a:lnTo>
                    <a:pt x="259707" y="2017332"/>
                  </a:lnTo>
                  <a:lnTo>
                    <a:pt x="304656" y="2028575"/>
                  </a:lnTo>
                  <a:lnTo>
                    <a:pt x="349956" y="2038895"/>
                  </a:lnTo>
                  <a:lnTo>
                    <a:pt x="395595" y="2048283"/>
                  </a:lnTo>
                  <a:lnTo>
                    <a:pt x="441564" y="2056727"/>
                  </a:lnTo>
                  <a:lnTo>
                    <a:pt x="487850" y="2064217"/>
                  </a:lnTo>
                  <a:lnTo>
                    <a:pt x="534445" y="2070743"/>
                  </a:lnTo>
                  <a:lnTo>
                    <a:pt x="581337" y="2076294"/>
                  </a:lnTo>
                  <a:lnTo>
                    <a:pt x="628516" y="2080859"/>
                  </a:lnTo>
                  <a:lnTo>
                    <a:pt x="675971" y="2084428"/>
                  </a:lnTo>
                  <a:lnTo>
                    <a:pt x="723691" y="2086990"/>
                  </a:lnTo>
                  <a:lnTo>
                    <a:pt x="771666" y="2088535"/>
                  </a:lnTo>
                  <a:lnTo>
                    <a:pt x="819886" y="2089053"/>
                  </a:lnTo>
                  <a:lnTo>
                    <a:pt x="868235" y="2088535"/>
                  </a:lnTo>
                  <a:lnTo>
                    <a:pt x="916336" y="2086990"/>
                  </a:lnTo>
                  <a:lnTo>
                    <a:pt x="964179" y="2084428"/>
                  </a:lnTo>
                  <a:lnTo>
                    <a:pt x="1011752" y="2080859"/>
                  </a:lnTo>
                  <a:lnTo>
                    <a:pt x="1059046" y="2076294"/>
                  </a:lnTo>
                  <a:lnTo>
                    <a:pt x="1106050" y="2070743"/>
                  </a:lnTo>
                  <a:lnTo>
                    <a:pt x="1152753" y="2064217"/>
                  </a:lnTo>
                  <a:lnTo>
                    <a:pt x="1199145" y="2056727"/>
                  </a:lnTo>
                  <a:lnTo>
                    <a:pt x="1245215" y="2048283"/>
                  </a:lnTo>
                  <a:lnTo>
                    <a:pt x="1290953" y="2038895"/>
                  </a:lnTo>
                  <a:lnTo>
                    <a:pt x="1336347" y="2028575"/>
                  </a:lnTo>
                  <a:lnTo>
                    <a:pt x="1381388" y="2017332"/>
                  </a:lnTo>
                  <a:lnTo>
                    <a:pt x="1426064" y="2005178"/>
                  </a:lnTo>
                  <a:lnTo>
                    <a:pt x="1470366" y="1992122"/>
                  </a:lnTo>
                  <a:lnTo>
                    <a:pt x="1514282" y="1978175"/>
                  </a:lnTo>
                  <a:lnTo>
                    <a:pt x="1557802" y="1963348"/>
                  </a:lnTo>
                  <a:lnTo>
                    <a:pt x="1600916" y="1947652"/>
                  </a:lnTo>
                  <a:lnTo>
                    <a:pt x="1643612" y="1931097"/>
                  </a:lnTo>
                  <a:lnTo>
                    <a:pt x="1685881" y="1913693"/>
                  </a:lnTo>
                  <a:lnTo>
                    <a:pt x="1727711" y="1895451"/>
                  </a:lnTo>
                  <a:lnTo>
                    <a:pt x="1769092" y="1876381"/>
                  </a:lnTo>
                  <a:lnTo>
                    <a:pt x="1810014" y="1856495"/>
                  </a:lnTo>
                  <a:lnTo>
                    <a:pt x="1850466" y="1835802"/>
                  </a:lnTo>
                  <a:lnTo>
                    <a:pt x="1890437" y="1814313"/>
                  </a:lnTo>
                  <a:lnTo>
                    <a:pt x="1929917" y="1792039"/>
                  </a:lnTo>
                  <a:lnTo>
                    <a:pt x="1968894" y="1768990"/>
                  </a:lnTo>
                  <a:lnTo>
                    <a:pt x="2007360" y="1745177"/>
                  </a:lnTo>
                  <a:lnTo>
                    <a:pt x="2045302" y="1720611"/>
                  </a:lnTo>
                  <a:lnTo>
                    <a:pt x="2082711" y="1695301"/>
                  </a:lnTo>
                  <a:lnTo>
                    <a:pt x="2119576" y="1669258"/>
                  </a:lnTo>
                  <a:lnTo>
                    <a:pt x="2155885" y="1642494"/>
                  </a:lnTo>
                  <a:lnTo>
                    <a:pt x="2191630" y="1615018"/>
                  </a:lnTo>
                  <a:lnTo>
                    <a:pt x="2226798" y="1586840"/>
                  </a:lnTo>
                  <a:lnTo>
                    <a:pt x="2261380" y="1557973"/>
                  </a:lnTo>
                  <a:lnTo>
                    <a:pt x="2295365" y="1528425"/>
                  </a:lnTo>
                  <a:lnTo>
                    <a:pt x="2328742" y="1498209"/>
                  </a:lnTo>
                  <a:lnTo>
                    <a:pt x="2361501" y="1467333"/>
                  </a:lnTo>
                  <a:lnTo>
                    <a:pt x="2393630" y="1435809"/>
                  </a:lnTo>
                  <a:lnTo>
                    <a:pt x="2425121" y="1403647"/>
                  </a:lnTo>
                  <a:lnTo>
                    <a:pt x="2455961" y="1370858"/>
                  </a:lnTo>
                  <a:lnTo>
                    <a:pt x="2486141" y="1337453"/>
                  </a:lnTo>
                  <a:lnTo>
                    <a:pt x="2515649" y="1303441"/>
                  </a:lnTo>
                  <a:lnTo>
                    <a:pt x="2544476" y="1268834"/>
                  </a:lnTo>
                  <a:lnTo>
                    <a:pt x="2572610" y="1233641"/>
                  </a:lnTo>
                  <a:lnTo>
                    <a:pt x="2600041" y="1197875"/>
                  </a:lnTo>
                  <a:lnTo>
                    <a:pt x="2626759" y="1161544"/>
                  </a:lnTo>
                  <a:lnTo>
                    <a:pt x="2652752" y="1124659"/>
                  </a:lnTo>
                  <a:lnTo>
                    <a:pt x="2678011" y="1087232"/>
                  </a:lnTo>
                  <a:lnTo>
                    <a:pt x="2702525" y="1049273"/>
                  </a:lnTo>
                  <a:lnTo>
                    <a:pt x="2726282" y="1010791"/>
                  </a:lnTo>
                  <a:lnTo>
                    <a:pt x="2749273" y="971799"/>
                  </a:lnTo>
                  <a:lnTo>
                    <a:pt x="2771487" y="932305"/>
                  </a:lnTo>
                  <a:lnTo>
                    <a:pt x="2792913" y="892322"/>
                  </a:lnTo>
                  <a:lnTo>
                    <a:pt x="2808797" y="861166"/>
                  </a:lnTo>
                  <a:lnTo>
                    <a:pt x="819886" y="861166"/>
                  </a:lnTo>
                  <a:lnTo>
                    <a:pt x="771676" y="860007"/>
                  </a:lnTo>
                  <a:lnTo>
                    <a:pt x="724035" y="856565"/>
                  </a:lnTo>
                  <a:lnTo>
                    <a:pt x="677016" y="850894"/>
                  </a:lnTo>
                  <a:lnTo>
                    <a:pt x="630673" y="843047"/>
                  </a:lnTo>
                  <a:lnTo>
                    <a:pt x="585060" y="833079"/>
                  </a:lnTo>
                  <a:lnTo>
                    <a:pt x="540230" y="821042"/>
                  </a:lnTo>
                  <a:lnTo>
                    <a:pt x="496237" y="806990"/>
                  </a:lnTo>
                  <a:lnTo>
                    <a:pt x="453134" y="790977"/>
                  </a:lnTo>
                  <a:lnTo>
                    <a:pt x="410974" y="773056"/>
                  </a:lnTo>
                  <a:lnTo>
                    <a:pt x="369812" y="753280"/>
                  </a:lnTo>
                  <a:lnTo>
                    <a:pt x="329701" y="731704"/>
                  </a:lnTo>
                  <a:lnTo>
                    <a:pt x="290695" y="708381"/>
                  </a:lnTo>
                  <a:lnTo>
                    <a:pt x="252846" y="683365"/>
                  </a:lnTo>
                  <a:lnTo>
                    <a:pt x="216209" y="656708"/>
                  </a:lnTo>
                  <a:lnTo>
                    <a:pt x="180837" y="628465"/>
                  </a:lnTo>
                  <a:lnTo>
                    <a:pt x="146784" y="598689"/>
                  </a:lnTo>
                  <a:lnTo>
                    <a:pt x="114103" y="567434"/>
                  </a:lnTo>
                  <a:lnTo>
                    <a:pt x="82847" y="534753"/>
                  </a:lnTo>
                  <a:lnTo>
                    <a:pt x="53071" y="500699"/>
                  </a:lnTo>
                  <a:lnTo>
                    <a:pt x="24828" y="465328"/>
                  </a:lnTo>
                  <a:lnTo>
                    <a:pt x="0" y="431203"/>
                  </a:lnTo>
                  <a:close/>
                </a:path>
                <a:path w="3040380" h="2089150">
                  <a:moveTo>
                    <a:pt x="3040029" y="0"/>
                  </a:moveTo>
                  <a:lnTo>
                    <a:pt x="1809675" y="0"/>
                  </a:lnTo>
                  <a:lnTo>
                    <a:pt x="1809129" y="4520"/>
                  </a:lnTo>
                  <a:lnTo>
                    <a:pt x="1801283" y="50863"/>
                  </a:lnTo>
                  <a:lnTo>
                    <a:pt x="1791314" y="96476"/>
                  </a:lnTo>
                  <a:lnTo>
                    <a:pt x="1779277" y="141306"/>
                  </a:lnTo>
                  <a:lnTo>
                    <a:pt x="1765225" y="185300"/>
                  </a:lnTo>
                  <a:lnTo>
                    <a:pt x="1749212" y="228403"/>
                  </a:lnTo>
                  <a:lnTo>
                    <a:pt x="1731291" y="270562"/>
                  </a:lnTo>
                  <a:lnTo>
                    <a:pt x="1711516" y="311724"/>
                  </a:lnTo>
                  <a:lnTo>
                    <a:pt x="1689940" y="351835"/>
                  </a:lnTo>
                  <a:lnTo>
                    <a:pt x="1666617" y="390842"/>
                  </a:lnTo>
                  <a:lnTo>
                    <a:pt x="1641600" y="428690"/>
                  </a:lnTo>
                  <a:lnTo>
                    <a:pt x="1614944" y="465328"/>
                  </a:lnTo>
                  <a:lnTo>
                    <a:pt x="1586701" y="500699"/>
                  </a:lnTo>
                  <a:lnTo>
                    <a:pt x="1556925" y="534753"/>
                  </a:lnTo>
                  <a:lnTo>
                    <a:pt x="1525670" y="567434"/>
                  </a:lnTo>
                  <a:lnTo>
                    <a:pt x="1492988" y="598689"/>
                  </a:lnTo>
                  <a:lnTo>
                    <a:pt x="1458935" y="628465"/>
                  </a:lnTo>
                  <a:lnTo>
                    <a:pt x="1423563" y="656708"/>
                  </a:lnTo>
                  <a:lnTo>
                    <a:pt x="1386926" y="683365"/>
                  </a:lnTo>
                  <a:lnTo>
                    <a:pt x="1349077" y="708381"/>
                  </a:lnTo>
                  <a:lnTo>
                    <a:pt x="1310071" y="731704"/>
                  </a:lnTo>
                  <a:lnTo>
                    <a:pt x="1269960" y="753280"/>
                  </a:lnTo>
                  <a:lnTo>
                    <a:pt x="1228798" y="773056"/>
                  </a:lnTo>
                  <a:lnTo>
                    <a:pt x="1186638" y="790977"/>
                  </a:lnTo>
                  <a:lnTo>
                    <a:pt x="1143535" y="806990"/>
                  </a:lnTo>
                  <a:lnTo>
                    <a:pt x="1099542" y="821042"/>
                  </a:lnTo>
                  <a:lnTo>
                    <a:pt x="1054712" y="833079"/>
                  </a:lnTo>
                  <a:lnTo>
                    <a:pt x="1009099" y="843047"/>
                  </a:lnTo>
                  <a:lnTo>
                    <a:pt x="962756" y="850894"/>
                  </a:lnTo>
                  <a:lnTo>
                    <a:pt x="915737" y="856565"/>
                  </a:lnTo>
                  <a:lnTo>
                    <a:pt x="868096" y="860007"/>
                  </a:lnTo>
                  <a:lnTo>
                    <a:pt x="819886" y="861166"/>
                  </a:lnTo>
                  <a:lnTo>
                    <a:pt x="2808797" y="861166"/>
                  </a:lnTo>
                  <a:lnTo>
                    <a:pt x="2833360" y="810926"/>
                  </a:lnTo>
                  <a:lnTo>
                    <a:pt x="2852360" y="769536"/>
                  </a:lnTo>
                  <a:lnTo>
                    <a:pt x="2870530" y="727697"/>
                  </a:lnTo>
                  <a:lnTo>
                    <a:pt x="2887859" y="685420"/>
                  </a:lnTo>
                  <a:lnTo>
                    <a:pt x="2904337" y="642717"/>
                  </a:lnTo>
                  <a:lnTo>
                    <a:pt x="2919953" y="599597"/>
                  </a:lnTo>
                  <a:lnTo>
                    <a:pt x="2934697" y="556072"/>
                  </a:lnTo>
                  <a:lnTo>
                    <a:pt x="2948558" y="512151"/>
                  </a:lnTo>
                  <a:lnTo>
                    <a:pt x="2961525" y="467845"/>
                  </a:lnTo>
                  <a:lnTo>
                    <a:pt x="2973588" y="423165"/>
                  </a:lnTo>
                  <a:lnTo>
                    <a:pt x="2984737" y="378121"/>
                  </a:lnTo>
                  <a:lnTo>
                    <a:pt x="2994960" y="332724"/>
                  </a:lnTo>
                  <a:lnTo>
                    <a:pt x="3004248" y="286985"/>
                  </a:lnTo>
                  <a:lnTo>
                    <a:pt x="3012589" y="240913"/>
                  </a:lnTo>
                  <a:lnTo>
                    <a:pt x="3019972" y="194520"/>
                  </a:lnTo>
                  <a:lnTo>
                    <a:pt x="3026389" y="147816"/>
                  </a:lnTo>
                  <a:lnTo>
                    <a:pt x="3031827" y="100812"/>
                  </a:lnTo>
                  <a:lnTo>
                    <a:pt x="3036276" y="53517"/>
                  </a:lnTo>
                  <a:lnTo>
                    <a:pt x="3039726" y="5943"/>
                  </a:lnTo>
                  <a:lnTo>
                    <a:pt x="3040029" y="0"/>
                  </a:lnTo>
                  <a:close/>
                </a:path>
              </a:pathLst>
            </a:custGeom>
            <a:solidFill>
              <a:srgbClr val="0099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13302" y="172464"/>
              <a:ext cx="15868650" cy="9937750"/>
            </a:xfrm>
            <a:custGeom>
              <a:avLst/>
              <a:gdLst/>
              <a:ahLst/>
              <a:cxnLst/>
              <a:rect l="l" t="t" r="r" b="b"/>
              <a:pathLst>
                <a:path w="15868650" h="9937750">
                  <a:moveTo>
                    <a:pt x="2354433" y="0"/>
                  </a:moveTo>
                  <a:lnTo>
                    <a:pt x="2285180" y="546"/>
                  </a:lnTo>
                  <a:lnTo>
                    <a:pt x="2213398" y="2434"/>
                  </a:lnTo>
                  <a:lnTo>
                    <a:pt x="2139377" y="5823"/>
                  </a:lnTo>
                  <a:lnTo>
                    <a:pt x="2063404" y="10872"/>
                  </a:lnTo>
                  <a:lnTo>
                    <a:pt x="2024775" y="14069"/>
                  </a:lnTo>
                  <a:lnTo>
                    <a:pt x="1985766" y="17740"/>
                  </a:lnTo>
                  <a:lnTo>
                    <a:pt x="1946414" y="21906"/>
                  </a:lnTo>
                  <a:lnTo>
                    <a:pt x="1906753" y="26586"/>
                  </a:lnTo>
                  <a:lnTo>
                    <a:pt x="1866820" y="31800"/>
                  </a:lnTo>
                  <a:lnTo>
                    <a:pt x="1826651" y="37568"/>
                  </a:lnTo>
                  <a:lnTo>
                    <a:pt x="1786282" y="43911"/>
                  </a:lnTo>
                  <a:lnTo>
                    <a:pt x="1745748" y="50847"/>
                  </a:lnTo>
                  <a:lnTo>
                    <a:pt x="1705087" y="58397"/>
                  </a:lnTo>
                  <a:lnTo>
                    <a:pt x="1664334" y="66580"/>
                  </a:lnTo>
                  <a:lnTo>
                    <a:pt x="1623524" y="75418"/>
                  </a:lnTo>
                  <a:lnTo>
                    <a:pt x="1582694" y="84928"/>
                  </a:lnTo>
                  <a:lnTo>
                    <a:pt x="1541881" y="95132"/>
                  </a:lnTo>
                  <a:lnTo>
                    <a:pt x="1501119" y="106049"/>
                  </a:lnTo>
                  <a:lnTo>
                    <a:pt x="1460444" y="117699"/>
                  </a:lnTo>
                  <a:lnTo>
                    <a:pt x="1419894" y="130101"/>
                  </a:lnTo>
                  <a:lnTo>
                    <a:pt x="1379504" y="143277"/>
                  </a:lnTo>
                  <a:lnTo>
                    <a:pt x="1339309" y="157245"/>
                  </a:lnTo>
                  <a:lnTo>
                    <a:pt x="1299346" y="172026"/>
                  </a:lnTo>
                  <a:lnTo>
                    <a:pt x="1259651" y="187639"/>
                  </a:lnTo>
                  <a:lnTo>
                    <a:pt x="1220259" y="204105"/>
                  </a:lnTo>
                  <a:lnTo>
                    <a:pt x="1181208" y="221442"/>
                  </a:lnTo>
                  <a:lnTo>
                    <a:pt x="1142532" y="239672"/>
                  </a:lnTo>
                  <a:lnTo>
                    <a:pt x="1104268" y="258813"/>
                  </a:lnTo>
                  <a:lnTo>
                    <a:pt x="1066452" y="278887"/>
                  </a:lnTo>
                  <a:lnTo>
                    <a:pt x="1029119" y="299912"/>
                  </a:lnTo>
                  <a:lnTo>
                    <a:pt x="992306" y="321909"/>
                  </a:lnTo>
                  <a:lnTo>
                    <a:pt x="956049" y="344897"/>
                  </a:lnTo>
                  <a:lnTo>
                    <a:pt x="920384" y="368896"/>
                  </a:lnTo>
                  <a:lnTo>
                    <a:pt x="885346" y="393927"/>
                  </a:lnTo>
                  <a:lnTo>
                    <a:pt x="850972" y="420008"/>
                  </a:lnTo>
                  <a:lnTo>
                    <a:pt x="817298" y="447161"/>
                  </a:lnTo>
                  <a:lnTo>
                    <a:pt x="784359" y="475405"/>
                  </a:lnTo>
                  <a:lnTo>
                    <a:pt x="752192" y="504759"/>
                  </a:lnTo>
                  <a:lnTo>
                    <a:pt x="720833" y="535244"/>
                  </a:lnTo>
                  <a:lnTo>
                    <a:pt x="690317" y="566879"/>
                  </a:lnTo>
                  <a:lnTo>
                    <a:pt x="660681" y="599684"/>
                  </a:lnTo>
                  <a:lnTo>
                    <a:pt x="631960" y="633680"/>
                  </a:lnTo>
                  <a:lnTo>
                    <a:pt x="604191" y="668886"/>
                  </a:lnTo>
                  <a:lnTo>
                    <a:pt x="577410" y="705322"/>
                  </a:lnTo>
                  <a:lnTo>
                    <a:pt x="551652" y="743008"/>
                  </a:lnTo>
                  <a:lnTo>
                    <a:pt x="526954" y="781963"/>
                  </a:lnTo>
                  <a:lnTo>
                    <a:pt x="503352" y="822209"/>
                  </a:lnTo>
                  <a:lnTo>
                    <a:pt x="480881" y="863763"/>
                  </a:lnTo>
                  <a:lnTo>
                    <a:pt x="459577" y="906647"/>
                  </a:lnTo>
                  <a:lnTo>
                    <a:pt x="439478" y="950881"/>
                  </a:lnTo>
                  <a:lnTo>
                    <a:pt x="420617" y="996483"/>
                  </a:lnTo>
                  <a:lnTo>
                    <a:pt x="403033" y="1043474"/>
                  </a:lnTo>
                  <a:lnTo>
                    <a:pt x="386759" y="1091875"/>
                  </a:lnTo>
                  <a:lnTo>
                    <a:pt x="371834" y="1141704"/>
                  </a:lnTo>
                  <a:lnTo>
                    <a:pt x="358291" y="1192982"/>
                  </a:lnTo>
                  <a:lnTo>
                    <a:pt x="346169" y="1245728"/>
                  </a:lnTo>
                  <a:lnTo>
                    <a:pt x="335501" y="1299963"/>
                  </a:lnTo>
                  <a:lnTo>
                    <a:pt x="326325" y="1355706"/>
                  </a:lnTo>
                  <a:lnTo>
                    <a:pt x="318677" y="1412977"/>
                  </a:lnTo>
                  <a:lnTo>
                    <a:pt x="312592" y="1471796"/>
                  </a:lnTo>
                  <a:lnTo>
                    <a:pt x="308107" y="1532183"/>
                  </a:lnTo>
                  <a:lnTo>
                    <a:pt x="303081" y="1637005"/>
                  </a:lnTo>
                  <a:lnTo>
                    <a:pt x="295955" y="1735347"/>
                  </a:lnTo>
                  <a:lnTo>
                    <a:pt x="205656" y="2798581"/>
                  </a:lnTo>
                  <a:lnTo>
                    <a:pt x="165764" y="3300576"/>
                  </a:lnTo>
                  <a:lnTo>
                    <a:pt x="137192" y="3686442"/>
                  </a:lnTo>
                  <a:lnTo>
                    <a:pt x="113055" y="4036108"/>
                  </a:lnTo>
                  <a:lnTo>
                    <a:pt x="93619" y="4338814"/>
                  </a:lnTo>
                  <a:lnTo>
                    <a:pt x="75145" y="4650173"/>
                  </a:lnTo>
                  <a:lnTo>
                    <a:pt x="61279" y="4904460"/>
                  </a:lnTo>
                  <a:lnTo>
                    <a:pt x="48403" y="5162517"/>
                  </a:lnTo>
                  <a:lnTo>
                    <a:pt x="36684" y="5423558"/>
                  </a:lnTo>
                  <a:lnTo>
                    <a:pt x="28755" y="5620826"/>
                  </a:lnTo>
                  <a:lnTo>
                    <a:pt x="21641" y="5819000"/>
                  </a:lnTo>
                  <a:lnTo>
                    <a:pt x="15412" y="6017748"/>
                  </a:lnTo>
                  <a:lnTo>
                    <a:pt x="10138" y="6216739"/>
                  </a:lnTo>
                  <a:lnTo>
                    <a:pt x="5889" y="6415642"/>
                  </a:lnTo>
                  <a:lnTo>
                    <a:pt x="2737" y="6614125"/>
                  </a:lnTo>
                  <a:lnTo>
                    <a:pt x="1278" y="6746050"/>
                  </a:lnTo>
                  <a:lnTo>
                    <a:pt x="359" y="6877543"/>
                  </a:lnTo>
                  <a:lnTo>
                    <a:pt x="0" y="7008506"/>
                  </a:lnTo>
                  <a:lnTo>
                    <a:pt x="221" y="7138840"/>
                  </a:lnTo>
                  <a:lnTo>
                    <a:pt x="1043" y="7268448"/>
                  </a:lnTo>
                  <a:lnTo>
                    <a:pt x="2488" y="7397232"/>
                  </a:lnTo>
                  <a:lnTo>
                    <a:pt x="4576" y="7525092"/>
                  </a:lnTo>
                  <a:lnTo>
                    <a:pt x="7327" y="7651931"/>
                  </a:lnTo>
                  <a:lnTo>
                    <a:pt x="9990" y="7734602"/>
                  </a:lnTo>
                  <a:lnTo>
                    <a:pt x="13861" y="7815127"/>
                  </a:lnTo>
                  <a:lnTo>
                    <a:pt x="18915" y="7893535"/>
                  </a:lnTo>
                  <a:lnTo>
                    <a:pt x="25124" y="7969855"/>
                  </a:lnTo>
                  <a:lnTo>
                    <a:pt x="32463" y="8044115"/>
                  </a:lnTo>
                  <a:lnTo>
                    <a:pt x="40907" y="8116345"/>
                  </a:lnTo>
                  <a:lnTo>
                    <a:pt x="50429" y="8186573"/>
                  </a:lnTo>
                  <a:lnTo>
                    <a:pt x="61004" y="8254828"/>
                  </a:lnTo>
                  <a:lnTo>
                    <a:pt x="72605" y="8321138"/>
                  </a:lnTo>
                  <a:lnTo>
                    <a:pt x="85206" y="8385534"/>
                  </a:lnTo>
                  <a:lnTo>
                    <a:pt x="98781" y="8448043"/>
                  </a:lnTo>
                  <a:lnTo>
                    <a:pt x="113305" y="8508694"/>
                  </a:lnTo>
                  <a:lnTo>
                    <a:pt x="128752" y="8567516"/>
                  </a:lnTo>
                  <a:lnTo>
                    <a:pt x="145095" y="8624538"/>
                  </a:lnTo>
                  <a:lnTo>
                    <a:pt x="162309" y="8679789"/>
                  </a:lnTo>
                  <a:lnTo>
                    <a:pt x="180367" y="8733297"/>
                  </a:lnTo>
                  <a:lnTo>
                    <a:pt x="199244" y="8785092"/>
                  </a:lnTo>
                  <a:lnTo>
                    <a:pt x="218914" y="8835202"/>
                  </a:lnTo>
                  <a:lnTo>
                    <a:pt x="239350" y="8883656"/>
                  </a:lnTo>
                  <a:lnTo>
                    <a:pt x="260527" y="8930482"/>
                  </a:lnTo>
                  <a:lnTo>
                    <a:pt x="282419" y="8975710"/>
                  </a:lnTo>
                  <a:lnTo>
                    <a:pt x="305000" y="9019369"/>
                  </a:lnTo>
                  <a:lnTo>
                    <a:pt x="328243" y="9061486"/>
                  </a:lnTo>
                  <a:lnTo>
                    <a:pt x="352123" y="9102092"/>
                  </a:lnTo>
                  <a:lnTo>
                    <a:pt x="376615" y="9141215"/>
                  </a:lnTo>
                  <a:lnTo>
                    <a:pt x="401691" y="9178883"/>
                  </a:lnTo>
                  <a:lnTo>
                    <a:pt x="427326" y="9215125"/>
                  </a:lnTo>
                  <a:lnTo>
                    <a:pt x="453494" y="9249971"/>
                  </a:lnTo>
                  <a:lnTo>
                    <a:pt x="480170" y="9283449"/>
                  </a:lnTo>
                  <a:lnTo>
                    <a:pt x="507326" y="9315588"/>
                  </a:lnTo>
                  <a:lnTo>
                    <a:pt x="534938" y="9346417"/>
                  </a:lnTo>
                  <a:lnTo>
                    <a:pt x="562978" y="9375964"/>
                  </a:lnTo>
                  <a:lnTo>
                    <a:pt x="591422" y="9404258"/>
                  </a:lnTo>
                  <a:lnTo>
                    <a:pt x="620243" y="9431329"/>
                  </a:lnTo>
                  <a:lnTo>
                    <a:pt x="649416" y="9457204"/>
                  </a:lnTo>
                  <a:lnTo>
                    <a:pt x="678913" y="9481914"/>
                  </a:lnTo>
                  <a:lnTo>
                    <a:pt x="738781" y="9527949"/>
                  </a:lnTo>
                  <a:lnTo>
                    <a:pt x="799638" y="9569665"/>
                  </a:lnTo>
                  <a:lnTo>
                    <a:pt x="861277" y="9607292"/>
                  </a:lnTo>
                  <a:lnTo>
                    <a:pt x="923490" y="9641061"/>
                  </a:lnTo>
                  <a:lnTo>
                    <a:pt x="986069" y="9671203"/>
                  </a:lnTo>
                  <a:lnTo>
                    <a:pt x="1048807" y="9697947"/>
                  </a:lnTo>
                  <a:lnTo>
                    <a:pt x="1111496" y="9721524"/>
                  </a:lnTo>
                  <a:lnTo>
                    <a:pt x="1173929" y="9742166"/>
                  </a:lnTo>
                  <a:lnTo>
                    <a:pt x="1235897" y="9760102"/>
                  </a:lnTo>
                  <a:lnTo>
                    <a:pt x="1297193" y="9775562"/>
                  </a:lnTo>
                  <a:lnTo>
                    <a:pt x="1357609" y="9788778"/>
                  </a:lnTo>
                  <a:lnTo>
                    <a:pt x="1416937" y="9799980"/>
                  </a:lnTo>
                  <a:lnTo>
                    <a:pt x="1474970" y="9809398"/>
                  </a:lnTo>
                  <a:lnTo>
                    <a:pt x="1531500" y="9817263"/>
                  </a:lnTo>
                  <a:lnTo>
                    <a:pt x="1586319" y="9823805"/>
                  </a:lnTo>
                  <a:lnTo>
                    <a:pt x="1639220" y="9829255"/>
                  </a:lnTo>
                  <a:lnTo>
                    <a:pt x="1689994" y="9833844"/>
                  </a:lnTo>
                  <a:lnTo>
                    <a:pt x="1847961" y="9846445"/>
                  </a:lnTo>
                  <a:lnTo>
                    <a:pt x="1914618" y="9852745"/>
                  </a:lnTo>
                  <a:lnTo>
                    <a:pt x="1974195" y="9858071"/>
                  </a:lnTo>
                  <a:lnTo>
                    <a:pt x="2038402" y="9863205"/>
                  </a:lnTo>
                  <a:lnTo>
                    <a:pt x="2107137" y="9868148"/>
                  </a:lnTo>
                  <a:lnTo>
                    <a:pt x="2218512" y="9875211"/>
                  </a:lnTo>
                  <a:lnTo>
                    <a:pt x="2339512" y="9881857"/>
                  </a:lnTo>
                  <a:lnTo>
                    <a:pt x="2469799" y="9888093"/>
                  </a:lnTo>
                  <a:lnTo>
                    <a:pt x="2609033" y="9893925"/>
                  </a:lnTo>
                  <a:lnTo>
                    <a:pt x="2808012" y="9901086"/>
                  </a:lnTo>
                  <a:lnTo>
                    <a:pt x="3021491" y="9907558"/>
                  </a:lnTo>
                  <a:lnTo>
                    <a:pt x="3307510" y="9914703"/>
                  </a:lnTo>
                  <a:lnTo>
                    <a:pt x="3613362" y="9920827"/>
                  </a:lnTo>
                  <a:lnTo>
                    <a:pt x="4004357" y="9926873"/>
                  </a:lnTo>
                  <a:lnTo>
                    <a:pt x="4418942" y="9931549"/>
                  </a:lnTo>
                  <a:lnTo>
                    <a:pt x="4928826" y="9935344"/>
                  </a:lnTo>
                  <a:lnTo>
                    <a:pt x="5540828" y="9937596"/>
                  </a:lnTo>
                  <a:lnTo>
                    <a:pt x="6177901" y="9937748"/>
                  </a:lnTo>
                  <a:lnTo>
                    <a:pt x="6916576" y="9935568"/>
                  </a:lnTo>
                  <a:lnTo>
                    <a:pt x="7753876" y="9930440"/>
                  </a:lnTo>
                  <a:lnTo>
                    <a:pt x="8680529" y="9921797"/>
                  </a:lnTo>
                  <a:lnTo>
                    <a:pt x="9596876" y="9910332"/>
                  </a:lnTo>
                  <a:lnTo>
                    <a:pt x="10486211" y="9896379"/>
                  </a:lnTo>
                  <a:lnTo>
                    <a:pt x="11331829" y="9880270"/>
                  </a:lnTo>
                  <a:lnTo>
                    <a:pt x="12048581" y="9864034"/>
                  </a:lnTo>
                  <a:lnTo>
                    <a:pt x="12640590" y="9848340"/>
                  </a:lnTo>
                  <a:lnTo>
                    <a:pt x="13116934" y="9833683"/>
                  </a:lnTo>
                  <a:lnTo>
                    <a:pt x="13489947" y="9820416"/>
                  </a:lnTo>
                  <a:lnTo>
                    <a:pt x="13773720" y="9808786"/>
                  </a:lnTo>
                  <a:lnTo>
                    <a:pt x="13982774" y="9798952"/>
                  </a:lnTo>
                  <a:lnTo>
                    <a:pt x="14165225" y="9789023"/>
                  </a:lnTo>
                  <a:lnTo>
                    <a:pt x="14290977" y="9781032"/>
                  </a:lnTo>
                  <a:lnTo>
                    <a:pt x="14372976" y="9775021"/>
                  </a:lnTo>
                  <a:lnTo>
                    <a:pt x="14444042" y="9769003"/>
                  </a:lnTo>
                  <a:lnTo>
                    <a:pt x="14503837" y="9762985"/>
                  </a:lnTo>
                  <a:lnTo>
                    <a:pt x="14573945" y="9753729"/>
                  </a:lnTo>
                  <a:lnTo>
                    <a:pt x="14646555" y="9740443"/>
                  </a:lnTo>
                  <a:lnTo>
                    <a:pt x="14718096" y="9723418"/>
                  </a:lnTo>
                  <a:lnTo>
                    <a:pt x="14788464" y="9702637"/>
                  </a:lnTo>
                  <a:lnTo>
                    <a:pt x="14857556" y="9678083"/>
                  </a:lnTo>
                  <a:lnTo>
                    <a:pt x="14925269" y="9649737"/>
                  </a:lnTo>
                  <a:lnTo>
                    <a:pt x="14991499" y="9617585"/>
                  </a:lnTo>
                  <a:lnTo>
                    <a:pt x="15056144" y="9581607"/>
                  </a:lnTo>
                  <a:lnTo>
                    <a:pt x="15119100" y="9541786"/>
                  </a:lnTo>
                  <a:lnTo>
                    <a:pt x="15180264" y="9498106"/>
                  </a:lnTo>
                  <a:lnTo>
                    <a:pt x="15239533" y="9450549"/>
                  </a:lnTo>
                  <a:lnTo>
                    <a:pt x="15268424" y="9425312"/>
                  </a:lnTo>
                  <a:lnTo>
                    <a:pt x="15296803" y="9399098"/>
                  </a:lnTo>
                  <a:lnTo>
                    <a:pt x="15324657" y="9371907"/>
                  </a:lnTo>
                  <a:lnTo>
                    <a:pt x="15351972" y="9343736"/>
                  </a:lnTo>
                  <a:lnTo>
                    <a:pt x="15378736" y="9314583"/>
                  </a:lnTo>
                  <a:lnTo>
                    <a:pt x="15404936" y="9284445"/>
                  </a:lnTo>
                  <a:lnTo>
                    <a:pt x="15430559" y="9253321"/>
                  </a:lnTo>
                  <a:lnTo>
                    <a:pt x="15455592" y="9221209"/>
                  </a:lnTo>
                  <a:lnTo>
                    <a:pt x="15480022" y="9188105"/>
                  </a:lnTo>
                  <a:lnTo>
                    <a:pt x="15503836" y="9154009"/>
                  </a:lnTo>
                  <a:lnTo>
                    <a:pt x="15527022" y="9118917"/>
                  </a:lnTo>
                  <a:lnTo>
                    <a:pt x="15549566" y="9082829"/>
                  </a:lnTo>
                  <a:lnTo>
                    <a:pt x="15571456" y="9045741"/>
                  </a:lnTo>
                  <a:lnTo>
                    <a:pt x="15592678" y="9007651"/>
                  </a:lnTo>
                  <a:lnTo>
                    <a:pt x="15613221" y="8968557"/>
                  </a:lnTo>
                  <a:lnTo>
                    <a:pt x="15633070" y="8928458"/>
                  </a:lnTo>
                  <a:lnTo>
                    <a:pt x="15652213" y="8887351"/>
                  </a:lnTo>
                  <a:lnTo>
                    <a:pt x="15670637" y="8845234"/>
                  </a:lnTo>
                  <a:lnTo>
                    <a:pt x="15688330" y="8802104"/>
                  </a:lnTo>
                  <a:lnTo>
                    <a:pt x="15705277" y="8757960"/>
                  </a:lnTo>
                  <a:lnTo>
                    <a:pt x="15721467" y="8712799"/>
                  </a:lnTo>
                  <a:lnTo>
                    <a:pt x="15736887" y="8666619"/>
                  </a:lnTo>
                  <a:lnTo>
                    <a:pt x="15751523" y="8619418"/>
                  </a:lnTo>
                  <a:lnTo>
                    <a:pt x="15765363" y="8571195"/>
                  </a:lnTo>
                  <a:lnTo>
                    <a:pt x="15778393" y="8521946"/>
                  </a:lnTo>
                  <a:lnTo>
                    <a:pt x="15790602" y="8471669"/>
                  </a:lnTo>
                  <a:lnTo>
                    <a:pt x="15801975" y="8420363"/>
                  </a:lnTo>
                  <a:lnTo>
                    <a:pt x="15812500" y="8368025"/>
                  </a:lnTo>
                  <a:lnTo>
                    <a:pt x="15822165" y="8314654"/>
                  </a:lnTo>
                  <a:lnTo>
                    <a:pt x="15830956" y="8260246"/>
                  </a:lnTo>
                  <a:lnTo>
                    <a:pt x="15838860" y="8204800"/>
                  </a:lnTo>
                  <a:lnTo>
                    <a:pt x="15845865" y="8148314"/>
                  </a:lnTo>
                  <a:lnTo>
                    <a:pt x="15851957" y="8090785"/>
                  </a:lnTo>
                  <a:lnTo>
                    <a:pt x="15857124" y="8032212"/>
                  </a:lnTo>
                  <a:lnTo>
                    <a:pt x="15861352" y="7972591"/>
                  </a:lnTo>
                  <a:lnTo>
                    <a:pt x="15864630" y="7911922"/>
                  </a:lnTo>
                  <a:lnTo>
                    <a:pt x="15866943" y="7850202"/>
                  </a:lnTo>
                  <a:lnTo>
                    <a:pt x="15868280" y="7787428"/>
                  </a:lnTo>
                  <a:lnTo>
                    <a:pt x="15868626" y="7723599"/>
                  </a:lnTo>
                  <a:lnTo>
                    <a:pt x="15867970" y="7658712"/>
                  </a:lnTo>
                  <a:lnTo>
                    <a:pt x="15866299" y="7592765"/>
                  </a:lnTo>
                  <a:lnTo>
                    <a:pt x="15863598" y="7525757"/>
                  </a:lnTo>
                  <a:lnTo>
                    <a:pt x="15859857" y="7457684"/>
                  </a:lnTo>
                  <a:lnTo>
                    <a:pt x="15852836" y="7358583"/>
                  </a:lnTo>
                  <a:lnTo>
                    <a:pt x="15846538" y="7263847"/>
                  </a:lnTo>
                  <a:lnTo>
                    <a:pt x="15840771" y="7162098"/>
                  </a:lnTo>
                  <a:lnTo>
                    <a:pt x="15835500" y="7053666"/>
                  </a:lnTo>
                  <a:lnTo>
                    <a:pt x="15829175" y="6899267"/>
                  </a:lnTo>
                  <a:lnTo>
                    <a:pt x="15822274" y="6691581"/>
                  </a:lnTo>
                  <a:lnTo>
                    <a:pt x="15815240" y="6422839"/>
                  </a:lnTo>
                  <a:lnTo>
                    <a:pt x="15808369" y="6085736"/>
                  </a:lnTo>
                  <a:lnTo>
                    <a:pt x="15775927" y="3990772"/>
                  </a:lnTo>
                  <a:lnTo>
                    <a:pt x="15767039" y="3589471"/>
                  </a:lnTo>
                  <a:lnTo>
                    <a:pt x="15757775" y="3249806"/>
                  </a:lnTo>
                  <a:lnTo>
                    <a:pt x="15748664" y="2971810"/>
                  </a:lnTo>
                  <a:lnTo>
                    <a:pt x="15740341" y="2753824"/>
                  </a:lnTo>
                  <a:lnTo>
                    <a:pt x="15731000" y="2540610"/>
                  </a:lnTo>
                  <a:lnTo>
                    <a:pt x="15723273" y="2384301"/>
                  </a:lnTo>
                  <a:lnTo>
                    <a:pt x="15718694" y="2310705"/>
                  </a:lnTo>
                  <a:lnTo>
                    <a:pt x="15712717" y="2238714"/>
                  </a:lnTo>
                  <a:lnTo>
                    <a:pt x="15705378" y="2168310"/>
                  </a:lnTo>
                  <a:lnTo>
                    <a:pt x="15696715" y="2099479"/>
                  </a:lnTo>
                  <a:lnTo>
                    <a:pt x="15686765" y="2032205"/>
                  </a:lnTo>
                  <a:lnTo>
                    <a:pt x="15675564" y="1966471"/>
                  </a:lnTo>
                  <a:lnTo>
                    <a:pt x="15663152" y="1902264"/>
                  </a:lnTo>
                  <a:lnTo>
                    <a:pt x="15649565" y="1839566"/>
                  </a:lnTo>
                  <a:lnTo>
                    <a:pt x="15634840" y="1778363"/>
                  </a:lnTo>
                  <a:lnTo>
                    <a:pt x="15619015" y="1718638"/>
                  </a:lnTo>
                  <a:lnTo>
                    <a:pt x="15602127" y="1660376"/>
                  </a:lnTo>
                  <a:lnTo>
                    <a:pt x="15584213" y="1603562"/>
                  </a:lnTo>
                  <a:lnTo>
                    <a:pt x="15565311" y="1548178"/>
                  </a:lnTo>
                  <a:lnTo>
                    <a:pt x="15545459" y="1494211"/>
                  </a:lnTo>
                  <a:lnTo>
                    <a:pt x="15524693" y="1441644"/>
                  </a:lnTo>
                  <a:lnTo>
                    <a:pt x="15503051" y="1390462"/>
                  </a:lnTo>
                  <a:lnTo>
                    <a:pt x="15480570" y="1340649"/>
                  </a:lnTo>
                  <a:lnTo>
                    <a:pt x="15457288" y="1292189"/>
                  </a:lnTo>
                  <a:lnTo>
                    <a:pt x="15433241" y="1245067"/>
                  </a:lnTo>
                  <a:lnTo>
                    <a:pt x="15408468" y="1199266"/>
                  </a:lnTo>
                  <a:lnTo>
                    <a:pt x="15383006" y="1154772"/>
                  </a:lnTo>
                  <a:lnTo>
                    <a:pt x="15356891" y="1111569"/>
                  </a:lnTo>
                  <a:lnTo>
                    <a:pt x="15330162" y="1069640"/>
                  </a:lnTo>
                  <a:lnTo>
                    <a:pt x="15302856" y="1028971"/>
                  </a:lnTo>
                  <a:lnTo>
                    <a:pt x="15275010" y="989546"/>
                  </a:lnTo>
                  <a:lnTo>
                    <a:pt x="15246661" y="951348"/>
                  </a:lnTo>
                  <a:lnTo>
                    <a:pt x="15217847" y="914363"/>
                  </a:lnTo>
                  <a:lnTo>
                    <a:pt x="15188606" y="878575"/>
                  </a:lnTo>
                  <a:lnTo>
                    <a:pt x="15158973" y="843967"/>
                  </a:lnTo>
                  <a:lnTo>
                    <a:pt x="15128988" y="810525"/>
                  </a:lnTo>
                  <a:lnTo>
                    <a:pt x="15098687" y="778233"/>
                  </a:lnTo>
                  <a:lnTo>
                    <a:pt x="15068107" y="747075"/>
                  </a:lnTo>
                  <a:lnTo>
                    <a:pt x="15037286" y="717035"/>
                  </a:lnTo>
                  <a:lnTo>
                    <a:pt x="15006262" y="688098"/>
                  </a:lnTo>
                  <a:lnTo>
                    <a:pt x="14975071" y="660248"/>
                  </a:lnTo>
                  <a:lnTo>
                    <a:pt x="14943752" y="633470"/>
                  </a:lnTo>
                  <a:lnTo>
                    <a:pt x="14912340" y="607747"/>
                  </a:lnTo>
                  <a:lnTo>
                    <a:pt x="14880874" y="583064"/>
                  </a:lnTo>
                  <a:lnTo>
                    <a:pt x="14849392" y="559406"/>
                  </a:lnTo>
                  <a:lnTo>
                    <a:pt x="14817929" y="536756"/>
                  </a:lnTo>
                  <a:lnTo>
                    <a:pt x="14786525" y="515100"/>
                  </a:lnTo>
                  <a:lnTo>
                    <a:pt x="14724039" y="474704"/>
                  </a:lnTo>
                  <a:lnTo>
                    <a:pt x="14662232" y="438093"/>
                  </a:lnTo>
                  <a:lnTo>
                    <a:pt x="14601403" y="405140"/>
                  </a:lnTo>
                  <a:lnTo>
                    <a:pt x="14541851" y="375722"/>
                  </a:lnTo>
                  <a:lnTo>
                    <a:pt x="14483875" y="349713"/>
                  </a:lnTo>
                  <a:lnTo>
                    <a:pt x="14427774" y="326987"/>
                  </a:lnTo>
                  <a:lnTo>
                    <a:pt x="14373847" y="307419"/>
                  </a:lnTo>
                  <a:lnTo>
                    <a:pt x="14322391" y="290884"/>
                  </a:lnTo>
                  <a:lnTo>
                    <a:pt x="14273707" y="277257"/>
                  </a:lnTo>
                  <a:lnTo>
                    <a:pt x="14211894" y="261938"/>
                  </a:lnTo>
                  <a:lnTo>
                    <a:pt x="14147812" y="247380"/>
                  </a:lnTo>
                  <a:lnTo>
                    <a:pt x="14081506" y="233576"/>
                  </a:lnTo>
                  <a:lnTo>
                    <a:pt x="14013021" y="220520"/>
                  </a:lnTo>
                  <a:lnTo>
                    <a:pt x="13942399" y="208206"/>
                  </a:lnTo>
                  <a:lnTo>
                    <a:pt x="13869687" y="196626"/>
                  </a:lnTo>
                  <a:lnTo>
                    <a:pt x="13794928" y="185775"/>
                  </a:lnTo>
                  <a:lnTo>
                    <a:pt x="13718167" y="175645"/>
                  </a:lnTo>
                  <a:lnTo>
                    <a:pt x="13639448" y="166231"/>
                  </a:lnTo>
                  <a:lnTo>
                    <a:pt x="13558815" y="157525"/>
                  </a:lnTo>
                  <a:lnTo>
                    <a:pt x="13476313" y="149522"/>
                  </a:lnTo>
                  <a:lnTo>
                    <a:pt x="13391986" y="142214"/>
                  </a:lnTo>
                  <a:lnTo>
                    <a:pt x="13305879" y="135596"/>
                  </a:lnTo>
                  <a:lnTo>
                    <a:pt x="13218036" y="129660"/>
                  </a:lnTo>
                  <a:lnTo>
                    <a:pt x="13128501" y="124400"/>
                  </a:lnTo>
                  <a:lnTo>
                    <a:pt x="13037319" y="119810"/>
                  </a:lnTo>
                  <a:lnTo>
                    <a:pt x="12944533" y="115883"/>
                  </a:lnTo>
                  <a:lnTo>
                    <a:pt x="12850190" y="112613"/>
                  </a:lnTo>
                  <a:lnTo>
                    <a:pt x="12754331" y="109992"/>
                  </a:lnTo>
                  <a:lnTo>
                    <a:pt x="12657004" y="108015"/>
                  </a:lnTo>
                  <a:lnTo>
                    <a:pt x="12558250" y="106675"/>
                  </a:lnTo>
                  <a:lnTo>
                    <a:pt x="12458116" y="105966"/>
                  </a:lnTo>
                  <a:lnTo>
                    <a:pt x="12356645" y="105880"/>
                  </a:lnTo>
                  <a:lnTo>
                    <a:pt x="12253881" y="106412"/>
                  </a:lnTo>
                  <a:lnTo>
                    <a:pt x="12149870" y="107555"/>
                  </a:lnTo>
                  <a:lnTo>
                    <a:pt x="12044655" y="109302"/>
                  </a:lnTo>
                  <a:lnTo>
                    <a:pt x="11938281" y="111647"/>
                  </a:lnTo>
                  <a:lnTo>
                    <a:pt x="11830791" y="114583"/>
                  </a:lnTo>
                  <a:lnTo>
                    <a:pt x="11722232" y="118104"/>
                  </a:lnTo>
                  <a:lnTo>
                    <a:pt x="11612646" y="122203"/>
                  </a:lnTo>
                  <a:lnTo>
                    <a:pt x="11502079" y="126875"/>
                  </a:lnTo>
                  <a:lnTo>
                    <a:pt x="11390574" y="132111"/>
                  </a:lnTo>
                  <a:lnTo>
                    <a:pt x="11278176" y="137906"/>
                  </a:lnTo>
                  <a:lnTo>
                    <a:pt x="11108002" y="147632"/>
                  </a:lnTo>
                  <a:lnTo>
                    <a:pt x="10936069" y="158578"/>
                  </a:lnTo>
                  <a:lnTo>
                    <a:pt x="10762525" y="170722"/>
                  </a:lnTo>
                  <a:lnTo>
                    <a:pt x="10587522" y="184043"/>
                  </a:lnTo>
                  <a:lnTo>
                    <a:pt x="10411208" y="198519"/>
                  </a:lnTo>
                  <a:lnTo>
                    <a:pt x="10233734" y="214126"/>
                  </a:lnTo>
                  <a:lnTo>
                    <a:pt x="10055249" y="230844"/>
                  </a:lnTo>
                  <a:lnTo>
                    <a:pt x="9875903" y="248650"/>
                  </a:lnTo>
                  <a:lnTo>
                    <a:pt x="9695845" y="267523"/>
                  </a:lnTo>
                  <a:lnTo>
                    <a:pt x="9515226" y="287439"/>
                  </a:lnTo>
                  <a:lnTo>
                    <a:pt x="9334195" y="308378"/>
                  </a:lnTo>
                  <a:lnTo>
                    <a:pt x="9104999" y="336110"/>
                  </a:lnTo>
                  <a:lnTo>
                    <a:pt x="9056899" y="341664"/>
                  </a:lnTo>
                  <a:lnTo>
                    <a:pt x="9008606" y="346982"/>
                  </a:lnTo>
                  <a:lnTo>
                    <a:pt x="8911456" y="356923"/>
                  </a:lnTo>
                  <a:lnTo>
                    <a:pt x="8813580" y="365951"/>
                  </a:lnTo>
                  <a:lnTo>
                    <a:pt x="8715009" y="374089"/>
                  </a:lnTo>
                  <a:lnTo>
                    <a:pt x="8615772" y="381357"/>
                  </a:lnTo>
                  <a:lnTo>
                    <a:pt x="8515900" y="387775"/>
                  </a:lnTo>
                  <a:lnTo>
                    <a:pt x="8415424" y="393364"/>
                  </a:lnTo>
                  <a:lnTo>
                    <a:pt x="8314373" y="398146"/>
                  </a:lnTo>
                  <a:lnTo>
                    <a:pt x="8212779" y="402139"/>
                  </a:lnTo>
                  <a:lnTo>
                    <a:pt x="8110671" y="405366"/>
                  </a:lnTo>
                  <a:lnTo>
                    <a:pt x="8008081" y="407846"/>
                  </a:lnTo>
                  <a:lnTo>
                    <a:pt x="7905038" y="409602"/>
                  </a:lnTo>
                  <a:lnTo>
                    <a:pt x="7801573" y="410652"/>
                  </a:lnTo>
                  <a:lnTo>
                    <a:pt x="7697716" y="411018"/>
                  </a:lnTo>
                  <a:lnTo>
                    <a:pt x="7593497" y="410720"/>
                  </a:lnTo>
                  <a:lnTo>
                    <a:pt x="7488948" y="409780"/>
                  </a:lnTo>
                  <a:lnTo>
                    <a:pt x="7384098" y="408218"/>
                  </a:lnTo>
                  <a:lnTo>
                    <a:pt x="7278978" y="406054"/>
                  </a:lnTo>
                  <a:lnTo>
                    <a:pt x="7173619" y="403309"/>
                  </a:lnTo>
                  <a:lnTo>
                    <a:pt x="7068050" y="400005"/>
                  </a:lnTo>
                  <a:lnTo>
                    <a:pt x="6962302" y="396160"/>
                  </a:lnTo>
                  <a:lnTo>
                    <a:pt x="6803411" y="389428"/>
                  </a:lnTo>
                  <a:lnTo>
                    <a:pt x="6644289" y="381598"/>
                  </a:lnTo>
                  <a:lnTo>
                    <a:pt x="6485037" y="372740"/>
                  </a:lnTo>
                  <a:lnTo>
                    <a:pt x="6325759" y="362924"/>
                  </a:lnTo>
                  <a:lnTo>
                    <a:pt x="6166558" y="352220"/>
                  </a:lnTo>
                  <a:lnTo>
                    <a:pt x="6007535" y="340698"/>
                  </a:lnTo>
                  <a:lnTo>
                    <a:pt x="5795961" y="324182"/>
                  </a:lnTo>
                  <a:lnTo>
                    <a:pt x="5585129" y="306501"/>
                  </a:lnTo>
                  <a:lnTo>
                    <a:pt x="5323007" y="283012"/>
                  </a:lnTo>
                  <a:lnTo>
                    <a:pt x="5062901" y="258284"/>
                  </a:lnTo>
                  <a:lnTo>
                    <a:pt x="4703045" y="222196"/>
                  </a:lnTo>
                  <a:lnTo>
                    <a:pt x="3156549" y="59065"/>
                  </a:lnTo>
                  <a:lnTo>
                    <a:pt x="2891085" y="33233"/>
                  </a:lnTo>
                  <a:lnTo>
                    <a:pt x="2677274" y="13872"/>
                  </a:lnTo>
                  <a:lnTo>
                    <a:pt x="2627071" y="9881"/>
                  </a:lnTo>
                  <a:lnTo>
                    <a:pt x="2572756" y="6357"/>
                  </a:lnTo>
                  <a:lnTo>
                    <a:pt x="2514618" y="3460"/>
                  </a:lnTo>
                  <a:lnTo>
                    <a:pt x="2452944" y="1348"/>
                  </a:lnTo>
                  <a:lnTo>
                    <a:pt x="2388022" y="180"/>
                  </a:lnTo>
                  <a:lnTo>
                    <a:pt x="23544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8153745"/>
              <a:ext cx="2385060" cy="2133600"/>
            </a:xfrm>
            <a:custGeom>
              <a:avLst/>
              <a:gdLst/>
              <a:ahLst/>
              <a:cxnLst/>
              <a:rect l="l" t="t" r="r" b="b"/>
              <a:pathLst>
                <a:path w="2385060" h="2133600">
                  <a:moveTo>
                    <a:pt x="2193635" y="983742"/>
                  </a:moveTo>
                  <a:lnTo>
                    <a:pt x="597894" y="983742"/>
                  </a:lnTo>
                  <a:lnTo>
                    <a:pt x="646865" y="985215"/>
                  </a:lnTo>
                  <a:lnTo>
                    <a:pt x="695052" y="989579"/>
                  </a:lnTo>
                  <a:lnTo>
                    <a:pt x="742373" y="996747"/>
                  </a:lnTo>
                  <a:lnTo>
                    <a:pt x="788742" y="1006634"/>
                  </a:lnTo>
                  <a:lnTo>
                    <a:pt x="834077" y="1019153"/>
                  </a:lnTo>
                  <a:lnTo>
                    <a:pt x="878295" y="1034218"/>
                  </a:lnTo>
                  <a:lnTo>
                    <a:pt x="921311" y="1051744"/>
                  </a:lnTo>
                  <a:lnTo>
                    <a:pt x="963042" y="1071645"/>
                  </a:lnTo>
                  <a:lnTo>
                    <a:pt x="1003406" y="1093835"/>
                  </a:lnTo>
                  <a:lnTo>
                    <a:pt x="1042318" y="1118228"/>
                  </a:lnTo>
                  <a:lnTo>
                    <a:pt x="1079695" y="1144737"/>
                  </a:lnTo>
                  <a:lnTo>
                    <a:pt x="1115453" y="1173278"/>
                  </a:lnTo>
                  <a:lnTo>
                    <a:pt x="1149509" y="1203764"/>
                  </a:lnTo>
                  <a:lnTo>
                    <a:pt x="1181780" y="1236109"/>
                  </a:lnTo>
                  <a:lnTo>
                    <a:pt x="1212182" y="1270227"/>
                  </a:lnTo>
                  <a:lnTo>
                    <a:pt x="1240631" y="1306033"/>
                  </a:lnTo>
                  <a:lnTo>
                    <a:pt x="1267044" y="1343440"/>
                  </a:lnTo>
                  <a:lnTo>
                    <a:pt x="1291338" y="1382363"/>
                  </a:lnTo>
                  <a:lnTo>
                    <a:pt x="1313430" y="1422716"/>
                  </a:lnTo>
                  <a:lnTo>
                    <a:pt x="1333234" y="1464413"/>
                  </a:lnTo>
                  <a:lnTo>
                    <a:pt x="1350669" y="1507367"/>
                  </a:lnTo>
                  <a:lnTo>
                    <a:pt x="1365651" y="1551494"/>
                  </a:lnTo>
                  <a:lnTo>
                    <a:pt x="1378096" y="1596706"/>
                  </a:lnTo>
                  <a:lnTo>
                    <a:pt x="1387924" y="1642941"/>
                  </a:lnTo>
                  <a:lnTo>
                    <a:pt x="1395042" y="1690046"/>
                  </a:lnTo>
                  <a:lnTo>
                    <a:pt x="1399376" y="1738001"/>
                  </a:lnTo>
                  <a:lnTo>
                    <a:pt x="1400839" y="1786699"/>
                  </a:lnTo>
                  <a:lnTo>
                    <a:pt x="1399365" y="1835395"/>
                  </a:lnTo>
                  <a:lnTo>
                    <a:pt x="1395001" y="1883349"/>
                  </a:lnTo>
                  <a:lnTo>
                    <a:pt x="1387833" y="1930475"/>
                  </a:lnTo>
                  <a:lnTo>
                    <a:pt x="1377947" y="1976687"/>
                  </a:lnTo>
                  <a:lnTo>
                    <a:pt x="1365429" y="2021898"/>
                  </a:lnTo>
                  <a:lnTo>
                    <a:pt x="1350364" y="2066024"/>
                  </a:lnTo>
                  <a:lnTo>
                    <a:pt x="1332838" y="2108978"/>
                  </a:lnTo>
                  <a:lnTo>
                    <a:pt x="1321252" y="2133254"/>
                  </a:lnTo>
                  <a:lnTo>
                    <a:pt x="2351596" y="2133254"/>
                  </a:lnTo>
                  <a:lnTo>
                    <a:pt x="2362587" y="2071856"/>
                  </a:lnTo>
                  <a:lnTo>
                    <a:pt x="2369351" y="2025220"/>
                  </a:lnTo>
                  <a:lnTo>
                    <a:pt x="2374899" y="1978205"/>
                  </a:lnTo>
                  <a:lnTo>
                    <a:pt x="2379236" y="1930475"/>
                  </a:lnTo>
                  <a:lnTo>
                    <a:pt x="2382278" y="1883109"/>
                  </a:lnTo>
                  <a:lnTo>
                    <a:pt x="2384077" y="1835060"/>
                  </a:lnTo>
                  <a:lnTo>
                    <a:pt x="2384593" y="1786699"/>
                  </a:lnTo>
                  <a:lnTo>
                    <a:pt x="2383932" y="1738001"/>
                  </a:lnTo>
                  <a:lnTo>
                    <a:pt x="2382034" y="1690541"/>
                  </a:lnTo>
                  <a:lnTo>
                    <a:pt x="2378857" y="1642919"/>
                  </a:lnTo>
                  <a:lnTo>
                    <a:pt x="2374443" y="1595681"/>
                  </a:lnTo>
                  <a:lnTo>
                    <a:pt x="2368801" y="1548779"/>
                  </a:lnTo>
                  <a:lnTo>
                    <a:pt x="2361950" y="1502251"/>
                  </a:lnTo>
                  <a:lnTo>
                    <a:pt x="2353906" y="1456112"/>
                  </a:lnTo>
                  <a:lnTo>
                    <a:pt x="2344685" y="1410381"/>
                  </a:lnTo>
                  <a:lnTo>
                    <a:pt x="2334303" y="1365073"/>
                  </a:lnTo>
                  <a:lnTo>
                    <a:pt x="2322777" y="1320204"/>
                  </a:lnTo>
                  <a:lnTo>
                    <a:pt x="2310123" y="1275791"/>
                  </a:lnTo>
                  <a:lnTo>
                    <a:pt x="2296357" y="1231850"/>
                  </a:lnTo>
                  <a:lnTo>
                    <a:pt x="2281496" y="1188399"/>
                  </a:lnTo>
                  <a:lnTo>
                    <a:pt x="2265555" y="1145453"/>
                  </a:lnTo>
                  <a:lnTo>
                    <a:pt x="2248551" y="1103028"/>
                  </a:lnTo>
                  <a:lnTo>
                    <a:pt x="2230500" y="1061142"/>
                  </a:lnTo>
                  <a:lnTo>
                    <a:pt x="2211418" y="1019811"/>
                  </a:lnTo>
                  <a:lnTo>
                    <a:pt x="2193635" y="983742"/>
                  </a:lnTo>
                  <a:close/>
                </a:path>
                <a:path w="2385060" h="2133600">
                  <a:moveTo>
                    <a:pt x="597894" y="0"/>
                  </a:moveTo>
                  <a:lnTo>
                    <a:pt x="549662" y="644"/>
                  </a:lnTo>
                  <a:lnTo>
                    <a:pt x="501737" y="2567"/>
                  </a:lnTo>
                  <a:lnTo>
                    <a:pt x="454137" y="5752"/>
                  </a:lnTo>
                  <a:lnTo>
                    <a:pt x="406878" y="10182"/>
                  </a:lnTo>
                  <a:lnTo>
                    <a:pt x="359977" y="15841"/>
                  </a:lnTo>
                  <a:lnTo>
                    <a:pt x="313449" y="22712"/>
                  </a:lnTo>
                  <a:lnTo>
                    <a:pt x="267311" y="30780"/>
                  </a:lnTo>
                  <a:lnTo>
                    <a:pt x="221580" y="40027"/>
                  </a:lnTo>
                  <a:lnTo>
                    <a:pt x="176272" y="50438"/>
                  </a:lnTo>
                  <a:lnTo>
                    <a:pt x="131403" y="61995"/>
                  </a:lnTo>
                  <a:lnTo>
                    <a:pt x="86990" y="74682"/>
                  </a:lnTo>
                  <a:lnTo>
                    <a:pt x="43050" y="88483"/>
                  </a:lnTo>
                  <a:lnTo>
                    <a:pt x="0" y="103245"/>
                  </a:lnTo>
                  <a:lnTo>
                    <a:pt x="0" y="1252863"/>
                  </a:lnTo>
                  <a:lnTo>
                    <a:pt x="14970" y="1236109"/>
                  </a:lnTo>
                  <a:lnTo>
                    <a:pt x="47315" y="1203764"/>
                  </a:lnTo>
                  <a:lnTo>
                    <a:pt x="81433" y="1173278"/>
                  </a:lnTo>
                  <a:lnTo>
                    <a:pt x="117238" y="1144737"/>
                  </a:lnTo>
                  <a:lnTo>
                    <a:pt x="154645" y="1118228"/>
                  </a:lnTo>
                  <a:lnTo>
                    <a:pt x="193567" y="1093835"/>
                  </a:lnTo>
                  <a:lnTo>
                    <a:pt x="233919" y="1071645"/>
                  </a:lnTo>
                  <a:lnTo>
                    <a:pt x="275615" y="1051744"/>
                  </a:lnTo>
                  <a:lnTo>
                    <a:pt x="318569" y="1034218"/>
                  </a:lnTo>
                  <a:lnTo>
                    <a:pt x="362694" y="1019153"/>
                  </a:lnTo>
                  <a:lnTo>
                    <a:pt x="407906" y="1006634"/>
                  </a:lnTo>
                  <a:lnTo>
                    <a:pt x="454118" y="996747"/>
                  </a:lnTo>
                  <a:lnTo>
                    <a:pt x="501243" y="989579"/>
                  </a:lnTo>
                  <a:lnTo>
                    <a:pt x="549198" y="985215"/>
                  </a:lnTo>
                  <a:lnTo>
                    <a:pt x="597894" y="983742"/>
                  </a:lnTo>
                  <a:lnTo>
                    <a:pt x="2193635" y="983742"/>
                  </a:lnTo>
                  <a:lnTo>
                    <a:pt x="2191322" y="979050"/>
                  </a:lnTo>
                  <a:lnTo>
                    <a:pt x="2170228" y="938878"/>
                  </a:lnTo>
                  <a:lnTo>
                    <a:pt x="2148151" y="899309"/>
                  </a:lnTo>
                  <a:lnTo>
                    <a:pt x="2125109" y="860361"/>
                  </a:lnTo>
                  <a:lnTo>
                    <a:pt x="2101118" y="822049"/>
                  </a:lnTo>
                  <a:lnTo>
                    <a:pt x="2076193" y="784391"/>
                  </a:lnTo>
                  <a:lnTo>
                    <a:pt x="2050351" y="747403"/>
                  </a:lnTo>
                  <a:lnTo>
                    <a:pt x="2023608" y="711101"/>
                  </a:lnTo>
                  <a:lnTo>
                    <a:pt x="1995981" y="675501"/>
                  </a:lnTo>
                  <a:lnTo>
                    <a:pt x="1967485" y="640621"/>
                  </a:lnTo>
                  <a:lnTo>
                    <a:pt x="1938138" y="606477"/>
                  </a:lnTo>
                  <a:lnTo>
                    <a:pt x="1907954" y="573084"/>
                  </a:lnTo>
                  <a:lnTo>
                    <a:pt x="1876951" y="540460"/>
                  </a:lnTo>
                  <a:lnTo>
                    <a:pt x="1845144" y="508621"/>
                  </a:lnTo>
                  <a:lnTo>
                    <a:pt x="1812551" y="477583"/>
                  </a:lnTo>
                  <a:lnTo>
                    <a:pt x="1779186" y="447363"/>
                  </a:lnTo>
                  <a:lnTo>
                    <a:pt x="1745067" y="417977"/>
                  </a:lnTo>
                  <a:lnTo>
                    <a:pt x="1710209" y="389442"/>
                  </a:lnTo>
                  <a:lnTo>
                    <a:pt x="1674629" y="361774"/>
                  </a:lnTo>
                  <a:lnTo>
                    <a:pt x="1638343" y="334990"/>
                  </a:lnTo>
                  <a:lnTo>
                    <a:pt x="1601367" y="309105"/>
                  </a:lnTo>
                  <a:lnTo>
                    <a:pt x="1563718" y="284138"/>
                  </a:lnTo>
                  <a:lnTo>
                    <a:pt x="1525411" y="260103"/>
                  </a:lnTo>
                  <a:lnTo>
                    <a:pt x="1486464" y="237017"/>
                  </a:lnTo>
                  <a:lnTo>
                    <a:pt x="1446891" y="214897"/>
                  </a:lnTo>
                  <a:lnTo>
                    <a:pt x="1406710" y="193760"/>
                  </a:lnTo>
                  <a:lnTo>
                    <a:pt x="1365937" y="173621"/>
                  </a:lnTo>
                  <a:lnTo>
                    <a:pt x="1324587" y="154497"/>
                  </a:lnTo>
                  <a:lnTo>
                    <a:pt x="1282678" y="136405"/>
                  </a:lnTo>
                  <a:lnTo>
                    <a:pt x="1240225" y="119361"/>
                  </a:lnTo>
                  <a:lnTo>
                    <a:pt x="1197245" y="103382"/>
                  </a:lnTo>
                  <a:lnTo>
                    <a:pt x="1153753" y="88483"/>
                  </a:lnTo>
                  <a:lnTo>
                    <a:pt x="1109767" y="74682"/>
                  </a:lnTo>
                  <a:lnTo>
                    <a:pt x="1065302" y="61995"/>
                  </a:lnTo>
                  <a:lnTo>
                    <a:pt x="1020374" y="50438"/>
                  </a:lnTo>
                  <a:lnTo>
                    <a:pt x="975000" y="40027"/>
                  </a:lnTo>
                  <a:lnTo>
                    <a:pt x="929197" y="30780"/>
                  </a:lnTo>
                  <a:lnTo>
                    <a:pt x="882979" y="22712"/>
                  </a:lnTo>
                  <a:lnTo>
                    <a:pt x="836364" y="15841"/>
                  </a:lnTo>
                  <a:lnTo>
                    <a:pt x="789368" y="10182"/>
                  </a:lnTo>
                  <a:lnTo>
                    <a:pt x="742006" y="5752"/>
                  </a:lnTo>
                  <a:lnTo>
                    <a:pt x="694296" y="2567"/>
                  </a:lnTo>
                  <a:lnTo>
                    <a:pt x="646253" y="644"/>
                  </a:lnTo>
                  <a:lnTo>
                    <a:pt x="597894" y="0"/>
                  </a:lnTo>
                  <a:close/>
                </a:path>
              </a:pathLst>
            </a:custGeom>
            <a:solidFill>
              <a:srgbClr val="E86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126430" y="0"/>
              <a:ext cx="2607310" cy="1504950"/>
            </a:xfrm>
            <a:custGeom>
              <a:avLst/>
              <a:gdLst/>
              <a:ahLst/>
              <a:cxnLst/>
              <a:rect l="l" t="t" r="r" b="b"/>
              <a:pathLst>
                <a:path w="2607310" h="1504950">
                  <a:moveTo>
                    <a:pt x="2607079" y="0"/>
                  </a:moveTo>
                  <a:lnTo>
                    <a:pt x="723309" y="0"/>
                  </a:lnTo>
                  <a:lnTo>
                    <a:pt x="722550" y="377"/>
                  </a:lnTo>
                  <a:lnTo>
                    <a:pt x="681247" y="19543"/>
                  </a:lnTo>
                  <a:lnTo>
                    <a:pt x="639343" y="37608"/>
                  </a:lnTo>
                  <a:lnTo>
                    <a:pt x="596857" y="54551"/>
                  </a:lnTo>
                  <a:lnTo>
                    <a:pt x="553807" y="70356"/>
                  </a:lnTo>
                  <a:lnTo>
                    <a:pt x="510212" y="85003"/>
                  </a:lnTo>
                  <a:lnTo>
                    <a:pt x="466091" y="98473"/>
                  </a:lnTo>
                  <a:lnTo>
                    <a:pt x="421461" y="110749"/>
                  </a:lnTo>
                  <a:lnTo>
                    <a:pt x="376342" y="121812"/>
                  </a:lnTo>
                  <a:lnTo>
                    <a:pt x="330752" y="131642"/>
                  </a:lnTo>
                  <a:lnTo>
                    <a:pt x="284710" y="140222"/>
                  </a:lnTo>
                  <a:lnTo>
                    <a:pt x="238234" y="147533"/>
                  </a:lnTo>
                  <a:lnTo>
                    <a:pt x="191343" y="153556"/>
                  </a:lnTo>
                  <a:lnTo>
                    <a:pt x="144055" y="158273"/>
                  </a:lnTo>
                  <a:lnTo>
                    <a:pt x="96389" y="161666"/>
                  </a:lnTo>
                  <a:lnTo>
                    <a:pt x="48363" y="163715"/>
                  </a:lnTo>
                  <a:lnTo>
                    <a:pt x="0" y="164402"/>
                  </a:lnTo>
                  <a:lnTo>
                    <a:pt x="0" y="1504695"/>
                  </a:lnTo>
                  <a:lnTo>
                    <a:pt x="48324" y="1504316"/>
                  </a:lnTo>
                  <a:lnTo>
                    <a:pt x="96468" y="1503180"/>
                  </a:lnTo>
                  <a:lnTo>
                    <a:pt x="144422" y="1501292"/>
                  </a:lnTo>
                  <a:lnTo>
                    <a:pt x="192182" y="1498660"/>
                  </a:lnTo>
                  <a:lnTo>
                    <a:pt x="239740" y="1495288"/>
                  </a:lnTo>
                  <a:lnTo>
                    <a:pt x="287092" y="1491182"/>
                  </a:lnTo>
                  <a:lnTo>
                    <a:pt x="334233" y="1486349"/>
                  </a:lnTo>
                  <a:lnTo>
                    <a:pt x="381155" y="1480792"/>
                  </a:lnTo>
                  <a:lnTo>
                    <a:pt x="427854" y="1474519"/>
                  </a:lnTo>
                  <a:lnTo>
                    <a:pt x="474324" y="1467535"/>
                  </a:lnTo>
                  <a:lnTo>
                    <a:pt x="520560" y="1459846"/>
                  </a:lnTo>
                  <a:lnTo>
                    <a:pt x="566555" y="1451457"/>
                  </a:lnTo>
                  <a:lnTo>
                    <a:pt x="612304" y="1442374"/>
                  </a:lnTo>
                  <a:lnTo>
                    <a:pt x="657801" y="1432602"/>
                  </a:lnTo>
                  <a:lnTo>
                    <a:pt x="703040" y="1422148"/>
                  </a:lnTo>
                  <a:lnTo>
                    <a:pt x="748017" y="1411016"/>
                  </a:lnTo>
                  <a:lnTo>
                    <a:pt x="792725" y="1399213"/>
                  </a:lnTo>
                  <a:lnTo>
                    <a:pt x="837158" y="1386745"/>
                  </a:lnTo>
                  <a:lnTo>
                    <a:pt x="881312" y="1373616"/>
                  </a:lnTo>
                  <a:lnTo>
                    <a:pt x="925180" y="1359833"/>
                  </a:lnTo>
                  <a:lnTo>
                    <a:pt x="968756" y="1345401"/>
                  </a:lnTo>
                  <a:lnTo>
                    <a:pt x="1012035" y="1330327"/>
                  </a:lnTo>
                  <a:lnTo>
                    <a:pt x="1055011" y="1314615"/>
                  </a:lnTo>
                  <a:lnTo>
                    <a:pt x="1097679" y="1298271"/>
                  </a:lnTo>
                  <a:lnTo>
                    <a:pt x="1140033" y="1281301"/>
                  </a:lnTo>
                  <a:lnTo>
                    <a:pt x="1182067" y="1263711"/>
                  </a:lnTo>
                  <a:lnTo>
                    <a:pt x="1223775" y="1245506"/>
                  </a:lnTo>
                  <a:lnTo>
                    <a:pt x="1265153" y="1226692"/>
                  </a:lnTo>
                  <a:lnTo>
                    <a:pt x="1306193" y="1207275"/>
                  </a:lnTo>
                  <a:lnTo>
                    <a:pt x="1346891" y="1187260"/>
                  </a:lnTo>
                  <a:lnTo>
                    <a:pt x="1387241" y="1166654"/>
                  </a:lnTo>
                  <a:lnTo>
                    <a:pt x="1427237" y="1145460"/>
                  </a:lnTo>
                  <a:lnTo>
                    <a:pt x="1466874" y="1123687"/>
                  </a:lnTo>
                  <a:lnTo>
                    <a:pt x="1506146" y="1101338"/>
                  </a:lnTo>
                  <a:lnTo>
                    <a:pt x="1545046" y="1078420"/>
                  </a:lnTo>
                  <a:lnTo>
                    <a:pt x="1583570" y="1054938"/>
                  </a:lnTo>
                  <a:lnTo>
                    <a:pt x="1621712" y="1030898"/>
                  </a:lnTo>
                  <a:lnTo>
                    <a:pt x="1659467" y="1006306"/>
                  </a:lnTo>
                  <a:lnTo>
                    <a:pt x="1696827" y="981168"/>
                  </a:lnTo>
                  <a:lnTo>
                    <a:pt x="1733789" y="955488"/>
                  </a:lnTo>
                  <a:lnTo>
                    <a:pt x="1770345" y="929273"/>
                  </a:lnTo>
                  <a:lnTo>
                    <a:pt x="1806491" y="902529"/>
                  </a:lnTo>
                  <a:lnTo>
                    <a:pt x="1842221" y="875260"/>
                  </a:lnTo>
                  <a:lnTo>
                    <a:pt x="1877529" y="847474"/>
                  </a:lnTo>
                  <a:lnTo>
                    <a:pt x="1912410" y="819174"/>
                  </a:lnTo>
                  <a:lnTo>
                    <a:pt x="1946857" y="790368"/>
                  </a:lnTo>
                  <a:lnTo>
                    <a:pt x="1980865" y="761061"/>
                  </a:lnTo>
                  <a:lnTo>
                    <a:pt x="2014429" y="731258"/>
                  </a:lnTo>
                  <a:lnTo>
                    <a:pt x="2047543" y="700965"/>
                  </a:lnTo>
                  <a:lnTo>
                    <a:pt x="2080201" y="670187"/>
                  </a:lnTo>
                  <a:lnTo>
                    <a:pt x="2112397" y="638931"/>
                  </a:lnTo>
                  <a:lnTo>
                    <a:pt x="2144126" y="607203"/>
                  </a:lnTo>
                  <a:lnTo>
                    <a:pt x="2175382" y="575007"/>
                  </a:lnTo>
                  <a:lnTo>
                    <a:pt x="2206159" y="542349"/>
                  </a:lnTo>
                  <a:lnTo>
                    <a:pt x="2236452" y="509236"/>
                  </a:lnTo>
                  <a:lnTo>
                    <a:pt x="2266256" y="475672"/>
                  </a:lnTo>
                  <a:lnTo>
                    <a:pt x="2295563" y="441664"/>
                  </a:lnTo>
                  <a:lnTo>
                    <a:pt x="2324370" y="407217"/>
                  </a:lnTo>
                  <a:lnTo>
                    <a:pt x="2352669" y="372337"/>
                  </a:lnTo>
                  <a:lnTo>
                    <a:pt x="2380456" y="337029"/>
                  </a:lnTo>
                  <a:lnTo>
                    <a:pt x="2407725" y="301299"/>
                  </a:lnTo>
                  <a:lnTo>
                    <a:pt x="2434469" y="265153"/>
                  </a:lnTo>
                  <a:lnTo>
                    <a:pt x="2460684" y="228597"/>
                  </a:lnTo>
                  <a:lnTo>
                    <a:pt x="2486364" y="191635"/>
                  </a:lnTo>
                  <a:lnTo>
                    <a:pt x="2511503" y="154275"/>
                  </a:lnTo>
                  <a:lnTo>
                    <a:pt x="2536095" y="116521"/>
                  </a:lnTo>
                  <a:lnTo>
                    <a:pt x="2560135" y="78379"/>
                  </a:lnTo>
                  <a:lnTo>
                    <a:pt x="2583617" y="39855"/>
                  </a:lnTo>
                  <a:lnTo>
                    <a:pt x="2606535" y="955"/>
                  </a:lnTo>
                  <a:lnTo>
                    <a:pt x="2607079" y="0"/>
                  </a:lnTo>
                  <a:close/>
                </a:path>
              </a:pathLst>
            </a:custGeom>
            <a:solidFill>
              <a:srgbClr val="6D2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670774" y="0"/>
              <a:ext cx="3617595" cy="2365375"/>
            </a:xfrm>
            <a:custGeom>
              <a:avLst/>
              <a:gdLst/>
              <a:ahLst/>
              <a:cxnLst/>
              <a:rect l="l" t="t" r="r" b="b"/>
              <a:pathLst>
                <a:path w="3617594" h="2365375">
                  <a:moveTo>
                    <a:pt x="2501668" y="0"/>
                  </a:moveTo>
                  <a:lnTo>
                    <a:pt x="1095482" y="0"/>
                  </a:lnTo>
                  <a:lnTo>
                    <a:pt x="1056048" y="16197"/>
                  </a:lnTo>
                  <a:lnTo>
                    <a:pt x="1014978" y="34206"/>
                  </a:lnTo>
                  <a:lnTo>
                    <a:pt x="974350" y="53170"/>
                  </a:lnTo>
                  <a:lnTo>
                    <a:pt x="934183" y="73081"/>
                  </a:lnTo>
                  <a:lnTo>
                    <a:pt x="894495" y="93929"/>
                  </a:lnTo>
                  <a:lnTo>
                    <a:pt x="855304" y="115706"/>
                  </a:lnTo>
                  <a:lnTo>
                    <a:pt x="816628" y="138402"/>
                  </a:lnTo>
                  <a:lnTo>
                    <a:pt x="778485" y="162009"/>
                  </a:lnTo>
                  <a:lnTo>
                    <a:pt x="740892" y="186518"/>
                  </a:lnTo>
                  <a:lnTo>
                    <a:pt x="703869" y="211920"/>
                  </a:lnTo>
                  <a:lnTo>
                    <a:pt x="667433" y="238206"/>
                  </a:lnTo>
                  <a:lnTo>
                    <a:pt x="631602" y="265367"/>
                  </a:lnTo>
                  <a:lnTo>
                    <a:pt x="596393" y="293394"/>
                  </a:lnTo>
                  <a:lnTo>
                    <a:pt x="561826" y="322278"/>
                  </a:lnTo>
                  <a:lnTo>
                    <a:pt x="527918" y="352011"/>
                  </a:lnTo>
                  <a:lnTo>
                    <a:pt x="494687" y="382582"/>
                  </a:lnTo>
                  <a:lnTo>
                    <a:pt x="462151" y="413984"/>
                  </a:lnTo>
                  <a:lnTo>
                    <a:pt x="430329" y="446208"/>
                  </a:lnTo>
                  <a:lnTo>
                    <a:pt x="399237" y="479244"/>
                  </a:lnTo>
                  <a:lnTo>
                    <a:pt x="368894" y="513083"/>
                  </a:lnTo>
                  <a:lnTo>
                    <a:pt x="339319" y="547717"/>
                  </a:lnTo>
                  <a:lnTo>
                    <a:pt x="310529" y="583137"/>
                  </a:lnTo>
                  <a:lnTo>
                    <a:pt x="282542" y="619334"/>
                  </a:lnTo>
                  <a:lnTo>
                    <a:pt x="255376" y="656299"/>
                  </a:lnTo>
                  <a:lnTo>
                    <a:pt x="229050" y="694022"/>
                  </a:lnTo>
                  <a:lnTo>
                    <a:pt x="203580" y="732496"/>
                  </a:lnTo>
                  <a:lnTo>
                    <a:pt x="178986" y="771710"/>
                  </a:lnTo>
                  <a:lnTo>
                    <a:pt x="155286" y="811657"/>
                  </a:lnTo>
                  <a:lnTo>
                    <a:pt x="132496" y="852327"/>
                  </a:lnTo>
                  <a:lnTo>
                    <a:pt x="110636" y="893711"/>
                  </a:lnTo>
                  <a:lnTo>
                    <a:pt x="89723" y="935800"/>
                  </a:lnTo>
                  <a:lnTo>
                    <a:pt x="69776" y="978586"/>
                  </a:lnTo>
                  <a:lnTo>
                    <a:pt x="50812" y="1022060"/>
                  </a:lnTo>
                  <a:lnTo>
                    <a:pt x="32849" y="1066212"/>
                  </a:lnTo>
                  <a:lnTo>
                    <a:pt x="15905" y="1111033"/>
                  </a:lnTo>
                  <a:lnTo>
                    <a:pt x="0" y="1156516"/>
                  </a:lnTo>
                  <a:lnTo>
                    <a:pt x="3599764" y="2365200"/>
                  </a:lnTo>
                  <a:lnTo>
                    <a:pt x="3614531" y="2319336"/>
                  </a:lnTo>
                  <a:lnTo>
                    <a:pt x="3617225" y="2310194"/>
                  </a:lnTo>
                  <a:lnTo>
                    <a:pt x="3617225" y="1212353"/>
                  </a:lnTo>
                  <a:lnTo>
                    <a:pt x="3595532" y="1145014"/>
                  </a:lnTo>
                  <a:lnTo>
                    <a:pt x="3580417" y="1102807"/>
                  </a:lnTo>
                  <a:lnTo>
                    <a:pt x="3564319" y="1060988"/>
                  </a:lnTo>
                  <a:lnTo>
                    <a:pt x="3547247" y="1019573"/>
                  </a:lnTo>
                  <a:lnTo>
                    <a:pt x="3529210" y="978581"/>
                  </a:lnTo>
                  <a:lnTo>
                    <a:pt x="3510217" y="938029"/>
                  </a:lnTo>
                  <a:lnTo>
                    <a:pt x="3490275" y="897936"/>
                  </a:lnTo>
                  <a:lnTo>
                    <a:pt x="3469396" y="858319"/>
                  </a:lnTo>
                  <a:lnTo>
                    <a:pt x="3447586" y="819197"/>
                  </a:lnTo>
                  <a:lnTo>
                    <a:pt x="3424855" y="780588"/>
                  </a:lnTo>
                  <a:lnTo>
                    <a:pt x="3401212" y="742508"/>
                  </a:lnTo>
                  <a:lnTo>
                    <a:pt x="3376665" y="704977"/>
                  </a:lnTo>
                  <a:lnTo>
                    <a:pt x="3351224" y="668012"/>
                  </a:lnTo>
                  <a:lnTo>
                    <a:pt x="3324898" y="631632"/>
                  </a:lnTo>
                  <a:lnTo>
                    <a:pt x="3297694" y="595853"/>
                  </a:lnTo>
                  <a:lnTo>
                    <a:pt x="3269622" y="560695"/>
                  </a:lnTo>
                  <a:lnTo>
                    <a:pt x="3240692" y="526175"/>
                  </a:lnTo>
                  <a:lnTo>
                    <a:pt x="3210911" y="492311"/>
                  </a:lnTo>
                  <a:lnTo>
                    <a:pt x="3180288" y="459120"/>
                  </a:lnTo>
                  <a:lnTo>
                    <a:pt x="3148833" y="426622"/>
                  </a:lnTo>
                  <a:lnTo>
                    <a:pt x="3116554" y="394833"/>
                  </a:lnTo>
                  <a:lnTo>
                    <a:pt x="3083460" y="363772"/>
                  </a:lnTo>
                  <a:lnTo>
                    <a:pt x="3049560" y="333457"/>
                  </a:lnTo>
                  <a:lnTo>
                    <a:pt x="3014863" y="303906"/>
                  </a:lnTo>
                  <a:lnTo>
                    <a:pt x="2979377" y="275136"/>
                  </a:lnTo>
                  <a:lnTo>
                    <a:pt x="2943112" y="247166"/>
                  </a:lnTo>
                  <a:lnTo>
                    <a:pt x="2906076" y="220013"/>
                  </a:lnTo>
                  <a:lnTo>
                    <a:pt x="2868278" y="193696"/>
                  </a:lnTo>
                  <a:lnTo>
                    <a:pt x="2829727" y="168232"/>
                  </a:lnTo>
                  <a:lnTo>
                    <a:pt x="2790432" y="143640"/>
                  </a:lnTo>
                  <a:lnTo>
                    <a:pt x="2750401" y="119936"/>
                  </a:lnTo>
                  <a:lnTo>
                    <a:pt x="2709644" y="97141"/>
                  </a:lnTo>
                  <a:lnTo>
                    <a:pt x="2668169" y="75270"/>
                  </a:lnTo>
                  <a:lnTo>
                    <a:pt x="2625986" y="54343"/>
                  </a:lnTo>
                  <a:lnTo>
                    <a:pt x="2583102" y="34376"/>
                  </a:lnTo>
                  <a:lnTo>
                    <a:pt x="2539527" y="15389"/>
                  </a:lnTo>
                  <a:lnTo>
                    <a:pt x="2501668" y="0"/>
                  </a:lnTo>
                  <a:close/>
                </a:path>
              </a:pathLst>
            </a:custGeom>
            <a:solidFill>
              <a:srgbClr val="CC00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6563238" y="1038071"/>
              <a:ext cx="781050" cy="1171575"/>
            </a:xfrm>
            <a:custGeom>
              <a:avLst/>
              <a:gdLst/>
              <a:ahLst/>
              <a:cxnLst/>
              <a:rect l="l" t="t" r="r" b="b"/>
              <a:pathLst>
                <a:path w="781050" h="1171575">
                  <a:moveTo>
                    <a:pt x="130175" y="0"/>
                  </a:moveTo>
                  <a:lnTo>
                    <a:pt x="0" y="0"/>
                  </a:lnTo>
                  <a:lnTo>
                    <a:pt x="0" y="1171575"/>
                  </a:lnTo>
                  <a:lnTo>
                    <a:pt x="130175" y="1171575"/>
                  </a:lnTo>
                  <a:lnTo>
                    <a:pt x="130175" y="0"/>
                  </a:lnTo>
                  <a:close/>
                </a:path>
                <a:path w="781050" h="1171575">
                  <a:moveTo>
                    <a:pt x="455612" y="0"/>
                  </a:moveTo>
                  <a:lnTo>
                    <a:pt x="325437" y="0"/>
                  </a:lnTo>
                  <a:lnTo>
                    <a:pt x="325437" y="1171575"/>
                  </a:lnTo>
                  <a:lnTo>
                    <a:pt x="455612" y="1171575"/>
                  </a:lnTo>
                  <a:lnTo>
                    <a:pt x="455612" y="0"/>
                  </a:lnTo>
                  <a:close/>
                </a:path>
                <a:path w="781050" h="1171575">
                  <a:moveTo>
                    <a:pt x="781050" y="0"/>
                  </a:moveTo>
                  <a:lnTo>
                    <a:pt x="650875" y="0"/>
                  </a:lnTo>
                  <a:lnTo>
                    <a:pt x="650875" y="1171575"/>
                  </a:lnTo>
                  <a:lnTo>
                    <a:pt x="781050" y="1171575"/>
                  </a:lnTo>
                  <a:lnTo>
                    <a:pt x="781050" y="0"/>
                  </a:lnTo>
                  <a:close/>
                </a:path>
              </a:pathLst>
            </a:custGeom>
            <a:solidFill>
              <a:srgbClr val="F5F5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6748202" y="8268512"/>
              <a:ext cx="1539875" cy="1214755"/>
            </a:xfrm>
            <a:custGeom>
              <a:avLst/>
              <a:gdLst/>
              <a:ahLst/>
              <a:cxnLst/>
              <a:rect l="l" t="t" r="r" b="b"/>
              <a:pathLst>
                <a:path w="1539875" h="1214754">
                  <a:moveTo>
                    <a:pt x="1539798" y="1012050"/>
                  </a:moveTo>
                  <a:lnTo>
                    <a:pt x="0" y="1012050"/>
                  </a:lnTo>
                  <a:lnTo>
                    <a:pt x="0" y="1214437"/>
                  </a:lnTo>
                  <a:lnTo>
                    <a:pt x="1539798" y="1214437"/>
                  </a:lnTo>
                  <a:lnTo>
                    <a:pt x="1539798" y="1012050"/>
                  </a:lnTo>
                  <a:close/>
                </a:path>
                <a:path w="1539875" h="1214754">
                  <a:moveTo>
                    <a:pt x="1539798" y="506018"/>
                  </a:moveTo>
                  <a:lnTo>
                    <a:pt x="0" y="506018"/>
                  </a:lnTo>
                  <a:lnTo>
                    <a:pt x="0" y="708418"/>
                  </a:lnTo>
                  <a:lnTo>
                    <a:pt x="1539798" y="708418"/>
                  </a:lnTo>
                  <a:lnTo>
                    <a:pt x="1539798" y="506018"/>
                  </a:lnTo>
                  <a:close/>
                </a:path>
                <a:path w="1539875" h="1214754">
                  <a:moveTo>
                    <a:pt x="1539798" y="0"/>
                  </a:moveTo>
                  <a:lnTo>
                    <a:pt x="0" y="0"/>
                  </a:lnTo>
                  <a:lnTo>
                    <a:pt x="0" y="202399"/>
                  </a:lnTo>
                  <a:lnTo>
                    <a:pt x="1539798" y="202399"/>
                  </a:lnTo>
                  <a:lnTo>
                    <a:pt x="1539798" y="0"/>
                  </a:lnTo>
                  <a:close/>
                </a:path>
              </a:pathLst>
            </a:custGeom>
            <a:solidFill>
              <a:srgbClr val="FCBD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10086" y="2868572"/>
              <a:ext cx="4924424" cy="520064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42009" y="1656070"/>
              <a:ext cx="2984563" cy="556602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2429080" y="2970038"/>
            <a:ext cx="114300" cy="3257550"/>
            <a:chOff x="2429080" y="2970038"/>
            <a:chExt cx="114300" cy="3257550"/>
          </a:xfrm>
        </p:grpSpPr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29080" y="2970038"/>
              <a:ext cx="114300" cy="11430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29080" y="3493913"/>
              <a:ext cx="114300" cy="11430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29080" y="4017788"/>
              <a:ext cx="114300" cy="1143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29080" y="4541663"/>
              <a:ext cx="114300" cy="1143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29080" y="5065538"/>
              <a:ext cx="114300" cy="1143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29080" y="6113288"/>
              <a:ext cx="114300" cy="114300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2711507" y="2681094"/>
            <a:ext cx="6286500" cy="3692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20040">
              <a:lnSpc>
                <a:spcPct val="114599"/>
              </a:lnSpc>
              <a:spcBef>
                <a:spcPts val="100"/>
              </a:spcBef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Bias</a:t>
            </a:r>
            <a:r>
              <a:rPr sz="30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is</a:t>
            </a:r>
            <a:r>
              <a:rPr sz="30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hard</a:t>
            </a:r>
            <a:r>
              <a:rPr sz="30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to</a:t>
            </a:r>
            <a:r>
              <a:rPr sz="30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avoid</a:t>
            </a:r>
            <a:r>
              <a:rPr sz="30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completely. </a:t>
            </a:r>
            <a:r>
              <a:rPr sz="3000" spc="-88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Try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to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think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about:</a:t>
            </a:r>
            <a:endParaRPr sz="3000">
              <a:latin typeface="ABeeZee"/>
              <a:cs typeface="ABeeZee"/>
            </a:endParaRPr>
          </a:p>
          <a:p>
            <a:pPr marL="12700" marR="1285875">
              <a:lnSpc>
                <a:spcPct val="114599"/>
              </a:lnSpc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Whose views you gather </a:t>
            </a:r>
            <a:r>
              <a:rPr sz="30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What questions you ask </a:t>
            </a:r>
            <a:r>
              <a:rPr sz="30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How</a:t>
            </a:r>
            <a:r>
              <a:rPr sz="3000" spc="-3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each</a:t>
            </a:r>
            <a:r>
              <a:rPr sz="3000" spc="-3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question</a:t>
            </a:r>
            <a:r>
              <a:rPr sz="3000" spc="-3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is</a:t>
            </a:r>
            <a:r>
              <a:rPr sz="3000" spc="-3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asked</a:t>
            </a:r>
            <a:endParaRPr sz="3000">
              <a:latin typeface="ABeeZee"/>
              <a:cs typeface="ABeeZee"/>
            </a:endParaRPr>
          </a:p>
          <a:p>
            <a:pPr marL="12700" marR="5080">
              <a:lnSpc>
                <a:spcPts val="4130"/>
              </a:lnSpc>
              <a:spcBef>
                <a:spcPts val="85"/>
              </a:spcBef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(words,</a:t>
            </a:r>
            <a:r>
              <a:rPr sz="30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emphasis,</a:t>
            </a:r>
            <a:r>
              <a:rPr sz="30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tone</a:t>
            </a:r>
            <a:r>
              <a:rPr sz="30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of</a:t>
            </a:r>
            <a:r>
              <a:rPr sz="30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voice</a:t>
            </a:r>
            <a:r>
              <a:rPr sz="30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...) </a:t>
            </a:r>
            <a:r>
              <a:rPr sz="3000" spc="-88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What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you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report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and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how</a:t>
            </a:r>
            <a:endParaRPr sz="3000">
              <a:latin typeface="ABeeZee"/>
              <a:cs typeface="ABeeZee"/>
            </a:endParaRPr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C75FD818-A9D8-41DA-AED1-A9FC91552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711507" y="2681094"/>
            <a:ext cx="12318365" cy="578802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Explanations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about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the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research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need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to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be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very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clear</a:t>
            </a:r>
            <a:endParaRPr sz="3000">
              <a:latin typeface="ABeeZee"/>
              <a:cs typeface="ABeeZee"/>
            </a:endParaRPr>
          </a:p>
          <a:p>
            <a:pPr marL="13335" marR="480695" indent="-1270">
              <a:lnSpc>
                <a:spcPct val="114599"/>
              </a:lnSpc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Each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person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needs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to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understand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what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the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research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is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for,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who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is </a:t>
            </a:r>
            <a:r>
              <a:rPr sz="3000" spc="-88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doing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it,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what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will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happen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to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the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information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they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give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spc="-590" dirty="0">
                <a:solidFill>
                  <a:srgbClr val="737373"/>
                </a:solidFill>
                <a:latin typeface="Arial"/>
                <a:cs typeface="Arial"/>
              </a:rPr>
              <a:t>…</a:t>
            </a:r>
            <a:endParaRPr sz="3000">
              <a:latin typeface="Arial"/>
              <a:cs typeface="Arial"/>
            </a:endParaRPr>
          </a:p>
          <a:p>
            <a:pPr marL="12700" marR="5080" indent="-635">
              <a:lnSpc>
                <a:spcPct val="114599"/>
              </a:lnSpc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You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usually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need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to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get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parent’s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for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carer’s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permission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for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anyone </a:t>
            </a:r>
            <a:r>
              <a:rPr sz="3000" spc="-88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under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16</a:t>
            </a:r>
            <a:endParaRPr sz="3000">
              <a:latin typeface="ABeeZee"/>
              <a:cs typeface="ABeeZee"/>
            </a:endParaRPr>
          </a:p>
          <a:p>
            <a:pPr marL="13335" marR="400685" indent="-1270">
              <a:lnSpc>
                <a:spcPct val="114599"/>
              </a:lnSpc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Taking part, or not, is a choice: someone can agree at first, then </a:t>
            </a:r>
            <a:r>
              <a:rPr sz="30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change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their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mind,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or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not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answer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question,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or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need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break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and </a:t>
            </a:r>
            <a:r>
              <a:rPr sz="3000" spc="-88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can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stop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when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they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want</a:t>
            </a:r>
            <a:endParaRPr sz="3000">
              <a:latin typeface="ABeeZee"/>
              <a:cs typeface="ABeeZee"/>
            </a:endParaRPr>
          </a:p>
          <a:p>
            <a:pPr marL="12700" marR="1004569">
              <a:lnSpc>
                <a:spcPct val="114599"/>
              </a:lnSpc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Consent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is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‘continuous’-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you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need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to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keep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checking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someone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is </a:t>
            </a:r>
            <a:r>
              <a:rPr sz="3000" spc="-88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happy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to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continue</a:t>
            </a:r>
            <a:endParaRPr sz="3000">
              <a:latin typeface="ABeeZee"/>
              <a:cs typeface="ABeeZee"/>
            </a:endParaRPr>
          </a:p>
          <a:p>
            <a:pPr marL="12700">
              <a:lnSpc>
                <a:spcPct val="100000"/>
              </a:lnSpc>
              <a:spcBef>
                <a:spcPts val="525"/>
              </a:spcBef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Usually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people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are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asked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to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sign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consent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form</a:t>
            </a:r>
            <a:endParaRPr sz="3000">
              <a:latin typeface="ABeeZee"/>
              <a:cs typeface="ABeeZee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CC167EB-78AF-42B1-B9C2-13E25BA75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707574" y="3108573"/>
            <a:ext cx="6175375" cy="4693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>
              <a:lnSpc>
                <a:spcPct val="115599"/>
              </a:lnSpc>
              <a:spcBef>
                <a:spcPts val="95"/>
              </a:spcBef>
            </a:pPr>
            <a:r>
              <a:rPr sz="2650" spc="5" dirty="0">
                <a:solidFill>
                  <a:srgbClr val="737373"/>
                </a:solidFill>
                <a:latin typeface="ABeeZee"/>
                <a:cs typeface="ABeeZee"/>
              </a:rPr>
              <a:t>I, </a:t>
            </a:r>
            <a:r>
              <a:rPr sz="2650" spc="10" dirty="0">
                <a:solidFill>
                  <a:srgbClr val="737373"/>
                </a:solidFill>
                <a:latin typeface="ABeeZee"/>
                <a:cs typeface="ABeeZee"/>
              </a:rPr>
              <a:t>the undersigned, hereby voluntarily </a:t>
            </a:r>
            <a:r>
              <a:rPr sz="2650" spc="-78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650" spc="10" dirty="0">
                <a:solidFill>
                  <a:srgbClr val="737373"/>
                </a:solidFill>
                <a:latin typeface="ABeeZee"/>
                <a:cs typeface="ABeeZee"/>
              </a:rPr>
              <a:t>consent to articulate </a:t>
            </a:r>
            <a:r>
              <a:rPr sz="2650" spc="5" dirty="0">
                <a:solidFill>
                  <a:srgbClr val="737373"/>
                </a:solidFill>
                <a:latin typeface="ABeeZee"/>
                <a:cs typeface="ABeeZee"/>
              </a:rPr>
              <a:t>all </a:t>
            </a:r>
            <a:r>
              <a:rPr sz="2650" spc="15" dirty="0">
                <a:solidFill>
                  <a:srgbClr val="737373"/>
                </a:solidFill>
                <a:latin typeface="ABeeZee"/>
                <a:cs typeface="ABeeZee"/>
              </a:rPr>
              <a:t>my </a:t>
            </a:r>
            <a:r>
              <a:rPr sz="2650" spc="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650" spc="10" dirty="0">
                <a:solidFill>
                  <a:srgbClr val="737373"/>
                </a:solidFill>
                <a:latin typeface="ABeeZee"/>
                <a:cs typeface="ABeeZee"/>
              </a:rPr>
              <a:t>deliberations</a:t>
            </a:r>
            <a:r>
              <a:rPr sz="265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650" spc="10" dirty="0">
                <a:solidFill>
                  <a:srgbClr val="737373"/>
                </a:solidFill>
                <a:latin typeface="ABeeZee"/>
                <a:cs typeface="ABeeZee"/>
              </a:rPr>
              <a:t>relevant</a:t>
            </a:r>
            <a:r>
              <a:rPr sz="265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650" spc="10" dirty="0">
                <a:solidFill>
                  <a:srgbClr val="737373"/>
                </a:solidFill>
                <a:latin typeface="ABeeZee"/>
                <a:cs typeface="ABeeZee"/>
              </a:rPr>
              <a:t>to</a:t>
            </a:r>
            <a:r>
              <a:rPr sz="265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650" spc="5" dirty="0">
                <a:solidFill>
                  <a:srgbClr val="737373"/>
                </a:solidFill>
                <a:latin typeface="ABeeZee"/>
                <a:cs typeface="ABeeZee"/>
              </a:rPr>
              <a:t>this</a:t>
            </a:r>
            <a:r>
              <a:rPr sz="265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650" spc="10" dirty="0">
                <a:solidFill>
                  <a:srgbClr val="737373"/>
                </a:solidFill>
                <a:latin typeface="ABeeZee"/>
                <a:cs typeface="ABeeZee"/>
              </a:rPr>
              <a:t>research </a:t>
            </a:r>
            <a:r>
              <a:rPr sz="2650" spc="-78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650" spc="10" dirty="0">
                <a:solidFill>
                  <a:srgbClr val="737373"/>
                </a:solidFill>
                <a:latin typeface="ABeeZee"/>
                <a:cs typeface="ABeeZee"/>
              </a:rPr>
              <a:t>study. </a:t>
            </a:r>
            <a:r>
              <a:rPr sz="2650" spc="5" dirty="0">
                <a:solidFill>
                  <a:srgbClr val="737373"/>
                </a:solidFill>
                <a:latin typeface="ABeeZee"/>
                <a:cs typeface="ABeeZee"/>
              </a:rPr>
              <a:t>I </a:t>
            </a:r>
            <a:r>
              <a:rPr sz="2650" spc="10" dirty="0">
                <a:solidFill>
                  <a:srgbClr val="737373"/>
                </a:solidFill>
                <a:latin typeface="ABeeZee"/>
                <a:cs typeface="ABeeZee"/>
              </a:rPr>
              <a:t>comprehend the methodology </a:t>
            </a:r>
            <a:r>
              <a:rPr sz="2650" spc="-78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650" spc="10" dirty="0">
                <a:solidFill>
                  <a:srgbClr val="737373"/>
                </a:solidFill>
                <a:latin typeface="ABeeZee"/>
                <a:cs typeface="ABeeZee"/>
              </a:rPr>
              <a:t>and </a:t>
            </a:r>
            <a:r>
              <a:rPr sz="2650" spc="15" dirty="0">
                <a:solidFill>
                  <a:srgbClr val="737373"/>
                </a:solidFill>
                <a:latin typeface="ABeeZee"/>
                <a:cs typeface="ABeeZee"/>
              </a:rPr>
              <a:t>how my </a:t>
            </a:r>
            <a:r>
              <a:rPr sz="2650" spc="10" dirty="0">
                <a:solidFill>
                  <a:srgbClr val="737373"/>
                </a:solidFill>
                <a:latin typeface="ABeeZee"/>
                <a:cs typeface="ABeeZee"/>
              </a:rPr>
              <a:t>data </a:t>
            </a:r>
            <a:r>
              <a:rPr sz="2650" spc="15" dirty="0">
                <a:solidFill>
                  <a:srgbClr val="737373"/>
                </a:solidFill>
                <a:latin typeface="ABeeZee"/>
                <a:cs typeface="ABeeZee"/>
              </a:rPr>
              <a:t>may </a:t>
            </a:r>
            <a:r>
              <a:rPr sz="2650" spc="10" dirty="0">
                <a:solidFill>
                  <a:srgbClr val="737373"/>
                </a:solidFill>
                <a:latin typeface="ABeeZee"/>
                <a:cs typeface="ABeeZee"/>
              </a:rPr>
              <a:t>be aggregated </a:t>
            </a:r>
            <a:r>
              <a:rPr sz="2650" spc="-78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650" spc="10" dirty="0">
                <a:solidFill>
                  <a:srgbClr val="737373"/>
                </a:solidFill>
                <a:latin typeface="ABeeZee"/>
                <a:cs typeface="ABeeZee"/>
              </a:rPr>
              <a:t>and used by the researchers as they </a:t>
            </a:r>
            <a:r>
              <a:rPr sz="2650" spc="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650" spc="10" dirty="0">
                <a:solidFill>
                  <a:srgbClr val="737373"/>
                </a:solidFill>
                <a:latin typeface="ABeeZee"/>
                <a:cs typeface="ABeeZee"/>
              </a:rPr>
              <a:t>think</a:t>
            </a:r>
            <a:r>
              <a:rPr sz="265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650" spc="5" dirty="0">
                <a:solidFill>
                  <a:srgbClr val="737373"/>
                </a:solidFill>
                <a:latin typeface="ABeeZee"/>
                <a:cs typeface="ABeeZee"/>
              </a:rPr>
              <a:t>fit.</a:t>
            </a:r>
            <a:endParaRPr sz="2650">
              <a:latin typeface="ABeeZee"/>
              <a:cs typeface="ABeeZee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100">
              <a:latin typeface="ABeeZee"/>
              <a:cs typeface="ABeeZee"/>
            </a:endParaRPr>
          </a:p>
          <a:p>
            <a:pPr marL="13970" marR="5083175">
              <a:lnSpc>
                <a:spcPct val="115599"/>
              </a:lnSpc>
            </a:pPr>
            <a:r>
              <a:rPr sz="2650" spc="10" dirty="0">
                <a:solidFill>
                  <a:srgbClr val="737373"/>
                </a:solidFill>
                <a:latin typeface="ABeeZee"/>
                <a:cs typeface="ABeeZee"/>
              </a:rPr>
              <a:t>Signed  Date</a:t>
            </a:r>
            <a:endParaRPr sz="2650">
              <a:latin typeface="ABeeZee"/>
              <a:cs typeface="ABeeZee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203960" indent="-635">
              <a:lnSpc>
                <a:spcPct val="115599"/>
              </a:lnSpc>
              <a:spcBef>
                <a:spcPts val="95"/>
              </a:spcBef>
            </a:pPr>
            <a:r>
              <a:rPr spc="5" dirty="0"/>
              <a:t>I</a:t>
            </a:r>
            <a:r>
              <a:rPr spc="-5" dirty="0"/>
              <a:t> </a:t>
            </a:r>
            <a:r>
              <a:rPr spc="10" dirty="0"/>
              <a:t>understand</a:t>
            </a:r>
            <a:r>
              <a:rPr spc="-5" dirty="0"/>
              <a:t> </a:t>
            </a:r>
            <a:r>
              <a:rPr spc="10" dirty="0"/>
              <a:t>why</a:t>
            </a:r>
            <a:r>
              <a:rPr dirty="0"/>
              <a:t> </a:t>
            </a:r>
            <a:r>
              <a:rPr spc="10" dirty="0"/>
              <a:t>and</a:t>
            </a:r>
            <a:r>
              <a:rPr spc="-5" dirty="0"/>
              <a:t> </a:t>
            </a:r>
            <a:r>
              <a:rPr spc="15" dirty="0"/>
              <a:t>how</a:t>
            </a:r>
            <a:r>
              <a:rPr dirty="0"/>
              <a:t> </a:t>
            </a:r>
            <a:r>
              <a:rPr spc="5" dirty="0"/>
              <a:t>this </a:t>
            </a:r>
            <a:r>
              <a:rPr spc="-780" dirty="0"/>
              <a:t> </a:t>
            </a:r>
            <a:r>
              <a:rPr spc="10" dirty="0"/>
              <a:t>research</a:t>
            </a:r>
            <a:r>
              <a:rPr spc="-5" dirty="0"/>
              <a:t> </a:t>
            </a:r>
            <a:r>
              <a:rPr spc="5" dirty="0"/>
              <a:t>is</a:t>
            </a:r>
            <a:r>
              <a:rPr dirty="0"/>
              <a:t> </a:t>
            </a:r>
            <a:r>
              <a:rPr spc="10" dirty="0"/>
              <a:t>being</a:t>
            </a:r>
            <a:r>
              <a:rPr dirty="0"/>
              <a:t> </a:t>
            </a:r>
            <a:r>
              <a:rPr spc="10" dirty="0"/>
              <a:t>done.</a:t>
            </a: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100"/>
          </a:p>
          <a:p>
            <a:pPr marL="12700" marR="92075">
              <a:lnSpc>
                <a:spcPct val="115599"/>
              </a:lnSpc>
            </a:pPr>
            <a:r>
              <a:rPr spc="5" dirty="0"/>
              <a:t>I</a:t>
            </a:r>
            <a:r>
              <a:rPr spc="-5" dirty="0"/>
              <a:t> </a:t>
            </a:r>
            <a:r>
              <a:rPr spc="10" dirty="0"/>
              <a:t>understand</a:t>
            </a:r>
            <a:r>
              <a:rPr spc="-10" dirty="0"/>
              <a:t> </a:t>
            </a:r>
            <a:r>
              <a:rPr spc="15" dirty="0"/>
              <a:t>how</a:t>
            </a:r>
            <a:r>
              <a:rPr dirty="0"/>
              <a:t> </a:t>
            </a:r>
            <a:r>
              <a:rPr spc="10" dirty="0"/>
              <a:t>the</a:t>
            </a:r>
            <a:r>
              <a:rPr spc="-5" dirty="0"/>
              <a:t> </a:t>
            </a:r>
            <a:r>
              <a:rPr spc="10" dirty="0"/>
              <a:t>researchers</a:t>
            </a:r>
            <a:r>
              <a:rPr spc="-5" dirty="0"/>
              <a:t> </a:t>
            </a:r>
            <a:r>
              <a:rPr spc="5" dirty="0"/>
              <a:t>will </a:t>
            </a:r>
            <a:r>
              <a:rPr spc="-780" dirty="0"/>
              <a:t> </a:t>
            </a:r>
            <a:r>
              <a:rPr spc="10" dirty="0"/>
              <a:t>use</a:t>
            </a:r>
            <a:r>
              <a:rPr dirty="0"/>
              <a:t> </a:t>
            </a:r>
            <a:r>
              <a:rPr spc="10" dirty="0"/>
              <a:t>the</a:t>
            </a:r>
            <a:r>
              <a:rPr dirty="0"/>
              <a:t> </a:t>
            </a:r>
            <a:r>
              <a:rPr spc="10" dirty="0"/>
              <a:t>information</a:t>
            </a:r>
            <a:r>
              <a:rPr spc="-5" dirty="0"/>
              <a:t> </a:t>
            </a:r>
            <a:r>
              <a:rPr spc="5" dirty="0"/>
              <a:t>I </a:t>
            </a:r>
            <a:r>
              <a:rPr spc="10" dirty="0"/>
              <a:t>give</a:t>
            </a:r>
            <a:r>
              <a:rPr dirty="0"/>
              <a:t> </a:t>
            </a:r>
            <a:r>
              <a:rPr spc="10" dirty="0"/>
              <a:t>them</a:t>
            </a: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100"/>
          </a:p>
          <a:p>
            <a:pPr marL="13335" marR="5080" indent="-635">
              <a:lnSpc>
                <a:spcPct val="115599"/>
              </a:lnSpc>
            </a:pPr>
            <a:r>
              <a:rPr spc="5" dirty="0"/>
              <a:t>I </a:t>
            </a:r>
            <a:r>
              <a:rPr spc="10" dirty="0"/>
              <a:t>know </a:t>
            </a:r>
            <a:r>
              <a:rPr spc="5" dirty="0"/>
              <a:t>I </a:t>
            </a:r>
            <a:r>
              <a:rPr spc="10" dirty="0"/>
              <a:t>can choose to not answer a </a:t>
            </a:r>
            <a:r>
              <a:rPr spc="15" dirty="0"/>
              <a:t> </a:t>
            </a:r>
            <a:r>
              <a:rPr spc="10" dirty="0"/>
              <a:t>question</a:t>
            </a:r>
            <a:r>
              <a:rPr spc="-5" dirty="0"/>
              <a:t> </a:t>
            </a:r>
            <a:r>
              <a:rPr spc="5" dirty="0"/>
              <a:t>if</a:t>
            </a:r>
            <a:r>
              <a:rPr dirty="0"/>
              <a:t> </a:t>
            </a:r>
            <a:r>
              <a:rPr spc="5" dirty="0"/>
              <a:t>I </a:t>
            </a:r>
            <a:r>
              <a:rPr spc="10" dirty="0"/>
              <a:t>don’t</a:t>
            </a:r>
            <a:r>
              <a:rPr dirty="0"/>
              <a:t> </a:t>
            </a:r>
            <a:r>
              <a:rPr spc="10" dirty="0"/>
              <a:t>want</a:t>
            </a:r>
            <a:r>
              <a:rPr spc="5" dirty="0"/>
              <a:t> to.I</a:t>
            </a:r>
            <a:r>
              <a:rPr dirty="0"/>
              <a:t> </a:t>
            </a:r>
            <a:r>
              <a:rPr spc="10" dirty="0"/>
              <a:t>know</a:t>
            </a:r>
            <a:r>
              <a:rPr spc="-5" dirty="0"/>
              <a:t> </a:t>
            </a:r>
            <a:r>
              <a:rPr spc="5" dirty="0"/>
              <a:t>I </a:t>
            </a:r>
            <a:r>
              <a:rPr spc="10" dirty="0"/>
              <a:t>can </a:t>
            </a:r>
            <a:r>
              <a:rPr spc="-780" dirty="0"/>
              <a:t> </a:t>
            </a:r>
            <a:r>
              <a:rPr spc="10" dirty="0"/>
              <a:t>stop</a:t>
            </a:r>
            <a:r>
              <a:rPr dirty="0"/>
              <a:t> </a:t>
            </a:r>
            <a:r>
              <a:rPr spc="10" dirty="0"/>
              <a:t>taking</a:t>
            </a:r>
            <a:r>
              <a:rPr dirty="0"/>
              <a:t> </a:t>
            </a:r>
            <a:r>
              <a:rPr spc="10" dirty="0"/>
              <a:t>part</a:t>
            </a:r>
            <a:r>
              <a:rPr dirty="0"/>
              <a:t> </a:t>
            </a:r>
            <a:r>
              <a:rPr spc="10" dirty="0"/>
              <a:t>whenever</a:t>
            </a:r>
            <a:r>
              <a:rPr dirty="0"/>
              <a:t> </a:t>
            </a:r>
            <a:r>
              <a:rPr spc="5" dirty="0"/>
              <a:t>I</a:t>
            </a:r>
            <a:r>
              <a:rPr dirty="0"/>
              <a:t> </a:t>
            </a:r>
            <a:r>
              <a:rPr spc="10" dirty="0"/>
              <a:t>want.</a:t>
            </a: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500"/>
          </a:p>
          <a:p>
            <a:pPr marL="13970">
              <a:lnSpc>
                <a:spcPct val="100000"/>
              </a:lnSpc>
            </a:pPr>
            <a:r>
              <a:rPr spc="5" dirty="0"/>
              <a:t>I</a:t>
            </a:r>
            <a:r>
              <a:rPr dirty="0"/>
              <a:t> </a:t>
            </a:r>
            <a:r>
              <a:rPr spc="10" dirty="0"/>
              <a:t>agree</a:t>
            </a:r>
            <a:r>
              <a:rPr dirty="0"/>
              <a:t> </a:t>
            </a:r>
            <a:r>
              <a:rPr spc="10" dirty="0"/>
              <a:t>to</a:t>
            </a:r>
            <a:r>
              <a:rPr dirty="0"/>
              <a:t> </a:t>
            </a:r>
            <a:r>
              <a:rPr spc="10" dirty="0"/>
              <a:t>take</a:t>
            </a:r>
            <a:r>
              <a:rPr spc="-25" dirty="0"/>
              <a:t> </a:t>
            </a:r>
            <a:r>
              <a:rPr spc="10" dirty="0"/>
              <a:t>part</a:t>
            </a:r>
            <a:r>
              <a:rPr dirty="0"/>
              <a:t> </a:t>
            </a:r>
            <a:r>
              <a:rPr spc="5" dirty="0"/>
              <a:t>in</a:t>
            </a:r>
            <a:r>
              <a:rPr dirty="0"/>
              <a:t> </a:t>
            </a:r>
            <a:r>
              <a:rPr spc="5" dirty="0"/>
              <a:t>this</a:t>
            </a:r>
            <a:r>
              <a:rPr spc="-5" dirty="0"/>
              <a:t> </a:t>
            </a:r>
            <a:r>
              <a:rPr spc="10" dirty="0"/>
              <a:t>research.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637669" y="8505274"/>
            <a:ext cx="1095375" cy="9588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5599"/>
              </a:lnSpc>
              <a:spcBef>
                <a:spcPts val="95"/>
              </a:spcBef>
            </a:pPr>
            <a:r>
              <a:rPr sz="2650" spc="10" dirty="0">
                <a:solidFill>
                  <a:srgbClr val="737373"/>
                </a:solidFill>
                <a:latin typeface="ABeeZee"/>
                <a:cs typeface="ABeeZee"/>
              </a:rPr>
              <a:t>Signed  Date</a:t>
            </a:r>
            <a:endParaRPr sz="2650">
              <a:latin typeface="ABeeZee"/>
              <a:cs typeface="ABeeZee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CE61A7F-030E-4BE8-881B-38B4E4F5E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711507" y="2681094"/>
            <a:ext cx="11611610" cy="3692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30200">
              <a:lnSpc>
                <a:spcPct val="114599"/>
              </a:lnSpc>
              <a:spcBef>
                <a:spcPts val="100"/>
              </a:spcBef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Only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collect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information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essential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to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this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research/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evaluation </a:t>
            </a:r>
            <a:r>
              <a:rPr sz="3000" spc="-88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Store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&amp;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handle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information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securely</a:t>
            </a:r>
            <a:endParaRPr sz="3000">
              <a:latin typeface="ABeeZee"/>
              <a:cs typeface="ABeeZee"/>
            </a:endParaRPr>
          </a:p>
          <a:p>
            <a:pPr marL="12700" marR="5080">
              <a:lnSpc>
                <a:spcPct val="114599"/>
              </a:lnSpc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Remove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names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from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surveys,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interview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texts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or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recordings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ASAP </a:t>
            </a:r>
            <a:r>
              <a:rPr sz="3000" spc="-88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Use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code,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e.g.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letters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or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numbers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instead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of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names</a:t>
            </a:r>
            <a:endParaRPr sz="3000">
              <a:latin typeface="ABeeZee"/>
              <a:cs typeface="ABeeZee"/>
            </a:endParaRPr>
          </a:p>
          <a:p>
            <a:pPr marL="12700" marR="90170" indent="-635">
              <a:lnSpc>
                <a:spcPct val="114599"/>
              </a:lnSpc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Don’t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share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what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people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tell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you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(unless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you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are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worried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about </a:t>
            </a:r>
            <a:r>
              <a:rPr sz="3000" spc="-88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their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safety)</a:t>
            </a:r>
            <a:endParaRPr sz="3000">
              <a:latin typeface="ABeeZee"/>
              <a:cs typeface="ABeeZee"/>
            </a:endParaRPr>
          </a:p>
          <a:p>
            <a:pPr marL="12700">
              <a:lnSpc>
                <a:spcPct val="100000"/>
              </a:lnSpc>
              <a:spcBef>
                <a:spcPts val="525"/>
              </a:spcBef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Follow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the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processes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agreed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for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the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project</a:t>
            </a:r>
            <a:endParaRPr sz="3000">
              <a:latin typeface="ABeeZee"/>
              <a:cs typeface="ABeeZee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727995F-BF5C-43E7-B99B-FE1432E19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"/>
            <a:ext cx="18288000" cy="102870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711507" y="4252861"/>
            <a:ext cx="5452745" cy="42157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>
              <a:lnSpc>
                <a:spcPct val="114599"/>
              </a:lnSpc>
              <a:spcBef>
                <a:spcPts val="95"/>
              </a:spcBef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‘A Year 8 girl in Hanway </a:t>
            </a:r>
            <a:r>
              <a:rPr sz="30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Academy School, </a:t>
            </a:r>
            <a:r>
              <a:rPr sz="30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Somerstown, said that her </a:t>
            </a:r>
            <a:r>
              <a:rPr sz="30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nearest diabetes clinic, which </a:t>
            </a:r>
            <a:r>
              <a:rPr sz="30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she must attend each week </a:t>
            </a:r>
            <a:r>
              <a:rPr sz="30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was too far from the train </a:t>
            </a:r>
            <a:r>
              <a:rPr sz="30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station</a:t>
            </a:r>
            <a:r>
              <a:rPr sz="30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and</a:t>
            </a:r>
            <a:r>
              <a:rPr sz="30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the</a:t>
            </a:r>
            <a:r>
              <a:rPr sz="30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staff</a:t>
            </a:r>
            <a:r>
              <a:rPr sz="30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were</a:t>
            </a:r>
            <a:r>
              <a:rPr sz="30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not </a:t>
            </a:r>
            <a:r>
              <a:rPr sz="3000" spc="-88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that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helpful’</a:t>
            </a:r>
            <a:endParaRPr sz="3000">
              <a:latin typeface="ABeeZee"/>
              <a:cs typeface="ABeeZe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778851" y="3728986"/>
            <a:ext cx="5483860" cy="36918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335" marR="5080" indent="-1270">
              <a:lnSpc>
                <a:spcPct val="114599"/>
              </a:lnSpc>
              <a:spcBef>
                <a:spcPts val="95"/>
              </a:spcBef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‘Young</a:t>
            </a:r>
            <a:r>
              <a:rPr sz="30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people</a:t>
            </a:r>
            <a:r>
              <a:rPr sz="30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said</a:t>
            </a:r>
            <a:r>
              <a:rPr sz="30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it</a:t>
            </a:r>
            <a:r>
              <a:rPr sz="30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could</a:t>
            </a:r>
            <a:r>
              <a:rPr sz="30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be </a:t>
            </a:r>
            <a:r>
              <a:rPr sz="3000" spc="-88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very</a:t>
            </a:r>
            <a:r>
              <a:rPr sz="3000" spc="15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difficult</a:t>
            </a:r>
            <a:r>
              <a:rPr sz="3000" spc="15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to</a:t>
            </a:r>
            <a:r>
              <a:rPr sz="3000" spc="15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attend </a:t>
            </a:r>
            <a:r>
              <a:rPr sz="30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regular appointments at their </a:t>
            </a:r>
            <a:r>
              <a:rPr sz="3000" spc="-88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diabetes clinics, because of </a:t>
            </a:r>
            <a:r>
              <a:rPr sz="30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limited public transport and </a:t>
            </a:r>
            <a:r>
              <a:rPr sz="30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that staff needed to be more </a:t>
            </a:r>
            <a:r>
              <a:rPr sz="30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welcoming’</a:t>
            </a:r>
            <a:endParaRPr sz="3000">
              <a:latin typeface="ABeeZee"/>
              <a:cs typeface="ABeeZe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65873" y="2680487"/>
            <a:ext cx="10247630" cy="10731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335" marR="5080" indent="-1270">
              <a:lnSpc>
                <a:spcPct val="114599"/>
              </a:lnSpc>
              <a:spcBef>
                <a:spcPts val="95"/>
              </a:spcBef>
              <a:tabLst>
                <a:tab pos="7078980" algn="l"/>
              </a:tabLst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How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easy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would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it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be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to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find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out	In</a:t>
            </a:r>
            <a:r>
              <a:rPr sz="3000" spc="-5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comparison</a:t>
            </a:r>
            <a:r>
              <a:rPr sz="3000" spc="-5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to: </a:t>
            </a:r>
            <a:r>
              <a:rPr sz="3000" spc="-88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who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this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was?</a:t>
            </a:r>
            <a:endParaRPr sz="3000">
              <a:latin typeface="ABeeZee"/>
              <a:cs typeface="ABeeZee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D21535A-9AF5-4CE4-97B5-8940B567F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"/>
            <a:ext cx="18288000" cy="102870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710422" y="3083073"/>
            <a:ext cx="13158469" cy="26447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335" marR="5080" indent="-1270">
              <a:lnSpc>
                <a:spcPct val="114599"/>
              </a:lnSpc>
              <a:spcBef>
                <a:spcPts val="95"/>
              </a:spcBef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Can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you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think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of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some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ways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that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this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project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could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cause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someone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harm </a:t>
            </a:r>
            <a:r>
              <a:rPr sz="3000" spc="-88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or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distress?</a:t>
            </a:r>
            <a:endParaRPr sz="3000">
              <a:latin typeface="ABeeZee"/>
              <a:cs typeface="ABeeZee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450">
              <a:latin typeface="ABeeZee"/>
              <a:cs typeface="ABeeZee"/>
            </a:endParaRPr>
          </a:p>
          <a:p>
            <a:pPr marL="13335" marR="1776095" indent="-1270">
              <a:lnSpc>
                <a:spcPct val="114599"/>
              </a:lnSpc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Can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you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think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of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ways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to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make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this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project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safe,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enjoyable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and </a:t>
            </a:r>
            <a:r>
              <a:rPr sz="3000" spc="-88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rewarding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for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participants?</a:t>
            </a:r>
            <a:endParaRPr sz="3000">
              <a:latin typeface="ABeeZee"/>
              <a:cs typeface="ABeeZee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30A2D85-F470-4CE0-BE78-A79F48E64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2800" y="3032283"/>
            <a:ext cx="11978179" cy="478153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5925319"/>
            <a:ext cx="18288000" cy="4361815"/>
            <a:chOff x="0" y="5925319"/>
            <a:chExt cx="18288000" cy="4361815"/>
          </a:xfrm>
        </p:grpSpPr>
        <p:sp>
          <p:nvSpPr>
            <p:cNvPr id="5" name="object 5"/>
            <p:cNvSpPr/>
            <p:nvPr/>
          </p:nvSpPr>
          <p:spPr>
            <a:xfrm>
              <a:off x="0" y="8902699"/>
              <a:ext cx="18288000" cy="1384300"/>
            </a:xfrm>
            <a:custGeom>
              <a:avLst/>
              <a:gdLst/>
              <a:ahLst/>
              <a:cxnLst/>
              <a:rect l="l" t="t" r="r" b="b"/>
              <a:pathLst>
                <a:path w="18288000" h="1384300">
                  <a:moveTo>
                    <a:pt x="713767" y="2424"/>
                  </a:moveTo>
                  <a:lnTo>
                    <a:pt x="35635" y="136586"/>
                  </a:lnTo>
                  <a:lnTo>
                    <a:pt x="0" y="171151"/>
                  </a:lnTo>
                  <a:lnTo>
                    <a:pt x="0" y="1384299"/>
                  </a:lnTo>
                  <a:lnTo>
                    <a:pt x="5546758" y="1384299"/>
                  </a:lnTo>
                  <a:lnTo>
                    <a:pt x="5521426" y="1376191"/>
                  </a:lnTo>
                  <a:lnTo>
                    <a:pt x="5478888" y="1362105"/>
                  </a:lnTo>
                  <a:lnTo>
                    <a:pt x="5436635" y="1347653"/>
                  </a:lnTo>
                  <a:lnTo>
                    <a:pt x="5394655" y="1332848"/>
                  </a:lnTo>
                  <a:lnTo>
                    <a:pt x="5352940" y="1317700"/>
                  </a:lnTo>
                  <a:lnTo>
                    <a:pt x="5270267" y="1286426"/>
                  </a:lnTo>
                  <a:lnTo>
                    <a:pt x="5188540" y="1253925"/>
                  </a:lnTo>
                  <a:lnTo>
                    <a:pt x="5107685" y="1220290"/>
                  </a:lnTo>
                  <a:lnTo>
                    <a:pt x="5027628" y="1185617"/>
                  </a:lnTo>
                  <a:lnTo>
                    <a:pt x="4948293" y="1149998"/>
                  </a:lnTo>
                  <a:lnTo>
                    <a:pt x="4869606" y="1113529"/>
                  </a:lnTo>
                  <a:lnTo>
                    <a:pt x="4752626" y="1057435"/>
                  </a:lnTo>
                  <a:lnTo>
                    <a:pt x="4598222" y="980542"/>
                  </a:lnTo>
                  <a:lnTo>
                    <a:pt x="3948668" y="643753"/>
                  </a:lnTo>
                  <a:lnTo>
                    <a:pt x="3794129" y="566272"/>
                  </a:lnTo>
                  <a:lnTo>
                    <a:pt x="3677013" y="509589"/>
                  </a:lnTo>
                  <a:lnTo>
                    <a:pt x="3598219" y="472657"/>
                  </a:lnTo>
                  <a:lnTo>
                    <a:pt x="3518765" y="436519"/>
                  </a:lnTo>
                  <a:lnTo>
                    <a:pt x="3438575" y="401271"/>
                  </a:lnTo>
                  <a:lnTo>
                    <a:pt x="3357575" y="367005"/>
                  </a:lnTo>
                  <a:lnTo>
                    <a:pt x="3275690" y="333817"/>
                  </a:lnTo>
                  <a:lnTo>
                    <a:pt x="3192846" y="301799"/>
                  </a:lnTo>
                  <a:lnTo>
                    <a:pt x="3151040" y="286259"/>
                  </a:lnTo>
                  <a:lnTo>
                    <a:pt x="3108967" y="271047"/>
                  </a:lnTo>
                  <a:lnTo>
                    <a:pt x="3066616" y="256175"/>
                  </a:lnTo>
                  <a:lnTo>
                    <a:pt x="3023979" y="241654"/>
                  </a:lnTo>
                  <a:lnTo>
                    <a:pt x="2981045" y="227496"/>
                  </a:lnTo>
                  <a:lnTo>
                    <a:pt x="2937807" y="213714"/>
                  </a:lnTo>
                  <a:lnTo>
                    <a:pt x="2894253" y="200318"/>
                  </a:lnTo>
                  <a:lnTo>
                    <a:pt x="2850376" y="187321"/>
                  </a:lnTo>
                  <a:lnTo>
                    <a:pt x="2806165" y="174734"/>
                  </a:lnTo>
                  <a:lnTo>
                    <a:pt x="2761612" y="162570"/>
                  </a:lnTo>
                  <a:lnTo>
                    <a:pt x="2716706" y="150839"/>
                  </a:lnTo>
                  <a:lnTo>
                    <a:pt x="2671439" y="139553"/>
                  </a:lnTo>
                  <a:lnTo>
                    <a:pt x="2625801" y="128725"/>
                  </a:lnTo>
                  <a:lnTo>
                    <a:pt x="2579784" y="118367"/>
                  </a:lnTo>
                  <a:lnTo>
                    <a:pt x="2533376" y="108489"/>
                  </a:lnTo>
                  <a:lnTo>
                    <a:pt x="2486570" y="99103"/>
                  </a:lnTo>
                  <a:lnTo>
                    <a:pt x="2439356" y="90222"/>
                  </a:lnTo>
                  <a:lnTo>
                    <a:pt x="2391724" y="81857"/>
                  </a:lnTo>
                  <a:lnTo>
                    <a:pt x="2343666" y="74020"/>
                  </a:lnTo>
                  <a:lnTo>
                    <a:pt x="2295171" y="66723"/>
                  </a:lnTo>
                  <a:lnTo>
                    <a:pt x="2246231" y="59977"/>
                  </a:lnTo>
                  <a:lnTo>
                    <a:pt x="2196836" y="53794"/>
                  </a:lnTo>
                  <a:lnTo>
                    <a:pt x="2146977" y="48186"/>
                  </a:lnTo>
                  <a:lnTo>
                    <a:pt x="2096644" y="43165"/>
                  </a:lnTo>
                  <a:lnTo>
                    <a:pt x="2045828" y="38742"/>
                  </a:lnTo>
                  <a:lnTo>
                    <a:pt x="1994521" y="34930"/>
                  </a:lnTo>
                  <a:lnTo>
                    <a:pt x="1942711" y="31739"/>
                  </a:lnTo>
                  <a:lnTo>
                    <a:pt x="1890391" y="29182"/>
                  </a:lnTo>
                  <a:lnTo>
                    <a:pt x="713767" y="2424"/>
                  </a:lnTo>
                  <a:close/>
                </a:path>
                <a:path w="18288000" h="1384300">
                  <a:moveTo>
                    <a:pt x="13065307" y="101599"/>
                  </a:moveTo>
                  <a:lnTo>
                    <a:pt x="11049857" y="101599"/>
                  </a:lnTo>
                  <a:lnTo>
                    <a:pt x="10832147" y="165099"/>
                  </a:lnTo>
                  <a:lnTo>
                    <a:pt x="10789334" y="165099"/>
                  </a:lnTo>
                  <a:lnTo>
                    <a:pt x="10454911" y="266699"/>
                  </a:lnTo>
                  <a:lnTo>
                    <a:pt x="10414058" y="292099"/>
                  </a:lnTo>
                  <a:lnTo>
                    <a:pt x="10212682" y="355599"/>
                  </a:lnTo>
                  <a:lnTo>
                    <a:pt x="10172957" y="380999"/>
                  </a:lnTo>
                  <a:lnTo>
                    <a:pt x="10054808" y="419099"/>
                  </a:lnTo>
                  <a:lnTo>
                    <a:pt x="10015755" y="444499"/>
                  </a:lnTo>
                  <a:lnTo>
                    <a:pt x="9899525" y="482599"/>
                  </a:lnTo>
                  <a:lnTo>
                    <a:pt x="9861080" y="507999"/>
                  </a:lnTo>
                  <a:lnTo>
                    <a:pt x="9784610" y="533399"/>
                  </a:lnTo>
                  <a:lnTo>
                    <a:pt x="9746579" y="558799"/>
                  </a:lnTo>
                  <a:lnTo>
                    <a:pt x="9670902" y="584199"/>
                  </a:lnTo>
                  <a:lnTo>
                    <a:pt x="9633248" y="609599"/>
                  </a:lnTo>
                  <a:lnTo>
                    <a:pt x="9595713" y="622299"/>
                  </a:lnTo>
                  <a:lnTo>
                    <a:pt x="9558292" y="647699"/>
                  </a:lnTo>
                  <a:lnTo>
                    <a:pt x="9483776" y="673099"/>
                  </a:lnTo>
                  <a:lnTo>
                    <a:pt x="9446673" y="698499"/>
                  </a:lnTo>
                  <a:lnTo>
                    <a:pt x="9409668" y="711199"/>
                  </a:lnTo>
                  <a:lnTo>
                    <a:pt x="9372758" y="736599"/>
                  </a:lnTo>
                  <a:lnTo>
                    <a:pt x="9299204" y="761999"/>
                  </a:lnTo>
                  <a:lnTo>
                    <a:pt x="9262552" y="787399"/>
                  </a:lnTo>
                  <a:lnTo>
                    <a:pt x="9225978" y="800099"/>
                  </a:lnTo>
                  <a:lnTo>
                    <a:pt x="9189479" y="825499"/>
                  </a:lnTo>
                  <a:lnTo>
                    <a:pt x="9007955" y="914399"/>
                  </a:lnTo>
                  <a:lnTo>
                    <a:pt x="8935726" y="939799"/>
                  </a:lnTo>
                  <a:lnTo>
                    <a:pt x="8899677" y="965199"/>
                  </a:lnTo>
                  <a:lnTo>
                    <a:pt x="8827689" y="990599"/>
                  </a:lnTo>
                  <a:lnTo>
                    <a:pt x="8791743" y="1015999"/>
                  </a:lnTo>
                  <a:lnTo>
                    <a:pt x="8755824" y="1028699"/>
                  </a:lnTo>
                  <a:lnTo>
                    <a:pt x="8719926" y="1054099"/>
                  </a:lnTo>
                  <a:lnTo>
                    <a:pt x="8648183" y="1079499"/>
                  </a:lnTo>
                  <a:lnTo>
                    <a:pt x="8612329" y="1104899"/>
                  </a:lnTo>
                  <a:lnTo>
                    <a:pt x="8504789" y="1142999"/>
                  </a:lnTo>
                  <a:lnTo>
                    <a:pt x="8468937" y="1168399"/>
                  </a:lnTo>
                  <a:lnTo>
                    <a:pt x="8361307" y="1206499"/>
                  </a:lnTo>
                  <a:lnTo>
                    <a:pt x="8325393" y="1231899"/>
                  </a:lnTo>
                  <a:lnTo>
                    <a:pt x="8073057" y="1320799"/>
                  </a:lnTo>
                  <a:lnTo>
                    <a:pt x="8036827" y="1346199"/>
                  </a:lnTo>
                  <a:lnTo>
                    <a:pt x="7927778" y="1384299"/>
                  </a:lnTo>
                  <a:lnTo>
                    <a:pt x="18288000" y="1384299"/>
                  </a:lnTo>
                  <a:lnTo>
                    <a:pt x="18288000" y="647699"/>
                  </a:lnTo>
                  <a:lnTo>
                    <a:pt x="15495735" y="647699"/>
                  </a:lnTo>
                  <a:lnTo>
                    <a:pt x="15467274" y="634999"/>
                  </a:lnTo>
                  <a:lnTo>
                    <a:pt x="15377713" y="634999"/>
                  </a:lnTo>
                  <a:lnTo>
                    <a:pt x="15346398" y="622299"/>
                  </a:lnTo>
                  <a:lnTo>
                    <a:pt x="15281458" y="622299"/>
                  </a:lnTo>
                  <a:lnTo>
                    <a:pt x="15247791" y="609599"/>
                  </a:lnTo>
                  <a:lnTo>
                    <a:pt x="15177963" y="609599"/>
                  </a:lnTo>
                  <a:lnTo>
                    <a:pt x="15141761" y="596899"/>
                  </a:lnTo>
                  <a:lnTo>
                    <a:pt x="15104673" y="596899"/>
                  </a:lnTo>
                  <a:lnTo>
                    <a:pt x="15066678" y="584199"/>
                  </a:lnTo>
                  <a:lnTo>
                    <a:pt x="15027758" y="584199"/>
                  </a:lnTo>
                  <a:lnTo>
                    <a:pt x="14987891" y="571499"/>
                  </a:lnTo>
                  <a:lnTo>
                    <a:pt x="14947056" y="571499"/>
                  </a:lnTo>
                  <a:lnTo>
                    <a:pt x="14862406" y="546099"/>
                  </a:lnTo>
                  <a:lnTo>
                    <a:pt x="14818548" y="546099"/>
                  </a:lnTo>
                  <a:lnTo>
                    <a:pt x="14680606" y="507999"/>
                  </a:lnTo>
                  <a:lnTo>
                    <a:pt x="14632434" y="495299"/>
                  </a:lnTo>
                  <a:lnTo>
                    <a:pt x="14583133" y="495299"/>
                  </a:lnTo>
                  <a:lnTo>
                    <a:pt x="14428249" y="457199"/>
                  </a:lnTo>
                  <a:lnTo>
                    <a:pt x="14262469" y="419099"/>
                  </a:lnTo>
                  <a:lnTo>
                    <a:pt x="14204693" y="393699"/>
                  </a:lnTo>
                  <a:lnTo>
                    <a:pt x="13960466" y="342899"/>
                  </a:lnTo>
                  <a:lnTo>
                    <a:pt x="13896027" y="317499"/>
                  </a:lnTo>
                  <a:lnTo>
                    <a:pt x="13830194" y="304799"/>
                  </a:lnTo>
                  <a:lnTo>
                    <a:pt x="13762948" y="279399"/>
                  </a:lnTo>
                  <a:lnTo>
                    <a:pt x="13694268" y="266699"/>
                  </a:lnTo>
                  <a:lnTo>
                    <a:pt x="13624133" y="241299"/>
                  </a:lnTo>
                  <a:lnTo>
                    <a:pt x="13552524" y="228599"/>
                  </a:lnTo>
                  <a:lnTo>
                    <a:pt x="13479420" y="203199"/>
                  </a:lnTo>
                  <a:lnTo>
                    <a:pt x="13240201" y="152399"/>
                  </a:lnTo>
                  <a:lnTo>
                    <a:pt x="13181479" y="126999"/>
                  </a:lnTo>
                  <a:lnTo>
                    <a:pt x="13065307" y="101599"/>
                  </a:lnTo>
                  <a:close/>
                </a:path>
                <a:path w="18288000" h="1384300">
                  <a:moveTo>
                    <a:pt x="17664591" y="203199"/>
                  </a:moveTo>
                  <a:lnTo>
                    <a:pt x="17617790" y="215899"/>
                  </a:lnTo>
                  <a:lnTo>
                    <a:pt x="17572074" y="215899"/>
                  </a:lnTo>
                  <a:lnTo>
                    <a:pt x="17527421" y="228599"/>
                  </a:lnTo>
                  <a:lnTo>
                    <a:pt x="17441226" y="228599"/>
                  </a:lnTo>
                  <a:lnTo>
                    <a:pt x="17399642" y="241299"/>
                  </a:lnTo>
                  <a:lnTo>
                    <a:pt x="17359041" y="241299"/>
                  </a:lnTo>
                  <a:lnTo>
                    <a:pt x="17319402" y="253999"/>
                  </a:lnTo>
                  <a:lnTo>
                    <a:pt x="17280705" y="253999"/>
                  </a:lnTo>
                  <a:lnTo>
                    <a:pt x="17242930" y="266699"/>
                  </a:lnTo>
                  <a:lnTo>
                    <a:pt x="17206055" y="266699"/>
                  </a:lnTo>
                  <a:lnTo>
                    <a:pt x="17170062" y="279399"/>
                  </a:lnTo>
                  <a:lnTo>
                    <a:pt x="17134929" y="279399"/>
                  </a:lnTo>
                  <a:lnTo>
                    <a:pt x="17100637" y="292099"/>
                  </a:lnTo>
                  <a:lnTo>
                    <a:pt x="17067164" y="292099"/>
                  </a:lnTo>
                  <a:lnTo>
                    <a:pt x="17034492" y="304799"/>
                  </a:lnTo>
                  <a:lnTo>
                    <a:pt x="17002598" y="304799"/>
                  </a:lnTo>
                  <a:lnTo>
                    <a:pt x="16941069" y="330199"/>
                  </a:lnTo>
                  <a:lnTo>
                    <a:pt x="16911392" y="330199"/>
                  </a:lnTo>
                  <a:lnTo>
                    <a:pt x="16882413" y="342899"/>
                  </a:lnTo>
                  <a:lnTo>
                    <a:pt x="16854112" y="342899"/>
                  </a:lnTo>
                  <a:lnTo>
                    <a:pt x="16826468" y="355599"/>
                  </a:lnTo>
                  <a:lnTo>
                    <a:pt x="16799462" y="355599"/>
                  </a:lnTo>
                  <a:lnTo>
                    <a:pt x="16773073" y="368299"/>
                  </a:lnTo>
                  <a:lnTo>
                    <a:pt x="16747280" y="368299"/>
                  </a:lnTo>
                  <a:lnTo>
                    <a:pt x="16722064" y="380999"/>
                  </a:lnTo>
                  <a:lnTo>
                    <a:pt x="16697403" y="393699"/>
                  </a:lnTo>
                  <a:lnTo>
                    <a:pt x="16673279" y="393699"/>
                  </a:lnTo>
                  <a:lnTo>
                    <a:pt x="16649669" y="406399"/>
                  </a:lnTo>
                  <a:lnTo>
                    <a:pt x="16626555" y="406399"/>
                  </a:lnTo>
                  <a:lnTo>
                    <a:pt x="16603916" y="419099"/>
                  </a:lnTo>
                  <a:lnTo>
                    <a:pt x="16581731" y="431799"/>
                  </a:lnTo>
                  <a:lnTo>
                    <a:pt x="16559980" y="431799"/>
                  </a:lnTo>
                  <a:lnTo>
                    <a:pt x="16538643" y="444499"/>
                  </a:lnTo>
                  <a:lnTo>
                    <a:pt x="16517700" y="444499"/>
                  </a:lnTo>
                  <a:lnTo>
                    <a:pt x="16497130" y="457199"/>
                  </a:lnTo>
                  <a:lnTo>
                    <a:pt x="16476913" y="457199"/>
                  </a:lnTo>
                  <a:lnTo>
                    <a:pt x="16457028" y="469899"/>
                  </a:lnTo>
                  <a:lnTo>
                    <a:pt x="16437456" y="469899"/>
                  </a:lnTo>
                  <a:lnTo>
                    <a:pt x="16399168" y="495299"/>
                  </a:lnTo>
                  <a:lnTo>
                    <a:pt x="16325445" y="520699"/>
                  </a:lnTo>
                  <a:lnTo>
                    <a:pt x="16307490" y="520699"/>
                  </a:lnTo>
                  <a:lnTo>
                    <a:pt x="16289686" y="533399"/>
                  </a:lnTo>
                  <a:lnTo>
                    <a:pt x="16272011" y="533399"/>
                  </a:lnTo>
                  <a:lnTo>
                    <a:pt x="16254445" y="546099"/>
                  </a:lnTo>
                  <a:lnTo>
                    <a:pt x="16236968" y="546099"/>
                  </a:lnTo>
                  <a:lnTo>
                    <a:pt x="16219560" y="558799"/>
                  </a:lnTo>
                  <a:lnTo>
                    <a:pt x="16202200" y="558799"/>
                  </a:lnTo>
                  <a:lnTo>
                    <a:pt x="16184868" y="571499"/>
                  </a:lnTo>
                  <a:lnTo>
                    <a:pt x="16150208" y="571499"/>
                  </a:lnTo>
                  <a:lnTo>
                    <a:pt x="16132838" y="584199"/>
                  </a:lnTo>
                  <a:lnTo>
                    <a:pt x="16115415" y="584199"/>
                  </a:lnTo>
                  <a:lnTo>
                    <a:pt x="16097919" y="596899"/>
                  </a:lnTo>
                  <a:lnTo>
                    <a:pt x="16062625" y="596899"/>
                  </a:lnTo>
                  <a:lnTo>
                    <a:pt x="16044786" y="609599"/>
                  </a:lnTo>
                  <a:lnTo>
                    <a:pt x="16008625" y="609599"/>
                  </a:lnTo>
                  <a:lnTo>
                    <a:pt x="15990261" y="622299"/>
                  </a:lnTo>
                  <a:lnTo>
                    <a:pt x="15933795" y="622299"/>
                  </a:lnTo>
                  <a:lnTo>
                    <a:pt x="15914446" y="634999"/>
                  </a:lnTo>
                  <a:lnTo>
                    <a:pt x="15833882" y="634999"/>
                  </a:lnTo>
                  <a:lnTo>
                    <a:pt x="15812846" y="647699"/>
                  </a:lnTo>
                  <a:lnTo>
                    <a:pt x="18288000" y="647699"/>
                  </a:lnTo>
                  <a:lnTo>
                    <a:pt x="18288000" y="393699"/>
                  </a:lnTo>
                  <a:lnTo>
                    <a:pt x="17664591" y="203199"/>
                  </a:lnTo>
                  <a:close/>
                </a:path>
                <a:path w="18288000" h="1384300">
                  <a:moveTo>
                    <a:pt x="12837936" y="63499"/>
                  </a:moveTo>
                  <a:lnTo>
                    <a:pt x="11274008" y="63499"/>
                  </a:lnTo>
                  <a:lnTo>
                    <a:pt x="11228638" y="76199"/>
                  </a:lnTo>
                  <a:lnTo>
                    <a:pt x="11183543" y="76199"/>
                  </a:lnTo>
                  <a:lnTo>
                    <a:pt x="11094156" y="101599"/>
                  </a:lnTo>
                  <a:lnTo>
                    <a:pt x="13007848" y="101599"/>
                  </a:lnTo>
                  <a:lnTo>
                    <a:pt x="12837936" y="63499"/>
                  </a:lnTo>
                  <a:close/>
                </a:path>
                <a:path w="18288000" h="1384300">
                  <a:moveTo>
                    <a:pt x="12671635" y="38099"/>
                  </a:moveTo>
                  <a:lnTo>
                    <a:pt x="11411798" y="38099"/>
                  </a:lnTo>
                  <a:lnTo>
                    <a:pt x="11319655" y="63499"/>
                  </a:lnTo>
                  <a:lnTo>
                    <a:pt x="12782106" y="63499"/>
                  </a:lnTo>
                  <a:lnTo>
                    <a:pt x="12671635" y="38099"/>
                  </a:lnTo>
                  <a:close/>
                </a:path>
                <a:path w="18288000" h="1384300">
                  <a:moveTo>
                    <a:pt x="12562720" y="25399"/>
                  </a:moveTo>
                  <a:lnTo>
                    <a:pt x="11552195" y="25399"/>
                  </a:lnTo>
                  <a:lnTo>
                    <a:pt x="11505100" y="38099"/>
                  </a:lnTo>
                  <a:lnTo>
                    <a:pt x="12616985" y="38099"/>
                  </a:lnTo>
                  <a:lnTo>
                    <a:pt x="12562720" y="25399"/>
                  </a:lnTo>
                  <a:close/>
                </a:path>
                <a:path w="18288000" h="1384300">
                  <a:moveTo>
                    <a:pt x="12402198" y="12699"/>
                  </a:moveTo>
                  <a:lnTo>
                    <a:pt x="11647293" y="12699"/>
                  </a:lnTo>
                  <a:lnTo>
                    <a:pt x="11599591" y="25399"/>
                  </a:lnTo>
                  <a:lnTo>
                    <a:pt x="12455331" y="25399"/>
                  </a:lnTo>
                  <a:lnTo>
                    <a:pt x="12402198" y="12699"/>
                  </a:lnTo>
                  <a:close/>
                </a:path>
                <a:path w="18288000" h="1384300">
                  <a:moveTo>
                    <a:pt x="12245000" y="0"/>
                  </a:moveTo>
                  <a:lnTo>
                    <a:pt x="11841236" y="0"/>
                  </a:lnTo>
                  <a:lnTo>
                    <a:pt x="11792272" y="12699"/>
                  </a:lnTo>
                  <a:lnTo>
                    <a:pt x="12297037" y="12699"/>
                  </a:lnTo>
                  <a:lnTo>
                    <a:pt x="12245000" y="0"/>
                  </a:lnTo>
                  <a:close/>
                </a:path>
              </a:pathLst>
            </a:custGeom>
            <a:solidFill>
              <a:srgbClr val="E86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5925319"/>
              <a:ext cx="2199640" cy="3454400"/>
            </a:xfrm>
            <a:custGeom>
              <a:avLst/>
              <a:gdLst/>
              <a:ahLst/>
              <a:cxnLst/>
              <a:rect l="l" t="t" r="r" b="b"/>
              <a:pathLst>
                <a:path w="2199640" h="3454400">
                  <a:moveTo>
                    <a:pt x="682044" y="3441700"/>
                  </a:moveTo>
                  <a:lnTo>
                    <a:pt x="258794" y="3441700"/>
                  </a:lnTo>
                  <a:lnTo>
                    <a:pt x="279862" y="3454400"/>
                  </a:lnTo>
                  <a:lnTo>
                    <a:pt x="660975" y="3454400"/>
                  </a:lnTo>
                  <a:lnTo>
                    <a:pt x="682044" y="3441700"/>
                  </a:lnTo>
                  <a:close/>
                </a:path>
                <a:path w="2199640" h="3454400">
                  <a:moveTo>
                    <a:pt x="765976" y="3429000"/>
                  </a:moveTo>
                  <a:lnTo>
                    <a:pt x="174861" y="3429000"/>
                  </a:lnTo>
                  <a:lnTo>
                    <a:pt x="195785" y="3441700"/>
                  </a:lnTo>
                  <a:lnTo>
                    <a:pt x="745053" y="3441700"/>
                  </a:lnTo>
                  <a:lnTo>
                    <a:pt x="765976" y="3429000"/>
                  </a:lnTo>
                  <a:close/>
                </a:path>
                <a:path w="2199640" h="3454400">
                  <a:moveTo>
                    <a:pt x="849203" y="3416300"/>
                  </a:moveTo>
                  <a:lnTo>
                    <a:pt x="91635" y="3416300"/>
                  </a:lnTo>
                  <a:lnTo>
                    <a:pt x="112361" y="3429000"/>
                  </a:lnTo>
                  <a:lnTo>
                    <a:pt x="828476" y="3429000"/>
                  </a:lnTo>
                  <a:lnTo>
                    <a:pt x="849203" y="3416300"/>
                  </a:lnTo>
                  <a:close/>
                </a:path>
                <a:path w="2199640" h="3454400">
                  <a:moveTo>
                    <a:pt x="890484" y="3403600"/>
                  </a:moveTo>
                  <a:lnTo>
                    <a:pt x="50354" y="3403600"/>
                  </a:lnTo>
                  <a:lnTo>
                    <a:pt x="70966" y="3416300"/>
                  </a:lnTo>
                  <a:lnTo>
                    <a:pt x="869872" y="3416300"/>
                  </a:lnTo>
                  <a:lnTo>
                    <a:pt x="890484" y="3403600"/>
                  </a:lnTo>
                  <a:close/>
                </a:path>
                <a:path w="2199640" h="3454400">
                  <a:moveTo>
                    <a:pt x="931510" y="63500"/>
                  </a:moveTo>
                  <a:lnTo>
                    <a:pt x="0" y="63500"/>
                  </a:lnTo>
                  <a:lnTo>
                    <a:pt x="0" y="3390900"/>
                  </a:lnTo>
                  <a:lnTo>
                    <a:pt x="9328" y="3403600"/>
                  </a:lnTo>
                  <a:lnTo>
                    <a:pt x="931510" y="3403600"/>
                  </a:lnTo>
                  <a:lnTo>
                    <a:pt x="951919" y="3390900"/>
                  </a:lnTo>
                  <a:lnTo>
                    <a:pt x="972259" y="3390900"/>
                  </a:lnTo>
                  <a:lnTo>
                    <a:pt x="992526" y="3378200"/>
                  </a:lnTo>
                  <a:lnTo>
                    <a:pt x="1012710" y="3378200"/>
                  </a:lnTo>
                  <a:lnTo>
                    <a:pt x="1032812" y="3365500"/>
                  </a:lnTo>
                  <a:lnTo>
                    <a:pt x="1052828" y="3365500"/>
                  </a:lnTo>
                  <a:lnTo>
                    <a:pt x="1092605" y="3340100"/>
                  </a:lnTo>
                  <a:lnTo>
                    <a:pt x="1112350" y="3340100"/>
                  </a:lnTo>
                  <a:lnTo>
                    <a:pt x="1151550" y="3314700"/>
                  </a:lnTo>
                  <a:lnTo>
                    <a:pt x="1170995" y="3314700"/>
                  </a:lnTo>
                  <a:lnTo>
                    <a:pt x="1209572" y="3289300"/>
                  </a:lnTo>
                  <a:lnTo>
                    <a:pt x="1228696" y="3289300"/>
                  </a:lnTo>
                  <a:lnTo>
                    <a:pt x="1285365" y="3251200"/>
                  </a:lnTo>
                  <a:lnTo>
                    <a:pt x="1304015" y="3251200"/>
                  </a:lnTo>
                  <a:lnTo>
                    <a:pt x="1377323" y="3200400"/>
                  </a:lnTo>
                  <a:lnTo>
                    <a:pt x="1413170" y="3175000"/>
                  </a:lnTo>
                  <a:lnTo>
                    <a:pt x="1430882" y="3175000"/>
                  </a:lnTo>
                  <a:lnTo>
                    <a:pt x="1483138" y="3136900"/>
                  </a:lnTo>
                  <a:lnTo>
                    <a:pt x="1517223" y="3111500"/>
                  </a:lnTo>
                  <a:lnTo>
                    <a:pt x="1550670" y="3086100"/>
                  </a:lnTo>
                  <a:lnTo>
                    <a:pt x="1583469" y="3060700"/>
                  </a:lnTo>
                  <a:lnTo>
                    <a:pt x="1599616" y="3035300"/>
                  </a:lnTo>
                  <a:lnTo>
                    <a:pt x="1631402" y="3009900"/>
                  </a:lnTo>
                  <a:lnTo>
                    <a:pt x="1662492" y="2984500"/>
                  </a:lnTo>
                  <a:lnTo>
                    <a:pt x="1692857" y="2959100"/>
                  </a:lnTo>
                  <a:lnTo>
                    <a:pt x="1707766" y="2933700"/>
                  </a:lnTo>
                  <a:lnTo>
                    <a:pt x="1722488" y="2921000"/>
                  </a:lnTo>
                  <a:lnTo>
                    <a:pt x="1737022" y="2908300"/>
                  </a:lnTo>
                  <a:lnTo>
                    <a:pt x="1751366" y="2895600"/>
                  </a:lnTo>
                  <a:lnTo>
                    <a:pt x="1765518" y="2882900"/>
                  </a:lnTo>
                  <a:lnTo>
                    <a:pt x="1779473" y="2857500"/>
                  </a:lnTo>
                  <a:lnTo>
                    <a:pt x="1793230" y="2844800"/>
                  </a:lnTo>
                  <a:lnTo>
                    <a:pt x="1806789" y="2832100"/>
                  </a:lnTo>
                  <a:lnTo>
                    <a:pt x="1820147" y="2806700"/>
                  </a:lnTo>
                  <a:lnTo>
                    <a:pt x="1833303" y="2794000"/>
                  </a:lnTo>
                  <a:lnTo>
                    <a:pt x="1846255" y="2781300"/>
                  </a:lnTo>
                  <a:lnTo>
                    <a:pt x="1858999" y="2755900"/>
                  </a:lnTo>
                  <a:lnTo>
                    <a:pt x="1871531" y="2743200"/>
                  </a:lnTo>
                  <a:lnTo>
                    <a:pt x="1883851" y="2730500"/>
                  </a:lnTo>
                  <a:lnTo>
                    <a:pt x="1895959" y="2705100"/>
                  </a:lnTo>
                  <a:lnTo>
                    <a:pt x="1907856" y="2692400"/>
                  </a:lnTo>
                  <a:lnTo>
                    <a:pt x="1919531" y="2679700"/>
                  </a:lnTo>
                  <a:lnTo>
                    <a:pt x="1930989" y="2654300"/>
                  </a:lnTo>
                  <a:lnTo>
                    <a:pt x="1942228" y="2641600"/>
                  </a:lnTo>
                  <a:lnTo>
                    <a:pt x="1953245" y="2616200"/>
                  </a:lnTo>
                  <a:lnTo>
                    <a:pt x="1964045" y="2603500"/>
                  </a:lnTo>
                  <a:lnTo>
                    <a:pt x="1974615" y="2578100"/>
                  </a:lnTo>
                  <a:lnTo>
                    <a:pt x="1984958" y="2565400"/>
                  </a:lnTo>
                  <a:lnTo>
                    <a:pt x="1995079" y="2552700"/>
                  </a:lnTo>
                  <a:lnTo>
                    <a:pt x="2004964" y="2527300"/>
                  </a:lnTo>
                  <a:lnTo>
                    <a:pt x="2014617" y="2514600"/>
                  </a:lnTo>
                  <a:lnTo>
                    <a:pt x="2024038" y="2489200"/>
                  </a:lnTo>
                  <a:lnTo>
                    <a:pt x="2033230" y="2476500"/>
                  </a:lnTo>
                  <a:lnTo>
                    <a:pt x="2042181" y="2451100"/>
                  </a:lnTo>
                  <a:lnTo>
                    <a:pt x="2050896" y="2438400"/>
                  </a:lnTo>
                  <a:lnTo>
                    <a:pt x="2059373" y="2413000"/>
                  </a:lnTo>
                  <a:lnTo>
                    <a:pt x="2067609" y="2387600"/>
                  </a:lnTo>
                  <a:lnTo>
                    <a:pt x="2075610" y="2374900"/>
                  </a:lnTo>
                  <a:lnTo>
                    <a:pt x="2083366" y="2349500"/>
                  </a:lnTo>
                  <a:lnTo>
                    <a:pt x="2090880" y="2336800"/>
                  </a:lnTo>
                  <a:lnTo>
                    <a:pt x="2098152" y="2311400"/>
                  </a:lnTo>
                  <a:lnTo>
                    <a:pt x="2105174" y="2298700"/>
                  </a:lnTo>
                  <a:lnTo>
                    <a:pt x="2111951" y="2273300"/>
                  </a:lnTo>
                  <a:lnTo>
                    <a:pt x="2118480" y="2247900"/>
                  </a:lnTo>
                  <a:lnTo>
                    <a:pt x="2124759" y="2235200"/>
                  </a:lnTo>
                  <a:lnTo>
                    <a:pt x="2130795" y="2209800"/>
                  </a:lnTo>
                  <a:lnTo>
                    <a:pt x="2136579" y="2197100"/>
                  </a:lnTo>
                  <a:lnTo>
                    <a:pt x="2142111" y="2171700"/>
                  </a:lnTo>
                  <a:lnTo>
                    <a:pt x="2147390" y="2146300"/>
                  </a:lnTo>
                  <a:lnTo>
                    <a:pt x="2152424" y="2133600"/>
                  </a:lnTo>
                  <a:lnTo>
                    <a:pt x="2157201" y="2108200"/>
                  </a:lnTo>
                  <a:lnTo>
                    <a:pt x="2161721" y="2095500"/>
                  </a:lnTo>
                  <a:lnTo>
                    <a:pt x="2165983" y="2070100"/>
                  </a:lnTo>
                  <a:lnTo>
                    <a:pt x="2169998" y="2044700"/>
                  </a:lnTo>
                  <a:lnTo>
                    <a:pt x="2173756" y="2032000"/>
                  </a:lnTo>
                  <a:lnTo>
                    <a:pt x="2177256" y="2006600"/>
                  </a:lnTo>
                  <a:lnTo>
                    <a:pt x="2180499" y="1981200"/>
                  </a:lnTo>
                  <a:lnTo>
                    <a:pt x="2183483" y="1968500"/>
                  </a:lnTo>
                  <a:lnTo>
                    <a:pt x="2186208" y="1943100"/>
                  </a:lnTo>
                  <a:lnTo>
                    <a:pt x="2188675" y="1917700"/>
                  </a:lnTo>
                  <a:lnTo>
                    <a:pt x="2190888" y="1905000"/>
                  </a:lnTo>
                  <a:lnTo>
                    <a:pt x="2192836" y="1879600"/>
                  </a:lnTo>
                  <a:lnTo>
                    <a:pt x="2194525" y="1854200"/>
                  </a:lnTo>
                  <a:lnTo>
                    <a:pt x="2195955" y="1841500"/>
                  </a:lnTo>
                  <a:lnTo>
                    <a:pt x="2197124" y="1816100"/>
                  </a:lnTo>
                  <a:lnTo>
                    <a:pt x="2198033" y="1790700"/>
                  </a:lnTo>
                  <a:lnTo>
                    <a:pt x="2198684" y="1778000"/>
                  </a:lnTo>
                  <a:lnTo>
                    <a:pt x="2199076" y="1752600"/>
                  </a:lnTo>
                  <a:lnTo>
                    <a:pt x="2199206" y="1727200"/>
                  </a:lnTo>
                  <a:lnTo>
                    <a:pt x="2199076" y="1714500"/>
                  </a:lnTo>
                  <a:lnTo>
                    <a:pt x="2198684" y="1689100"/>
                  </a:lnTo>
                  <a:lnTo>
                    <a:pt x="2198033" y="1663700"/>
                  </a:lnTo>
                  <a:lnTo>
                    <a:pt x="2197124" y="1651000"/>
                  </a:lnTo>
                  <a:lnTo>
                    <a:pt x="2195955" y="1625600"/>
                  </a:lnTo>
                  <a:lnTo>
                    <a:pt x="2194525" y="1600200"/>
                  </a:lnTo>
                  <a:lnTo>
                    <a:pt x="2192836" y="1587500"/>
                  </a:lnTo>
                  <a:lnTo>
                    <a:pt x="2190888" y="1562100"/>
                  </a:lnTo>
                  <a:lnTo>
                    <a:pt x="2188675" y="1536700"/>
                  </a:lnTo>
                  <a:lnTo>
                    <a:pt x="2186208" y="1524000"/>
                  </a:lnTo>
                  <a:lnTo>
                    <a:pt x="2183483" y="1498600"/>
                  </a:lnTo>
                  <a:lnTo>
                    <a:pt x="2180499" y="1473200"/>
                  </a:lnTo>
                  <a:lnTo>
                    <a:pt x="2177256" y="1460500"/>
                  </a:lnTo>
                  <a:lnTo>
                    <a:pt x="2173756" y="1435100"/>
                  </a:lnTo>
                  <a:lnTo>
                    <a:pt x="2169998" y="1409700"/>
                  </a:lnTo>
                  <a:lnTo>
                    <a:pt x="2165983" y="1397000"/>
                  </a:lnTo>
                  <a:lnTo>
                    <a:pt x="2161721" y="1371600"/>
                  </a:lnTo>
                  <a:lnTo>
                    <a:pt x="2157201" y="1358900"/>
                  </a:lnTo>
                  <a:lnTo>
                    <a:pt x="2152424" y="1333500"/>
                  </a:lnTo>
                  <a:lnTo>
                    <a:pt x="2147390" y="1308100"/>
                  </a:lnTo>
                  <a:lnTo>
                    <a:pt x="2142111" y="1295400"/>
                  </a:lnTo>
                  <a:lnTo>
                    <a:pt x="2136581" y="1270000"/>
                  </a:lnTo>
                  <a:lnTo>
                    <a:pt x="2130801" y="1244600"/>
                  </a:lnTo>
                  <a:lnTo>
                    <a:pt x="2124772" y="1231900"/>
                  </a:lnTo>
                  <a:lnTo>
                    <a:pt x="2118485" y="1206500"/>
                  </a:lnTo>
                  <a:lnTo>
                    <a:pt x="2111953" y="1193800"/>
                  </a:lnTo>
                  <a:lnTo>
                    <a:pt x="2105175" y="1168400"/>
                  </a:lnTo>
                  <a:lnTo>
                    <a:pt x="2098152" y="1155700"/>
                  </a:lnTo>
                  <a:lnTo>
                    <a:pt x="2090880" y="1130300"/>
                  </a:lnTo>
                  <a:lnTo>
                    <a:pt x="2083366" y="1104900"/>
                  </a:lnTo>
                  <a:lnTo>
                    <a:pt x="2075610" y="1092200"/>
                  </a:lnTo>
                  <a:lnTo>
                    <a:pt x="2067609" y="1066800"/>
                  </a:lnTo>
                  <a:lnTo>
                    <a:pt x="2059373" y="1054100"/>
                  </a:lnTo>
                  <a:lnTo>
                    <a:pt x="2050896" y="1028700"/>
                  </a:lnTo>
                  <a:lnTo>
                    <a:pt x="2042181" y="1016000"/>
                  </a:lnTo>
                  <a:lnTo>
                    <a:pt x="2033230" y="990600"/>
                  </a:lnTo>
                  <a:lnTo>
                    <a:pt x="2024038" y="977900"/>
                  </a:lnTo>
                  <a:lnTo>
                    <a:pt x="2014617" y="952500"/>
                  </a:lnTo>
                  <a:lnTo>
                    <a:pt x="2004964" y="939800"/>
                  </a:lnTo>
                  <a:lnTo>
                    <a:pt x="1995079" y="914400"/>
                  </a:lnTo>
                  <a:lnTo>
                    <a:pt x="1984958" y="901700"/>
                  </a:lnTo>
                  <a:lnTo>
                    <a:pt x="1974615" y="876300"/>
                  </a:lnTo>
                  <a:lnTo>
                    <a:pt x="1964045" y="863600"/>
                  </a:lnTo>
                  <a:lnTo>
                    <a:pt x="1953245" y="838200"/>
                  </a:lnTo>
                  <a:lnTo>
                    <a:pt x="1942228" y="825500"/>
                  </a:lnTo>
                  <a:lnTo>
                    <a:pt x="1930989" y="812800"/>
                  </a:lnTo>
                  <a:lnTo>
                    <a:pt x="1919531" y="787400"/>
                  </a:lnTo>
                  <a:lnTo>
                    <a:pt x="1907856" y="774700"/>
                  </a:lnTo>
                  <a:lnTo>
                    <a:pt x="1895959" y="749300"/>
                  </a:lnTo>
                  <a:lnTo>
                    <a:pt x="1883851" y="736600"/>
                  </a:lnTo>
                  <a:lnTo>
                    <a:pt x="1871531" y="723900"/>
                  </a:lnTo>
                  <a:lnTo>
                    <a:pt x="1858999" y="698500"/>
                  </a:lnTo>
                  <a:lnTo>
                    <a:pt x="1846255" y="685800"/>
                  </a:lnTo>
                  <a:lnTo>
                    <a:pt x="1833303" y="673100"/>
                  </a:lnTo>
                  <a:lnTo>
                    <a:pt x="1820147" y="647700"/>
                  </a:lnTo>
                  <a:lnTo>
                    <a:pt x="1806789" y="635000"/>
                  </a:lnTo>
                  <a:lnTo>
                    <a:pt x="1793230" y="622300"/>
                  </a:lnTo>
                  <a:lnTo>
                    <a:pt x="1779473" y="596900"/>
                  </a:lnTo>
                  <a:lnTo>
                    <a:pt x="1765518" y="584200"/>
                  </a:lnTo>
                  <a:lnTo>
                    <a:pt x="1751366" y="571500"/>
                  </a:lnTo>
                  <a:lnTo>
                    <a:pt x="1737022" y="558800"/>
                  </a:lnTo>
                  <a:lnTo>
                    <a:pt x="1722488" y="546100"/>
                  </a:lnTo>
                  <a:lnTo>
                    <a:pt x="1707766" y="520700"/>
                  </a:lnTo>
                  <a:lnTo>
                    <a:pt x="1692857" y="508000"/>
                  </a:lnTo>
                  <a:lnTo>
                    <a:pt x="1662492" y="482600"/>
                  </a:lnTo>
                  <a:lnTo>
                    <a:pt x="1631402" y="457200"/>
                  </a:lnTo>
                  <a:lnTo>
                    <a:pt x="1615593" y="431800"/>
                  </a:lnTo>
                  <a:lnTo>
                    <a:pt x="1583469" y="406400"/>
                  </a:lnTo>
                  <a:lnTo>
                    <a:pt x="1550670" y="381000"/>
                  </a:lnTo>
                  <a:lnTo>
                    <a:pt x="1517223" y="355600"/>
                  </a:lnTo>
                  <a:lnTo>
                    <a:pt x="1465867" y="317500"/>
                  </a:lnTo>
                  <a:lnTo>
                    <a:pt x="1413170" y="279400"/>
                  </a:lnTo>
                  <a:lnTo>
                    <a:pt x="1377323" y="254000"/>
                  </a:lnTo>
                  <a:lnTo>
                    <a:pt x="1359190" y="254000"/>
                  </a:lnTo>
                  <a:lnTo>
                    <a:pt x="1285365" y="203200"/>
                  </a:lnTo>
                  <a:lnTo>
                    <a:pt x="1266591" y="203200"/>
                  </a:lnTo>
                  <a:lnTo>
                    <a:pt x="1209572" y="165100"/>
                  </a:lnTo>
                  <a:lnTo>
                    <a:pt x="1190336" y="165100"/>
                  </a:lnTo>
                  <a:lnTo>
                    <a:pt x="1151550" y="139700"/>
                  </a:lnTo>
                  <a:lnTo>
                    <a:pt x="1132000" y="139700"/>
                  </a:lnTo>
                  <a:lnTo>
                    <a:pt x="1092605" y="114300"/>
                  </a:lnTo>
                  <a:lnTo>
                    <a:pt x="1072764" y="114300"/>
                  </a:lnTo>
                  <a:lnTo>
                    <a:pt x="1052828" y="101600"/>
                  </a:lnTo>
                  <a:lnTo>
                    <a:pt x="1032812" y="101600"/>
                  </a:lnTo>
                  <a:lnTo>
                    <a:pt x="1012710" y="88900"/>
                  </a:lnTo>
                  <a:lnTo>
                    <a:pt x="992526" y="88900"/>
                  </a:lnTo>
                  <a:lnTo>
                    <a:pt x="972259" y="76200"/>
                  </a:lnTo>
                  <a:lnTo>
                    <a:pt x="951919" y="76200"/>
                  </a:lnTo>
                  <a:lnTo>
                    <a:pt x="931510" y="63500"/>
                  </a:lnTo>
                  <a:close/>
                </a:path>
                <a:path w="2199640" h="3454400">
                  <a:moveTo>
                    <a:pt x="890484" y="50800"/>
                  </a:moveTo>
                  <a:lnTo>
                    <a:pt x="50354" y="50800"/>
                  </a:lnTo>
                  <a:lnTo>
                    <a:pt x="29806" y="63500"/>
                  </a:lnTo>
                  <a:lnTo>
                    <a:pt x="911032" y="63500"/>
                  </a:lnTo>
                  <a:lnTo>
                    <a:pt x="890484" y="50800"/>
                  </a:lnTo>
                  <a:close/>
                </a:path>
                <a:path w="2199640" h="3454400">
                  <a:moveTo>
                    <a:pt x="828476" y="38100"/>
                  </a:moveTo>
                  <a:lnTo>
                    <a:pt x="112361" y="38100"/>
                  </a:lnTo>
                  <a:lnTo>
                    <a:pt x="91635" y="50800"/>
                  </a:lnTo>
                  <a:lnTo>
                    <a:pt x="849203" y="50800"/>
                  </a:lnTo>
                  <a:lnTo>
                    <a:pt x="828476" y="38100"/>
                  </a:lnTo>
                  <a:close/>
                </a:path>
                <a:path w="2199640" h="3454400">
                  <a:moveTo>
                    <a:pt x="765976" y="25400"/>
                  </a:moveTo>
                  <a:lnTo>
                    <a:pt x="174861" y="25400"/>
                  </a:lnTo>
                  <a:lnTo>
                    <a:pt x="153980" y="38100"/>
                  </a:lnTo>
                  <a:lnTo>
                    <a:pt x="786857" y="38100"/>
                  </a:lnTo>
                  <a:lnTo>
                    <a:pt x="765976" y="25400"/>
                  </a:lnTo>
                  <a:close/>
                </a:path>
                <a:path w="2199640" h="3454400">
                  <a:moveTo>
                    <a:pt x="703081" y="12700"/>
                  </a:moveTo>
                  <a:lnTo>
                    <a:pt x="237757" y="12700"/>
                  </a:lnTo>
                  <a:lnTo>
                    <a:pt x="216749" y="25400"/>
                  </a:lnTo>
                  <a:lnTo>
                    <a:pt x="724089" y="25400"/>
                  </a:lnTo>
                  <a:lnTo>
                    <a:pt x="703081" y="12700"/>
                  </a:lnTo>
                  <a:close/>
                </a:path>
                <a:path w="2199640" h="3454400">
                  <a:moveTo>
                    <a:pt x="555242" y="0"/>
                  </a:moveTo>
                  <a:lnTo>
                    <a:pt x="385596" y="0"/>
                  </a:lnTo>
                  <a:lnTo>
                    <a:pt x="364412" y="12700"/>
                  </a:lnTo>
                  <a:lnTo>
                    <a:pt x="576428" y="12700"/>
                  </a:lnTo>
                  <a:lnTo>
                    <a:pt x="555242" y="0"/>
                  </a:lnTo>
                  <a:close/>
                </a:path>
              </a:pathLst>
            </a:custGeom>
            <a:solidFill>
              <a:srgbClr val="6AA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25120" y="7105586"/>
              <a:ext cx="1821814" cy="1214755"/>
            </a:xfrm>
            <a:custGeom>
              <a:avLst/>
              <a:gdLst/>
              <a:ahLst/>
              <a:cxnLst/>
              <a:rect l="l" t="t" r="r" b="b"/>
              <a:pathLst>
                <a:path w="1821814" h="1214754">
                  <a:moveTo>
                    <a:pt x="1821649" y="1012024"/>
                  </a:moveTo>
                  <a:lnTo>
                    <a:pt x="0" y="1012024"/>
                  </a:lnTo>
                  <a:lnTo>
                    <a:pt x="0" y="1214437"/>
                  </a:lnTo>
                  <a:lnTo>
                    <a:pt x="1821649" y="1214437"/>
                  </a:lnTo>
                  <a:lnTo>
                    <a:pt x="1821649" y="1012024"/>
                  </a:lnTo>
                  <a:close/>
                </a:path>
                <a:path w="1821814" h="1214754">
                  <a:moveTo>
                    <a:pt x="1821649" y="506018"/>
                  </a:moveTo>
                  <a:lnTo>
                    <a:pt x="0" y="506018"/>
                  </a:lnTo>
                  <a:lnTo>
                    <a:pt x="0" y="708431"/>
                  </a:lnTo>
                  <a:lnTo>
                    <a:pt x="1821649" y="708431"/>
                  </a:lnTo>
                  <a:lnTo>
                    <a:pt x="1821649" y="506018"/>
                  </a:lnTo>
                  <a:close/>
                </a:path>
                <a:path w="1821814" h="1214754">
                  <a:moveTo>
                    <a:pt x="1821649" y="0"/>
                  </a:moveTo>
                  <a:lnTo>
                    <a:pt x="0" y="0"/>
                  </a:lnTo>
                  <a:lnTo>
                    <a:pt x="0" y="202412"/>
                  </a:lnTo>
                  <a:lnTo>
                    <a:pt x="1821649" y="202412"/>
                  </a:lnTo>
                  <a:lnTo>
                    <a:pt x="1821649" y="0"/>
                  </a:lnTo>
                  <a:close/>
                </a:path>
              </a:pathLst>
            </a:custGeom>
            <a:solidFill>
              <a:srgbClr val="FCBD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898532" y="7655827"/>
              <a:ext cx="389890" cy="710565"/>
            </a:xfrm>
            <a:custGeom>
              <a:avLst/>
              <a:gdLst/>
              <a:ahLst/>
              <a:cxnLst/>
              <a:rect l="l" t="t" r="r" b="b"/>
              <a:pathLst>
                <a:path w="389890" h="710565">
                  <a:moveTo>
                    <a:pt x="389467" y="451469"/>
                  </a:moveTo>
                  <a:lnTo>
                    <a:pt x="233172" y="451469"/>
                  </a:lnTo>
                  <a:lnTo>
                    <a:pt x="279343" y="452860"/>
                  </a:lnTo>
                  <a:lnTo>
                    <a:pt x="323189" y="459003"/>
                  </a:lnTo>
                  <a:lnTo>
                    <a:pt x="295490" y="506743"/>
                  </a:lnTo>
                  <a:lnTo>
                    <a:pt x="232589" y="593581"/>
                  </a:lnTo>
                  <a:lnTo>
                    <a:pt x="207444" y="637917"/>
                  </a:lnTo>
                  <a:lnTo>
                    <a:pt x="193205" y="686358"/>
                  </a:lnTo>
                  <a:lnTo>
                    <a:pt x="206987" y="693774"/>
                  </a:lnTo>
                  <a:lnTo>
                    <a:pt x="219389" y="701470"/>
                  </a:lnTo>
                  <a:lnTo>
                    <a:pt x="233452" y="707506"/>
                  </a:lnTo>
                  <a:lnTo>
                    <a:pt x="252222" y="709942"/>
                  </a:lnTo>
                  <a:lnTo>
                    <a:pt x="283076" y="677656"/>
                  </a:lnTo>
                  <a:lnTo>
                    <a:pt x="312496" y="642131"/>
                  </a:lnTo>
                  <a:lnTo>
                    <a:pt x="341014" y="604556"/>
                  </a:lnTo>
                  <a:lnTo>
                    <a:pt x="369163" y="566121"/>
                  </a:lnTo>
                  <a:lnTo>
                    <a:pt x="389467" y="538795"/>
                  </a:lnTo>
                  <a:lnTo>
                    <a:pt x="389467" y="451469"/>
                  </a:lnTo>
                  <a:close/>
                </a:path>
                <a:path w="389890" h="710565">
                  <a:moveTo>
                    <a:pt x="74375" y="358954"/>
                  </a:moveTo>
                  <a:lnTo>
                    <a:pt x="36484" y="365895"/>
                  </a:lnTo>
                  <a:lnTo>
                    <a:pt x="9984" y="383736"/>
                  </a:lnTo>
                  <a:lnTo>
                    <a:pt x="0" y="416369"/>
                  </a:lnTo>
                  <a:lnTo>
                    <a:pt x="43841" y="436610"/>
                  </a:lnTo>
                  <a:lnTo>
                    <a:pt x="90009" y="447400"/>
                  </a:lnTo>
                  <a:lnTo>
                    <a:pt x="137574" y="451580"/>
                  </a:lnTo>
                  <a:lnTo>
                    <a:pt x="185605" y="451989"/>
                  </a:lnTo>
                  <a:lnTo>
                    <a:pt x="233172" y="451469"/>
                  </a:lnTo>
                  <a:lnTo>
                    <a:pt x="389467" y="451469"/>
                  </a:lnTo>
                  <a:lnTo>
                    <a:pt x="389467" y="370420"/>
                  </a:lnTo>
                  <a:lnTo>
                    <a:pt x="348788" y="370347"/>
                  </a:lnTo>
                  <a:lnTo>
                    <a:pt x="205168" y="364604"/>
                  </a:lnTo>
                  <a:lnTo>
                    <a:pt x="163841" y="362200"/>
                  </a:lnTo>
                  <a:lnTo>
                    <a:pt x="118536" y="359020"/>
                  </a:lnTo>
                  <a:lnTo>
                    <a:pt x="74375" y="358954"/>
                  </a:lnTo>
                  <a:close/>
                </a:path>
                <a:path w="389890" h="710565">
                  <a:moveTo>
                    <a:pt x="327863" y="0"/>
                  </a:moveTo>
                  <a:lnTo>
                    <a:pt x="321780" y="48794"/>
                  </a:lnTo>
                  <a:lnTo>
                    <a:pt x="324190" y="95870"/>
                  </a:lnTo>
                  <a:lnTo>
                    <a:pt x="332793" y="141732"/>
                  </a:lnTo>
                  <a:lnTo>
                    <a:pt x="345289" y="186882"/>
                  </a:lnTo>
                  <a:lnTo>
                    <a:pt x="359375" y="231822"/>
                  </a:lnTo>
                  <a:lnTo>
                    <a:pt x="372752" y="277057"/>
                  </a:lnTo>
                  <a:lnTo>
                    <a:pt x="383119" y="323089"/>
                  </a:lnTo>
                  <a:lnTo>
                    <a:pt x="388175" y="370420"/>
                  </a:lnTo>
                  <a:lnTo>
                    <a:pt x="389467" y="370420"/>
                  </a:lnTo>
                  <a:lnTo>
                    <a:pt x="389467" y="124846"/>
                  </a:lnTo>
                  <a:lnTo>
                    <a:pt x="377557" y="89078"/>
                  </a:lnTo>
                  <a:lnTo>
                    <a:pt x="356687" y="42487"/>
                  </a:lnTo>
                  <a:lnTo>
                    <a:pt x="327863" y="0"/>
                  </a:lnTo>
                  <a:close/>
                </a:path>
              </a:pathLst>
            </a:custGeom>
            <a:solidFill>
              <a:srgbClr val="1111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013923" y="8245261"/>
              <a:ext cx="1699260" cy="1593215"/>
            </a:xfrm>
            <a:custGeom>
              <a:avLst/>
              <a:gdLst/>
              <a:ahLst/>
              <a:cxnLst/>
              <a:rect l="l" t="t" r="r" b="b"/>
              <a:pathLst>
                <a:path w="1699259" h="1593215">
                  <a:moveTo>
                    <a:pt x="1139204" y="0"/>
                  </a:moveTo>
                  <a:lnTo>
                    <a:pt x="1090263" y="33644"/>
                  </a:lnTo>
                  <a:lnTo>
                    <a:pt x="1045941" y="69376"/>
                  </a:lnTo>
                  <a:lnTo>
                    <a:pt x="1005861" y="106888"/>
                  </a:lnTo>
                  <a:lnTo>
                    <a:pt x="969645" y="145869"/>
                  </a:lnTo>
                  <a:lnTo>
                    <a:pt x="936915" y="186010"/>
                  </a:lnTo>
                  <a:lnTo>
                    <a:pt x="907294" y="227003"/>
                  </a:lnTo>
                  <a:lnTo>
                    <a:pt x="880404" y="268537"/>
                  </a:lnTo>
                  <a:lnTo>
                    <a:pt x="855867" y="310303"/>
                  </a:lnTo>
                  <a:lnTo>
                    <a:pt x="833306" y="351992"/>
                  </a:lnTo>
                  <a:lnTo>
                    <a:pt x="812342" y="393295"/>
                  </a:lnTo>
                  <a:lnTo>
                    <a:pt x="792599" y="433902"/>
                  </a:lnTo>
                  <a:lnTo>
                    <a:pt x="755263" y="511791"/>
                  </a:lnTo>
                  <a:lnTo>
                    <a:pt x="736914" y="548454"/>
                  </a:lnTo>
                  <a:lnTo>
                    <a:pt x="718275" y="583183"/>
                  </a:lnTo>
                  <a:lnTo>
                    <a:pt x="688671" y="547051"/>
                  </a:lnTo>
                  <a:lnTo>
                    <a:pt x="660548" y="507614"/>
                  </a:lnTo>
                  <a:lnTo>
                    <a:pt x="633346" y="466087"/>
                  </a:lnTo>
                  <a:lnTo>
                    <a:pt x="606507" y="423683"/>
                  </a:lnTo>
                  <a:lnTo>
                    <a:pt x="579472" y="381615"/>
                  </a:lnTo>
                  <a:lnTo>
                    <a:pt x="551683" y="341098"/>
                  </a:lnTo>
                  <a:lnTo>
                    <a:pt x="522582" y="303344"/>
                  </a:lnTo>
                  <a:lnTo>
                    <a:pt x="491610" y="269566"/>
                  </a:lnTo>
                  <a:lnTo>
                    <a:pt x="458208" y="240979"/>
                  </a:lnTo>
                  <a:lnTo>
                    <a:pt x="421819" y="218795"/>
                  </a:lnTo>
                  <a:lnTo>
                    <a:pt x="404527" y="260308"/>
                  </a:lnTo>
                  <a:lnTo>
                    <a:pt x="397505" y="302143"/>
                  </a:lnTo>
                  <a:lnTo>
                    <a:pt x="399338" y="344261"/>
                  </a:lnTo>
                  <a:lnTo>
                    <a:pt x="408612" y="386620"/>
                  </a:lnTo>
                  <a:lnTo>
                    <a:pt x="423912" y="429181"/>
                  </a:lnTo>
                  <a:lnTo>
                    <a:pt x="443825" y="471903"/>
                  </a:lnTo>
                  <a:lnTo>
                    <a:pt x="466935" y="514746"/>
                  </a:lnTo>
                  <a:lnTo>
                    <a:pt x="491829" y="557671"/>
                  </a:lnTo>
                  <a:lnTo>
                    <a:pt x="517091" y="600636"/>
                  </a:lnTo>
                  <a:lnTo>
                    <a:pt x="541309" y="643601"/>
                  </a:lnTo>
                  <a:lnTo>
                    <a:pt x="563066" y="686527"/>
                  </a:lnTo>
                  <a:lnTo>
                    <a:pt x="580950" y="729373"/>
                  </a:lnTo>
                  <a:lnTo>
                    <a:pt x="546843" y="734060"/>
                  </a:lnTo>
                  <a:lnTo>
                    <a:pt x="509301" y="738063"/>
                  </a:lnTo>
                  <a:lnTo>
                    <a:pt x="382918" y="749413"/>
                  </a:lnTo>
                  <a:lnTo>
                    <a:pt x="338489" y="754124"/>
                  </a:lnTo>
                  <a:lnTo>
                    <a:pt x="294051" y="759873"/>
                  </a:lnTo>
                  <a:lnTo>
                    <a:pt x="250290" y="767004"/>
                  </a:lnTo>
                  <a:lnTo>
                    <a:pt x="207892" y="775862"/>
                  </a:lnTo>
                  <a:lnTo>
                    <a:pt x="167542" y="786791"/>
                  </a:lnTo>
                  <a:lnTo>
                    <a:pt x="129924" y="800136"/>
                  </a:lnTo>
                  <a:lnTo>
                    <a:pt x="65631" y="835448"/>
                  </a:lnTo>
                  <a:lnTo>
                    <a:pt x="20495" y="884553"/>
                  </a:lnTo>
                  <a:lnTo>
                    <a:pt x="0" y="950207"/>
                  </a:lnTo>
                  <a:lnTo>
                    <a:pt x="705" y="990100"/>
                  </a:lnTo>
                  <a:lnTo>
                    <a:pt x="9628" y="1035164"/>
                  </a:lnTo>
                  <a:lnTo>
                    <a:pt x="55584" y="1035904"/>
                  </a:lnTo>
                  <a:lnTo>
                    <a:pt x="101661" y="1032439"/>
                  </a:lnTo>
                  <a:lnTo>
                    <a:pt x="147833" y="1025834"/>
                  </a:lnTo>
                  <a:lnTo>
                    <a:pt x="194072" y="1017153"/>
                  </a:lnTo>
                  <a:lnTo>
                    <a:pt x="286643" y="997821"/>
                  </a:lnTo>
                  <a:lnTo>
                    <a:pt x="332921" y="989300"/>
                  </a:lnTo>
                  <a:lnTo>
                    <a:pt x="379158" y="982960"/>
                  </a:lnTo>
                  <a:lnTo>
                    <a:pt x="425326" y="979867"/>
                  </a:lnTo>
                  <a:lnTo>
                    <a:pt x="471398" y="981085"/>
                  </a:lnTo>
                  <a:lnTo>
                    <a:pt x="517348" y="987678"/>
                  </a:lnTo>
                  <a:lnTo>
                    <a:pt x="470517" y="1070736"/>
                  </a:lnTo>
                  <a:lnTo>
                    <a:pt x="446455" y="1114461"/>
                  </a:lnTo>
                  <a:lnTo>
                    <a:pt x="423063" y="1159373"/>
                  </a:lnTo>
                  <a:lnTo>
                    <a:pt x="401169" y="1205267"/>
                  </a:lnTo>
                  <a:lnTo>
                    <a:pt x="381598" y="1251935"/>
                  </a:lnTo>
                  <a:lnTo>
                    <a:pt x="365177" y="1299171"/>
                  </a:lnTo>
                  <a:lnTo>
                    <a:pt x="354108" y="1336312"/>
                  </a:lnTo>
                  <a:lnTo>
                    <a:pt x="343435" y="1376825"/>
                  </a:lnTo>
                  <a:lnTo>
                    <a:pt x="335356" y="1418962"/>
                  </a:lnTo>
                  <a:lnTo>
                    <a:pt x="332068" y="1460977"/>
                  </a:lnTo>
                  <a:lnTo>
                    <a:pt x="335769" y="1501121"/>
                  </a:lnTo>
                  <a:lnTo>
                    <a:pt x="348657" y="1537646"/>
                  </a:lnTo>
                  <a:lnTo>
                    <a:pt x="372929" y="1568804"/>
                  </a:lnTo>
                  <a:lnTo>
                    <a:pt x="410782" y="1592846"/>
                  </a:lnTo>
                  <a:lnTo>
                    <a:pt x="432748" y="1556121"/>
                  </a:lnTo>
                  <a:lnTo>
                    <a:pt x="453941" y="1517602"/>
                  </a:lnTo>
                  <a:lnTo>
                    <a:pt x="474715" y="1477528"/>
                  </a:lnTo>
                  <a:lnTo>
                    <a:pt x="538075" y="1350359"/>
                  </a:lnTo>
                  <a:lnTo>
                    <a:pt x="560723" y="1306450"/>
                  </a:lnTo>
                  <a:lnTo>
                    <a:pt x="584728" y="1262179"/>
                  </a:lnTo>
                  <a:lnTo>
                    <a:pt x="610443" y="1217784"/>
                  </a:lnTo>
                  <a:lnTo>
                    <a:pt x="638224" y="1173504"/>
                  </a:lnTo>
                  <a:lnTo>
                    <a:pt x="668426" y="1129578"/>
                  </a:lnTo>
                  <a:lnTo>
                    <a:pt x="701402" y="1086245"/>
                  </a:lnTo>
                  <a:lnTo>
                    <a:pt x="737509" y="1043742"/>
                  </a:lnTo>
                  <a:lnTo>
                    <a:pt x="777101" y="1002309"/>
                  </a:lnTo>
                  <a:lnTo>
                    <a:pt x="806578" y="1044127"/>
                  </a:lnTo>
                  <a:lnTo>
                    <a:pt x="833671" y="1087624"/>
                  </a:lnTo>
                  <a:lnTo>
                    <a:pt x="859294" y="1131767"/>
                  </a:lnTo>
                  <a:lnTo>
                    <a:pt x="884358" y="1175524"/>
                  </a:lnTo>
                  <a:lnTo>
                    <a:pt x="909776" y="1217865"/>
                  </a:lnTo>
                  <a:lnTo>
                    <a:pt x="936459" y="1257757"/>
                  </a:lnTo>
                  <a:lnTo>
                    <a:pt x="965319" y="1294168"/>
                  </a:lnTo>
                  <a:lnTo>
                    <a:pt x="997269" y="1326067"/>
                  </a:lnTo>
                  <a:lnTo>
                    <a:pt x="1033220" y="1352423"/>
                  </a:lnTo>
                  <a:lnTo>
                    <a:pt x="1074085" y="1372203"/>
                  </a:lnTo>
                  <a:lnTo>
                    <a:pt x="1120776" y="1384376"/>
                  </a:lnTo>
                  <a:lnTo>
                    <a:pt x="1124460" y="1341233"/>
                  </a:lnTo>
                  <a:lnTo>
                    <a:pt x="1120905" y="1297962"/>
                  </a:lnTo>
                  <a:lnTo>
                    <a:pt x="1111216" y="1254574"/>
                  </a:lnTo>
                  <a:lnTo>
                    <a:pt x="1096497" y="1211083"/>
                  </a:lnTo>
                  <a:lnTo>
                    <a:pt x="1077852" y="1167500"/>
                  </a:lnTo>
                  <a:lnTo>
                    <a:pt x="1056386" y="1123840"/>
                  </a:lnTo>
                  <a:lnTo>
                    <a:pt x="1033204" y="1080114"/>
                  </a:lnTo>
                  <a:lnTo>
                    <a:pt x="1009410" y="1036336"/>
                  </a:lnTo>
                  <a:lnTo>
                    <a:pt x="986109" y="992517"/>
                  </a:lnTo>
                  <a:lnTo>
                    <a:pt x="964404" y="948671"/>
                  </a:lnTo>
                  <a:lnTo>
                    <a:pt x="945402" y="904811"/>
                  </a:lnTo>
                  <a:lnTo>
                    <a:pt x="994076" y="892755"/>
                  </a:lnTo>
                  <a:lnTo>
                    <a:pt x="1042689" y="882795"/>
                  </a:lnTo>
                  <a:lnTo>
                    <a:pt x="1091256" y="874318"/>
                  </a:lnTo>
                  <a:lnTo>
                    <a:pt x="1188302" y="859366"/>
                  </a:lnTo>
                  <a:lnTo>
                    <a:pt x="1236809" y="851667"/>
                  </a:lnTo>
                  <a:lnTo>
                    <a:pt x="1285324" y="843003"/>
                  </a:lnTo>
                  <a:lnTo>
                    <a:pt x="1333859" y="832762"/>
                  </a:lnTo>
                  <a:lnTo>
                    <a:pt x="1382430" y="820333"/>
                  </a:lnTo>
                  <a:lnTo>
                    <a:pt x="1431048" y="805103"/>
                  </a:lnTo>
                  <a:lnTo>
                    <a:pt x="1479729" y="786460"/>
                  </a:lnTo>
                  <a:lnTo>
                    <a:pt x="1512992" y="794239"/>
                  </a:lnTo>
                  <a:lnTo>
                    <a:pt x="1589867" y="789300"/>
                  </a:lnTo>
                  <a:lnTo>
                    <a:pt x="1627333" y="776999"/>
                  </a:lnTo>
                  <a:lnTo>
                    <a:pt x="1684952" y="733772"/>
                  </a:lnTo>
                  <a:lnTo>
                    <a:pt x="1699000" y="667097"/>
                  </a:lnTo>
                  <a:lnTo>
                    <a:pt x="1682002" y="625487"/>
                  </a:lnTo>
                  <a:lnTo>
                    <a:pt x="1632993" y="617300"/>
                  </a:lnTo>
                  <a:lnTo>
                    <a:pt x="1583926" y="612827"/>
                  </a:lnTo>
                  <a:lnTo>
                    <a:pt x="1534814" y="611562"/>
                  </a:lnTo>
                  <a:lnTo>
                    <a:pt x="1485671" y="612999"/>
                  </a:lnTo>
                  <a:lnTo>
                    <a:pt x="1436509" y="616633"/>
                  </a:lnTo>
                  <a:lnTo>
                    <a:pt x="1387342" y="621958"/>
                  </a:lnTo>
                  <a:lnTo>
                    <a:pt x="1338183" y="628467"/>
                  </a:lnTo>
                  <a:lnTo>
                    <a:pt x="1239941" y="643016"/>
                  </a:lnTo>
                  <a:lnTo>
                    <a:pt x="1190886" y="650043"/>
                  </a:lnTo>
                  <a:lnTo>
                    <a:pt x="1141891" y="656232"/>
                  </a:lnTo>
                  <a:lnTo>
                    <a:pt x="1092971" y="661076"/>
                  </a:lnTo>
                  <a:lnTo>
                    <a:pt x="1044138" y="664068"/>
                  </a:lnTo>
                  <a:lnTo>
                    <a:pt x="995406" y="664704"/>
                  </a:lnTo>
                  <a:lnTo>
                    <a:pt x="946788" y="662477"/>
                  </a:lnTo>
                  <a:lnTo>
                    <a:pt x="898297" y="656882"/>
                  </a:lnTo>
                  <a:lnTo>
                    <a:pt x="906889" y="620306"/>
                  </a:lnTo>
                  <a:lnTo>
                    <a:pt x="920725" y="583867"/>
                  </a:lnTo>
                  <a:lnTo>
                    <a:pt x="938927" y="547541"/>
                  </a:lnTo>
                  <a:lnTo>
                    <a:pt x="960619" y="511304"/>
                  </a:lnTo>
                  <a:lnTo>
                    <a:pt x="984922" y="475132"/>
                  </a:lnTo>
                  <a:lnTo>
                    <a:pt x="1010959" y="439002"/>
                  </a:lnTo>
                  <a:lnTo>
                    <a:pt x="1064724" y="366771"/>
                  </a:lnTo>
                  <a:lnTo>
                    <a:pt x="1090698" y="330622"/>
                  </a:lnTo>
                  <a:lnTo>
                    <a:pt x="1114894" y="294419"/>
                  </a:lnTo>
                  <a:lnTo>
                    <a:pt x="1136437" y="258139"/>
                  </a:lnTo>
                  <a:lnTo>
                    <a:pt x="1154448" y="221757"/>
                  </a:lnTo>
                  <a:lnTo>
                    <a:pt x="1168050" y="185250"/>
                  </a:lnTo>
                  <a:lnTo>
                    <a:pt x="1178515" y="111764"/>
                  </a:lnTo>
                  <a:lnTo>
                    <a:pt x="1173623" y="74738"/>
                  </a:lnTo>
                  <a:lnTo>
                    <a:pt x="1160812" y="37491"/>
                  </a:lnTo>
                  <a:lnTo>
                    <a:pt x="1139204" y="0"/>
                  </a:lnTo>
                  <a:close/>
                </a:path>
              </a:pathLst>
            </a:custGeom>
            <a:solidFill>
              <a:srgbClr val="FFE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6984434" y="7332814"/>
              <a:ext cx="1129665" cy="2466975"/>
            </a:xfrm>
            <a:custGeom>
              <a:avLst/>
              <a:gdLst/>
              <a:ahLst/>
              <a:cxnLst/>
              <a:rect l="l" t="t" r="r" b="b"/>
              <a:pathLst>
                <a:path w="1129665" h="2466975">
                  <a:moveTo>
                    <a:pt x="353212" y="126453"/>
                  </a:moveTo>
                  <a:lnTo>
                    <a:pt x="333476" y="71170"/>
                  </a:lnTo>
                  <a:lnTo>
                    <a:pt x="284429" y="35941"/>
                  </a:lnTo>
                  <a:lnTo>
                    <a:pt x="284429" y="107327"/>
                  </a:lnTo>
                  <a:lnTo>
                    <a:pt x="281457" y="114134"/>
                  </a:lnTo>
                  <a:lnTo>
                    <a:pt x="276542" y="121221"/>
                  </a:lnTo>
                  <a:lnTo>
                    <a:pt x="270929" y="128701"/>
                  </a:lnTo>
                  <a:lnTo>
                    <a:pt x="257517" y="114744"/>
                  </a:lnTo>
                  <a:lnTo>
                    <a:pt x="242862" y="94894"/>
                  </a:lnTo>
                  <a:lnTo>
                    <a:pt x="242862" y="177419"/>
                  </a:lnTo>
                  <a:lnTo>
                    <a:pt x="242112" y="190106"/>
                  </a:lnTo>
                  <a:lnTo>
                    <a:pt x="239153" y="201409"/>
                  </a:lnTo>
                  <a:lnTo>
                    <a:pt x="232879" y="211061"/>
                  </a:lnTo>
                  <a:lnTo>
                    <a:pt x="222186" y="218757"/>
                  </a:lnTo>
                  <a:lnTo>
                    <a:pt x="219468" y="205524"/>
                  </a:lnTo>
                  <a:lnTo>
                    <a:pt x="218135" y="192570"/>
                  </a:lnTo>
                  <a:lnTo>
                    <a:pt x="215138" y="180162"/>
                  </a:lnTo>
                  <a:lnTo>
                    <a:pt x="207441" y="168592"/>
                  </a:lnTo>
                  <a:lnTo>
                    <a:pt x="214845" y="163957"/>
                  </a:lnTo>
                  <a:lnTo>
                    <a:pt x="223494" y="165823"/>
                  </a:lnTo>
                  <a:lnTo>
                    <a:pt x="232968" y="171272"/>
                  </a:lnTo>
                  <a:lnTo>
                    <a:pt x="242862" y="177419"/>
                  </a:lnTo>
                  <a:lnTo>
                    <a:pt x="242862" y="94894"/>
                  </a:lnTo>
                  <a:lnTo>
                    <a:pt x="235673" y="85153"/>
                  </a:lnTo>
                  <a:lnTo>
                    <a:pt x="230263" y="79514"/>
                  </a:lnTo>
                  <a:lnTo>
                    <a:pt x="222262" y="71170"/>
                  </a:lnTo>
                  <a:lnTo>
                    <a:pt x="235889" y="71424"/>
                  </a:lnTo>
                  <a:lnTo>
                    <a:pt x="251587" y="79832"/>
                  </a:lnTo>
                  <a:lnTo>
                    <a:pt x="268109" y="91287"/>
                  </a:lnTo>
                  <a:lnTo>
                    <a:pt x="284226" y="100660"/>
                  </a:lnTo>
                  <a:lnTo>
                    <a:pt x="284429" y="107327"/>
                  </a:lnTo>
                  <a:lnTo>
                    <a:pt x="284429" y="35941"/>
                  </a:lnTo>
                  <a:lnTo>
                    <a:pt x="278726" y="32410"/>
                  </a:lnTo>
                  <a:lnTo>
                    <a:pt x="247650" y="15913"/>
                  </a:lnTo>
                  <a:lnTo>
                    <a:pt x="219341" y="3276"/>
                  </a:lnTo>
                  <a:lnTo>
                    <a:pt x="188595" y="0"/>
                  </a:lnTo>
                  <a:lnTo>
                    <a:pt x="176504" y="2120"/>
                  </a:lnTo>
                  <a:lnTo>
                    <a:pt x="176504" y="72669"/>
                  </a:lnTo>
                  <a:lnTo>
                    <a:pt x="167157" y="78511"/>
                  </a:lnTo>
                  <a:lnTo>
                    <a:pt x="157124" y="79514"/>
                  </a:lnTo>
                  <a:lnTo>
                    <a:pt x="146824" y="77470"/>
                  </a:lnTo>
                  <a:lnTo>
                    <a:pt x="136652" y="74168"/>
                  </a:lnTo>
                  <a:lnTo>
                    <a:pt x="145580" y="67919"/>
                  </a:lnTo>
                  <a:lnTo>
                    <a:pt x="157137" y="64008"/>
                  </a:lnTo>
                  <a:lnTo>
                    <a:pt x="168414" y="64820"/>
                  </a:lnTo>
                  <a:lnTo>
                    <a:pt x="176504" y="72669"/>
                  </a:lnTo>
                  <a:lnTo>
                    <a:pt x="176504" y="2120"/>
                  </a:lnTo>
                  <a:lnTo>
                    <a:pt x="111620" y="18910"/>
                  </a:lnTo>
                  <a:lnTo>
                    <a:pt x="58432" y="55041"/>
                  </a:lnTo>
                  <a:lnTo>
                    <a:pt x="27749" y="97294"/>
                  </a:lnTo>
                  <a:lnTo>
                    <a:pt x="8039" y="141947"/>
                  </a:lnTo>
                  <a:lnTo>
                    <a:pt x="0" y="185483"/>
                  </a:lnTo>
                  <a:lnTo>
                    <a:pt x="7950" y="221221"/>
                  </a:lnTo>
                  <a:lnTo>
                    <a:pt x="36207" y="242468"/>
                  </a:lnTo>
                  <a:lnTo>
                    <a:pt x="48717" y="281774"/>
                  </a:lnTo>
                  <a:lnTo>
                    <a:pt x="72212" y="303453"/>
                  </a:lnTo>
                  <a:lnTo>
                    <a:pt x="103860" y="310908"/>
                  </a:lnTo>
                  <a:lnTo>
                    <a:pt x="140779" y="307543"/>
                  </a:lnTo>
                  <a:lnTo>
                    <a:pt x="180124" y="296786"/>
                  </a:lnTo>
                  <a:lnTo>
                    <a:pt x="219036" y="282016"/>
                  </a:lnTo>
                  <a:lnTo>
                    <a:pt x="284149" y="254152"/>
                  </a:lnTo>
                  <a:lnTo>
                    <a:pt x="316814" y="222224"/>
                  </a:lnTo>
                  <a:lnTo>
                    <a:pt x="319773" y="218757"/>
                  </a:lnTo>
                  <a:lnTo>
                    <a:pt x="330873" y="205765"/>
                  </a:lnTo>
                  <a:lnTo>
                    <a:pt x="346163" y="198031"/>
                  </a:lnTo>
                  <a:lnTo>
                    <a:pt x="348970" y="163957"/>
                  </a:lnTo>
                  <a:lnTo>
                    <a:pt x="349275" y="160312"/>
                  </a:lnTo>
                  <a:lnTo>
                    <a:pt x="352945" y="128701"/>
                  </a:lnTo>
                  <a:lnTo>
                    <a:pt x="353212" y="126453"/>
                  </a:lnTo>
                  <a:close/>
                </a:path>
                <a:path w="1129665" h="2466975">
                  <a:moveTo>
                    <a:pt x="1129639" y="2383218"/>
                  </a:moveTo>
                  <a:lnTo>
                    <a:pt x="1129080" y="2371687"/>
                  </a:lnTo>
                  <a:lnTo>
                    <a:pt x="1128801" y="2365895"/>
                  </a:lnTo>
                  <a:lnTo>
                    <a:pt x="1128750" y="2365273"/>
                  </a:lnTo>
                  <a:lnTo>
                    <a:pt x="1128598" y="2363368"/>
                  </a:lnTo>
                  <a:lnTo>
                    <a:pt x="1125435" y="2322919"/>
                  </a:lnTo>
                  <a:lnTo>
                    <a:pt x="1124788" y="2315514"/>
                  </a:lnTo>
                  <a:lnTo>
                    <a:pt x="1123784" y="2303894"/>
                  </a:lnTo>
                  <a:lnTo>
                    <a:pt x="1122819" y="2298903"/>
                  </a:lnTo>
                  <a:lnTo>
                    <a:pt x="1122819" y="2383396"/>
                  </a:lnTo>
                  <a:lnTo>
                    <a:pt x="1122095" y="2394356"/>
                  </a:lnTo>
                  <a:lnTo>
                    <a:pt x="1117092" y="2404618"/>
                  </a:lnTo>
                  <a:lnTo>
                    <a:pt x="1110145" y="2413508"/>
                  </a:lnTo>
                  <a:lnTo>
                    <a:pt x="1103617" y="2420315"/>
                  </a:lnTo>
                  <a:lnTo>
                    <a:pt x="1105585" y="2412263"/>
                  </a:lnTo>
                  <a:lnTo>
                    <a:pt x="1111554" y="2403525"/>
                  </a:lnTo>
                  <a:lnTo>
                    <a:pt x="1118362" y="2393950"/>
                  </a:lnTo>
                  <a:lnTo>
                    <a:pt x="1122819" y="2383396"/>
                  </a:lnTo>
                  <a:lnTo>
                    <a:pt x="1122819" y="2298903"/>
                  </a:lnTo>
                  <a:lnTo>
                    <a:pt x="1120025" y="2284450"/>
                  </a:lnTo>
                  <a:lnTo>
                    <a:pt x="1115682" y="2274201"/>
                  </a:lnTo>
                  <a:lnTo>
                    <a:pt x="1114552" y="2271547"/>
                  </a:lnTo>
                  <a:lnTo>
                    <a:pt x="1114552" y="2305735"/>
                  </a:lnTo>
                  <a:lnTo>
                    <a:pt x="1111046" y="2315514"/>
                  </a:lnTo>
                  <a:lnTo>
                    <a:pt x="1100023" y="2307412"/>
                  </a:lnTo>
                  <a:lnTo>
                    <a:pt x="1096327" y="2299297"/>
                  </a:lnTo>
                  <a:lnTo>
                    <a:pt x="1096225" y="2299081"/>
                  </a:lnTo>
                  <a:lnTo>
                    <a:pt x="1096225" y="2424734"/>
                  </a:lnTo>
                  <a:lnTo>
                    <a:pt x="1091793" y="2432126"/>
                  </a:lnTo>
                  <a:lnTo>
                    <a:pt x="1077036" y="2435085"/>
                  </a:lnTo>
                  <a:lnTo>
                    <a:pt x="1076299" y="2435542"/>
                  </a:lnTo>
                  <a:lnTo>
                    <a:pt x="1076744" y="2435123"/>
                  </a:lnTo>
                  <a:lnTo>
                    <a:pt x="1081100" y="2431021"/>
                  </a:lnTo>
                  <a:lnTo>
                    <a:pt x="1088656" y="2425941"/>
                  </a:lnTo>
                  <a:lnTo>
                    <a:pt x="1096225" y="2424734"/>
                  </a:lnTo>
                  <a:lnTo>
                    <a:pt x="1096225" y="2299081"/>
                  </a:lnTo>
                  <a:lnTo>
                    <a:pt x="1094816" y="2295969"/>
                  </a:lnTo>
                  <a:lnTo>
                    <a:pt x="1094041" y="2283980"/>
                  </a:lnTo>
                  <a:lnTo>
                    <a:pt x="1096302" y="2274201"/>
                  </a:lnTo>
                  <a:lnTo>
                    <a:pt x="1107744" y="2282317"/>
                  </a:lnTo>
                  <a:lnTo>
                    <a:pt x="1113637" y="2293747"/>
                  </a:lnTo>
                  <a:lnTo>
                    <a:pt x="1114552" y="2305735"/>
                  </a:lnTo>
                  <a:lnTo>
                    <a:pt x="1114552" y="2271547"/>
                  </a:lnTo>
                  <a:lnTo>
                    <a:pt x="1088910" y="2246363"/>
                  </a:lnTo>
                  <a:lnTo>
                    <a:pt x="1088910" y="2299297"/>
                  </a:lnTo>
                  <a:lnTo>
                    <a:pt x="1088898" y="2334717"/>
                  </a:lnTo>
                  <a:lnTo>
                    <a:pt x="1086027" y="2345931"/>
                  </a:lnTo>
                  <a:lnTo>
                    <a:pt x="1082611" y="2356853"/>
                  </a:lnTo>
                  <a:lnTo>
                    <a:pt x="1076439" y="2363368"/>
                  </a:lnTo>
                  <a:lnTo>
                    <a:pt x="1065276" y="2361298"/>
                  </a:lnTo>
                  <a:lnTo>
                    <a:pt x="1067269" y="2351951"/>
                  </a:lnTo>
                  <a:lnTo>
                    <a:pt x="1067384" y="2349487"/>
                  </a:lnTo>
                  <a:lnTo>
                    <a:pt x="1067447" y="2345067"/>
                  </a:lnTo>
                  <a:lnTo>
                    <a:pt x="1067498" y="2342108"/>
                  </a:lnTo>
                  <a:lnTo>
                    <a:pt x="1066533" y="2332659"/>
                  </a:lnTo>
                  <a:lnTo>
                    <a:pt x="1066228" y="2330310"/>
                  </a:lnTo>
                  <a:lnTo>
                    <a:pt x="1065288" y="2322919"/>
                  </a:lnTo>
                  <a:lnTo>
                    <a:pt x="1071676" y="2323731"/>
                  </a:lnTo>
                  <a:lnTo>
                    <a:pt x="1077645" y="2326055"/>
                  </a:lnTo>
                  <a:lnTo>
                    <a:pt x="1083335" y="2329764"/>
                  </a:lnTo>
                  <a:lnTo>
                    <a:pt x="1088898" y="2334717"/>
                  </a:lnTo>
                  <a:lnTo>
                    <a:pt x="1088898" y="2299297"/>
                  </a:lnTo>
                  <a:lnTo>
                    <a:pt x="1082319" y="2298242"/>
                  </a:lnTo>
                  <a:lnTo>
                    <a:pt x="1077112" y="2294140"/>
                  </a:lnTo>
                  <a:lnTo>
                    <a:pt x="1071905" y="2288933"/>
                  </a:lnTo>
                  <a:lnTo>
                    <a:pt x="1065669" y="2284793"/>
                  </a:lnTo>
                  <a:lnTo>
                    <a:pt x="1065314" y="2284552"/>
                  </a:lnTo>
                  <a:lnTo>
                    <a:pt x="1054989" y="2282380"/>
                  </a:lnTo>
                  <a:lnTo>
                    <a:pt x="1054989" y="2355113"/>
                  </a:lnTo>
                  <a:lnTo>
                    <a:pt x="1054569" y="2361298"/>
                  </a:lnTo>
                  <a:lnTo>
                    <a:pt x="1051382" y="2365273"/>
                  </a:lnTo>
                  <a:lnTo>
                    <a:pt x="1044600" y="2364257"/>
                  </a:lnTo>
                  <a:lnTo>
                    <a:pt x="1047559" y="2358352"/>
                  </a:lnTo>
                  <a:lnTo>
                    <a:pt x="1053465" y="2358352"/>
                  </a:lnTo>
                  <a:lnTo>
                    <a:pt x="1053465" y="2349487"/>
                  </a:lnTo>
                  <a:lnTo>
                    <a:pt x="1054989" y="2355113"/>
                  </a:lnTo>
                  <a:lnTo>
                    <a:pt x="1054989" y="2282380"/>
                  </a:lnTo>
                  <a:lnTo>
                    <a:pt x="1053477" y="2282063"/>
                  </a:lnTo>
                  <a:lnTo>
                    <a:pt x="1053477" y="2331783"/>
                  </a:lnTo>
                  <a:lnTo>
                    <a:pt x="1051991" y="2339162"/>
                  </a:lnTo>
                  <a:lnTo>
                    <a:pt x="1049045" y="2345067"/>
                  </a:lnTo>
                  <a:lnTo>
                    <a:pt x="1041666" y="2343594"/>
                  </a:lnTo>
                  <a:lnTo>
                    <a:pt x="1042504" y="2337739"/>
                  </a:lnTo>
                  <a:lnTo>
                    <a:pt x="1043139" y="2333269"/>
                  </a:lnTo>
                  <a:lnTo>
                    <a:pt x="1049045" y="2330310"/>
                  </a:lnTo>
                  <a:lnTo>
                    <a:pt x="1053477" y="2331783"/>
                  </a:lnTo>
                  <a:lnTo>
                    <a:pt x="1053477" y="2282063"/>
                  </a:lnTo>
                  <a:lnTo>
                    <a:pt x="1044765" y="2280208"/>
                  </a:lnTo>
                  <a:lnTo>
                    <a:pt x="1023797" y="2281809"/>
                  </a:lnTo>
                  <a:lnTo>
                    <a:pt x="1003668" y="2284793"/>
                  </a:lnTo>
                  <a:lnTo>
                    <a:pt x="1001776" y="2284780"/>
                  </a:lnTo>
                  <a:lnTo>
                    <a:pt x="1001776" y="2430691"/>
                  </a:lnTo>
                  <a:lnTo>
                    <a:pt x="998816" y="2433650"/>
                  </a:lnTo>
                  <a:lnTo>
                    <a:pt x="995870" y="2433650"/>
                  </a:lnTo>
                  <a:lnTo>
                    <a:pt x="1000290" y="2435123"/>
                  </a:lnTo>
                  <a:lnTo>
                    <a:pt x="995591" y="2434717"/>
                  </a:lnTo>
                  <a:lnTo>
                    <a:pt x="990320" y="2430691"/>
                  </a:lnTo>
                  <a:lnTo>
                    <a:pt x="984529" y="2425585"/>
                  </a:lnTo>
                  <a:lnTo>
                    <a:pt x="978166" y="2421852"/>
                  </a:lnTo>
                  <a:lnTo>
                    <a:pt x="984554" y="2420531"/>
                  </a:lnTo>
                  <a:lnTo>
                    <a:pt x="990523" y="2423503"/>
                  </a:lnTo>
                  <a:lnTo>
                    <a:pt x="996213" y="2427859"/>
                  </a:lnTo>
                  <a:lnTo>
                    <a:pt x="1001776" y="2430691"/>
                  </a:lnTo>
                  <a:lnTo>
                    <a:pt x="1001776" y="2284780"/>
                  </a:lnTo>
                  <a:lnTo>
                    <a:pt x="985608" y="2284590"/>
                  </a:lnTo>
                  <a:lnTo>
                    <a:pt x="987056" y="2283129"/>
                  </a:lnTo>
                  <a:lnTo>
                    <a:pt x="1010488" y="2259482"/>
                  </a:lnTo>
                  <a:lnTo>
                    <a:pt x="1045032" y="2254300"/>
                  </a:lnTo>
                  <a:lnTo>
                    <a:pt x="1075690" y="2267940"/>
                  </a:lnTo>
                  <a:lnTo>
                    <a:pt x="1088910" y="2299297"/>
                  </a:lnTo>
                  <a:lnTo>
                    <a:pt x="1088910" y="2246363"/>
                  </a:lnTo>
                  <a:lnTo>
                    <a:pt x="1077899" y="2239226"/>
                  </a:lnTo>
                  <a:lnTo>
                    <a:pt x="1065339" y="2231415"/>
                  </a:lnTo>
                  <a:lnTo>
                    <a:pt x="1056944" y="2224062"/>
                  </a:lnTo>
                  <a:lnTo>
                    <a:pt x="1054138" y="2221598"/>
                  </a:lnTo>
                  <a:lnTo>
                    <a:pt x="1044321" y="2212606"/>
                  </a:lnTo>
                  <a:lnTo>
                    <a:pt x="1035050" y="2205278"/>
                  </a:lnTo>
                  <a:lnTo>
                    <a:pt x="1028357" y="2201888"/>
                  </a:lnTo>
                  <a:lnTo>
                    <a:pt x="1028357" y="2224125"/>
                  </a:lnTo>
                  <a:lnTo>
                    <a:pt x="989685" y="2250275"/>
                  </a:lnTo>
                  <a:lnTo>
                    <a:pt x="968235" y="2266010"/>
                  </a:lnTo>
                  <a:lnTo>
                    <a:pt x="948715" y="2283129"/>
                  </a:lnTo>
                  <a:lnTo>
                    <a:pt x="962431" y="2258123"/>
                  </a:lnTo>
                  <a:lnTo>
                    <a:pt x="981951" y="2236990"/>
                  </a:lnTo>
                  <a:lnTo>
                    <a:pt x="1004785" y="2224163"/>
                  </a:lnTo>
                  <a:lnTo>
                    <a:pt x="1028357" y="2224125"/>
                  </a:lnTo>
                  <a:lnTo>
                    <a:pt x="1028357" y="2201888"/>
                  </a:lnTo>
                  <a:lnTo>
                    <a:pt x="1025499" y="2200440"/>
                  </a:lnTo>
                  <a:lnTo>
                    <a:pt x="988745" y="2202954"/>
                  </a:lnTo>
                  <a:lnTo>
                    <a:pt x="956373" y="2227846"/>
                  </a:lnTo>
                  <a:lnTo>
                    <a:pt x="948664" y="2239657"/>
                  </a:lnTo>
                  <a:lnTo>
                    <a:pt x="948664" y="2371687"/>
                  </a:lnTo>
                  <a:lnTo>
                    <a:pt x="943940" y="2367838"/>
                  </a:lnTo>
                  <a:lnTo>
                    <a:pt x="941857" y="2358593"/>
                  </a:lnTo>
                  <a:lnTo>
                    <a:pt x="940587" y="2347404"/>
                  </a:lnTo>
                  <a:lnTo>
                    <a:pt x="938352" y="2337739"/>
                  </a:lnTo>
                  <a:lnTo>
                    <a:pt x="942251" y="2342426"/>
                  </a:lnTo>
                  <a:lnTo>
                    <a:pt x="944067" y="2351951"/>
                  </a:lnTo>
                  <a:lnTo>
                    <a:pt x="945603" y="2362860"/>
                  </a:lnTo>
                  <a:lnTo>
                    <a:pt x="948664" y="2371687"/>
                  </a:lnTo>
                  <a:lnTo>
                    <a:pt x="948664" y="2239657"/>
                  </a:lnTo>
                  <a:lnTo>
                    <a:pt x="930998" y="2266696"/>
                  </a:lnTo>
                  <a:lnTo>
                    <a:pt x="915263" y="2311069"/>
                  </a:lnTo>
                  <a:lnTo>
                    <a:pt x="911783" y="2352522"/>
                  </a:lnTo>
                  <a:lnTo>
                    <a:pt x="918489" y="2375738"/>
                  </a:lnTo>
                  <a:lnTo>
                    <a:pt x="943508" y="2428265"/>
                  </a:lnTo>
                  <a:lnTo>
                    <a:pt x="1002360" y="2466213"/>
                  </a:lnTo>
                  <a:lnTo>
                    <a:pt x="1050086" y="2466835"/>
                  </a:lnTo>
                  <a:lnTo>
                    <a:pt x="1091742" y="2449741"/>
                  </a:lnTo>
                  <a:lnTo>
                    <a:pt x="1104646" y="2435542"/>
                  </a:lnTo>
                  <a:lnTo>
                    <a:pt x="1114475" y="2424734"/>
                  </a:lnTo>
                  <a:lnTo>
                    <a:pt x="1118298" y="2420531"/>
                  </a:lnTo>
                  <a:lnTo>
                    <a:pt x="1118501" y="2420315"/>
                  </a:lnTo>
                  <a:lnTo>
                    <a:pt x="1119847" y="2418829"/>
                  </a:lnTo>
                  <a:lnTo>
                    <a:pt x="1127442" y="2400262"/>
                  </a:lnTo>
                  <a:lnTo>
                    <a:pt x="1129614" y="2383396"/>
                  </a:lnTo>
                  <a:lnTo>
                    <a:pt x="1129639" y="2383218"/>
                  </a:lnTo>
                  <a:close/>
                </a:path>
              </a:pathLst>
            </a:custGeom>
            <a:solidFill>
              <a:srgbClr val="1111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917049" y="5640926"/>
            <a:ext cx="10738485" cy="14486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1140" marR="222885" algn="ctr">
              <a:lnSpc>
                <a:spcPct val="116100"/>
              </a:lnSpc>
              <a:spcBef>
                <a:spcPts val="2280"/>
              </a:spcBef>
            </a:pPr>
            <a:r>
              <a:rPr lang="en-GB" sz="4200" spc="225" dirty="0">
                <a:solidFill>
                  <a:srgbClr val="6A5FA9"/>
                </a:solidFill>
                <a:latin typeface="Trebuchet MS"/>
                <a:cs typeface="Trebuchet MS"/>
              </a:rPr>
              <a:t>Tips</a:t>
            </a:r>
            <a:r>
              <a:rPr lang="en-GB" sz="4200" spc="5" dirty="0">
                <a:solidFill>
                  <a:srgbClr val="6A5FA9"/>
                </a:solidFill>
                <a:latin typeface="Trebuchet MS"/>
                <a:cs typeface="Trebuchet MS"/>
              </a:rPr>
              <a:t> </a:t>
            </a:r>
            <a:r>
              <a:rPr lang="en-GB" sz="4200" spc="225" dirty="0">
                <a:solidFill>
                  <a:srgbClr val="6A5FA9"/>
                </a:solidFill>
                <a:latin typeface="Trebuchet MS"/>
                <a:cs typeface="Trebuchet MS"/>
              </a:rPr>
              <a:t>when</a:t>
            </a:r>
            <a:r>
              <a:rPr lang="en-GB" sz="4200" spc="10" dirty="0">
                <a:solidFill>
                  <a:srgbClr val="6A5FA9"/>
                </a:solidFill>
                <a:latin typeface="Trebuchet MS"/>
                <a:cs typeface="Trebuchet MS"/>
              </a:rPr>
              <a:t> </a:t>
            </a:r>
            <a:r>
              <a:rPr lang="en-GB" sz="4200" spc="315" dirty="0">
                <a:solidFill>
                  <a:srgbClr val="6A5FA9"/>
                </a:solidFill>
                <a:latin typeface="Trebuchet MS"/>
                <a:cs typeface="Trebuchet MS"/>
              </a:rPr>
              <a:t>doing</a:t>
            </a:r>
            <a:r>
              <a:rPr lang="en-GB" sz="4200" spc="5" dirty="0">
                <a:solidFill>
                  <a:srgbClr val="6A5FA9"/>
                </a:solidFill>
                <a:latin typeface="Trebuchet MS"/>
                <a:cs typeface="Trebuchet MS"/>
              </a:rPr>
              <a:t> </a:t>
            </a:r>
            <a:r>
              <a:rPr lang="en-GB" sz="4200" spc="360" dirty="0">
                <a:solidFill>
                  <a:srgbClr val="6A5FA9"/>
                </a:solidFill>
                <a:latin typeface="Trebuchet MS"/>
                <a:cs typeface="Trebuchet MS"/>
              </a:rPr>
              <a:t>interviews</a:t>
            </a:r>
            <a:r>
              <a:rPr lang="en-GB" sz="4200" spc="5" dirty="0">
                <a:solidFill>
                  <a:srgbClr val="6A5FA9"/>
                </a:solidFill>
                <a:latin typeface="Trebuchet MS"/>
                <a:cs typeface="Trebuchet MS"/>
              </a:rPr>
              <a:t> </a:t>
            </a:r>
            <a:r>
              <a:rPr lang="en-GB" sz="4200" spc="235" dirty="0">
                <a:solidFill>
                  <a:srgbClr val="6A5FA9"/>
                </a:solidFill>
                <a:latin typeface="Trebuchet MS"/>
                <a:cs typeface="Trebuchet MS"/>
              </a:rPr>
              <a:t>and</a:t>
            </a:r>
            <a:r>
              <a:rPr lang="en-GB" sz="4200" spc="10" dirty="0">
                <a:solidFill>
                  <a:srgbClr val="6A5FA9"/>
                </a:solidFill>
                <a:latin typeface="Trebuchet MS"/>
                <a:cs typeface="Trebuchet MS"/>
              </a:rPr>
              <a:t> </a:t>
            </a:r>
            <a:r>
              <a:rPr lang="en-GB" sz="4200" spc="545" dirty="0">
                <a:solidFill>
                  <a:srgbClr val="6A5FA9"/>
                </a:solidFill>
                <a:latin typeface="Trebuchet MS"/>
                <a:cs typeface="Trebuchet MS"/>
              </a:rPr>
              <a:t>focus </a:t>
            </a:r>
            <a:r>
              <a:rPr lang="en-GB" sz="4200" spc="-1255" dirty="0">
                <a:solidFill>
                  <a:srgbClr val="6A5FA9"/>
                </a:solidFill>
                <a:latin typeface="Trebuchet MS"/>
                <a:cs typeface="Trebuchet MS"/>
              </a:rPr>
              <a:t> </a:t>
            </a:r>
            <a:r>
              <a:rPr lang="en-GB" sz="4200" spc="555" dirty="0">
                <a:solidFill>
                  <a:srgbClr val="6A5FA9"/>
                </a:solidFill>
                <a:latin typeface="Trebuchet MS"/>
                <a:cs typeface="Trebuchet MS"/>
              </a:rPr>
              <a:t>groups</a:t>
            </a:r>
            <a:endParaRPr lang="en-GB" sz="4200" dirty="0">
              <a:latin typeface="Trebuchet MS"/>
              <a:cs typeface="Trebuchet MS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2126430" y="12"/>
            <a:ext cx="6162040" cy="2365375"/>
            <a:chOff x="12126430" y="12"/>
            <a:chExt cx="6162040" cy="2365375"/>
          </a:xfrm>
        </p:grpSpPr>
        <p:sp>
          <p:nvSpPr>
            <p:cNvPr id="13" name="object 13"/>
            <p:cNvSpPr/>
            <p:nvPr/>
          </p:nvSpPr>
          <p:spPr>
            <a:xfrm>
              <a:off x="12126430" y="12"/>
              <a:ext cx="2607310" cy="1504950"/>
            </a:xfrm>
            <a:custGeom>
              <a:avLst/>
              <a:gdLst/>
              <a:ahLst/>
              <a:cxnLst/>
              <a:rect l="l" t="t" r="r" b="b"/>
              <a:pathLst>
                <a:path w="2607309" h="1504950">
                  <a:moveTo>
                    <a:pt x="2607085" y="0"/>
                  </a:moveTo>
                  <a:lnTo>
                    <a:pt x="723332" y="0"/>
                  </a:lnTo>
                  <a:lnTo>
                    <a:pt x="722550" y="389"/>
                  </a:lnTo>
                  <a:lnTo>
                    <a:pt x="681247" y="19555"/>
                  </a:lnTo>
                  <a:lnTo>
                    <a:pt x="639343" y="37619"/>
                  </a:lnTo>
                  <a:lnTo>
                    <a:pt x="596857" y="54563"/>
                  </a:lnTo>
                  <a:lnTo>
                    <a:pt x="553807" y="70368"/>
                  </a:lnTo>
                  <a:lnTo>
                    <a:pt x="510212" y="85014"/>
                  </a:lnTo>
                  <a:lnTo>
                    <a:pt x="466091" y="98485"/>
                  </a:lnTo>
                  <a:lnTo>
                    <a:pt x="421461" y="110761"/>
                  </a:lnTo>
                  <a:lnTo>
                    <a:pt x="376342" y="121823"/>
                  </a:lnTo>
                  <a:lnTo>
                    <a:pt x="330752" y="131654"/>
                  </a:lnTo>
                  <a:lnTo>
                    <a:pt x="284710" y="140234"/>
                  </a:lnTo>
                  <a:lnTo>
                    <a:pt x="238234" y="147545"/>
                  </a:lnTo>
                  <a:lnTo>
                    <a:pt x="191343" y="153568"/>
                  </a:lnTo>
                  <a:lnTo>
                    <a:pt x="144055" y="158285"/>
                  </a:lnTo>
                  <a:lnTo>
                    <a:pt x="96389" y="161677"/>
                  </a:lnTo>
                  <a:lnTo>
                    <a:pt x="48363" y="163726"/>
                  </a:lnTo>
                  <a:lnTo>
                    <a:pt x="0" y="164413"/>
                  </a:lnTo>
                  <a:lnTo>
                    <a:pt x="0" y="1504708"/>
                  </a:lnTo>
                  <a:lnTo>
                    <a:pt x="48324" y="1504328"/>
                  </a:lnTo>
                  <a:lnTo>
                    <a:pt x="96468" y="1503191"/>
                  </a:lnTo>
                  <a:lnTo>
                    <a:pt x="144422" y="1501304"/>
                  </a:lnTo>
                  <a:lnTo>
                    <a:pt x="192182" y="1498671"/>
                  </a:lnTo>
                  <a:lnTo>
                    <a:pt x="239740" y="1495300"/>
                  </a:lnTo>
                  <a:lnTo>
                    <a:pt x="287092" y="1491194"/>
                  </a:lnTo>
                  <a:lnTo>
                    <a:pt x="334233" y="1486360"/>
                  </a:lnTo>
                  <a:lnTo>
                    <a:pt x="381155" y="1480804"/>
                  </a:lnTo>
                  <a:lnTo>
                    <a:pt x="427854" y="1474531"/>
                  </a:lnTo>
                  <a:lnTo>
                    <a:pt x="474324" y="1467547"/>
                  </a:lnTo>
                  <a:lnTo>
                    <a:pt x="520560" y="1459858"/>
                  </a:lnTo>
                  <a:lnTo>
                    <a:pt x="566555" y="1451468"/>
                  </a:lnTo>
                  <a:lnTo>
                    <a:pt x="612304" y="1442385"/>
                  </a:lnTo>
                  <a:lnTo>
                    <a:pt x="657801" y="1432613"/>
                  </a:lnTo>
                  <a:lnTo>
                    <a:pt x="703040" y="1422159"/>
                  </a:lnTo>
                  <a:lnTo>
                    <a:pt x="748017" y="1411028"/>
                  </a:lnTo>
                  <a:lnTo>
                    <a:pt x="792725" y="1399225"/>
                  </a:lnTo>
                  <a:lnTo>
                    <a:pt x="837158" y="1386756"/>
                  </a:lnTo>
                  <a:lnTo>
                    <a:pt x="881312" y="1373628"/>
                  </a:lnTo>
                  <a:lnTo>
                    <a:pt x="925180" y="1359845"/>
                  </a:lnTo>
                  <a:lnTo>
                    <a:pt x="968756" y="1345413"/>
                  </a:lnTo>
                  <a:lnTo>
                    <a:pt x="1012035" y="1330338"/>
                  </a:lnTo>
                  <a:lnTo>
                    <a:pt x="1055011" y="1314626"/>
                  </a:lnTo>
                  <a:lnTo>
                    <a:pt x="1097679" y="1298282"/>
                  </a:lnTo>
                  <a:lnTo>
                    <a:pt x="1140033" y="1281313"/>
                  </a:lnTo>
                  <a:lnTo>
                    <a:pt x="1182067" y="1263723"/>
                  </a:lnTo>
                  <a:lnTo>
                    <a:pt x="1223775" y="1245518"/>
                  </a:lnTo>
                  <a:lnTo>
                    <a:pt x="1265153" y="1226704"/>
                  </a:lnTo>
                  <a:lnTo>
                    <a:pt x="1306193" y="1207287"/>
                  </a:lnTo>
                  <a:lnTo>
                    <a:pt x="1346891" y="1187272"/>
                  </a:lnTo>
                  <a:lnTo>
                    <a:pt x="1387241" y="1166665"/>
                  </a:lnTo>
                  <a:lnTo>
                    <a:pt x="1427237" y="1145472"/>
                  </a:lnTo>
                  <a:lnTo>
                    <a:pt x="1466874" y="1123698"/>
                  </a:lnTo>
                  <a:lnTo>
                    <a:pt x="1506146" y="1101349"/>
                  </a:lnTo>
                  <a:lnTo>
                    <a:pt x="1545046" y="1078431"/>
                  </a:lnTo>
                  <a:lnTo>
                    <a:pt x="1583570" y="1054950"/>
                  </a:lnTo>
                  <a:lnTo>
                    <a:pt x="1621712" y="1030910"/>
                  </a:lnTo>
                  <a:lnTo>
                    <a:pt x="1659467" y="1006318"/>
                  </a:lnTo>
                  <a:lnTo>
                    <a:pt x="1696827" y="981179"/>
                  </a:lnTo>
                  <a:lnTo>
                    <a:pt x="1733789" y="955500"/>
                  </a:lnTo>
                  <a:lnTo>
                    <a:pt x="1770345" y="929285"/>
                  </a:lnTo>
                  <a:lnTo>
                    <a:pt x="1806491" y="902540"/>
                  </a:lnTo>
                  <a:lnTo>
                    <a:pt x="1842221" y="875272"/>
                  </a:lnTo>
                  <a:lnTo>
                    <a:pt x="1877529" y="847485"/>
                  </a:lnTo>
                  <a:lnTo>
                    <a:pt x="1912410" y="819186"/>
                  </a:lnTo>
                  <a:lnTo>
                    <a:pt x="1946857" y="790380"/>
                  </a:lnTo>
                  <a:lnTo>
                    <a:pt x="1980865" y="761072"/>
                  </a:lnTo>
                  <a:lnTo>
                    <a:pt x="2014429" y="731269"/>
                  </a:lnTo>
                  <a:lnTo>
                    <a:pt x="2047543" y="700976"/>
                  </a:lnTo>
                  <a:lnTo>
                    <a:pt x="2080201" y="670199"/>
                  </a:lnTo>
                  <a:lnTo>
                    <a:pt x="2112397" y="638943"/>
                  </a:lnTo>
                  <a:lnTo>
                    <a:pt x="2144126" y="607214"/>
                  </a:lnTo>
                  <a:lnTo>
                    <a:pt x="2175382" y="575018"/>
                  </a:lnTo>
                  <a:lnTo>
                    <a:pt x="2206159" y="542361"/>
                  </a:lnTo>
                  <a:lnTo>
                    <a:pt x="2236452" y="509247"/>
                  </a:lnTo>
                  <a:lnTo>
                    <a:pt x="2266256" y="475684"/>
                  </a:lnTo>
                  <a:lnTo>
                    <a:pt x="2295563" y="441675"/>
                  </a:lnTo>
                  <a:lnTo>
                    <a:pt x="2324370" y="407228"/>
                  </a:lnTo>
                  <a:lnTo>
                    <a:pt x="2352669" y="372348"/>
                  </a:lnTo>
                  <a:lnTo>
                    <a:pt x="2380456" y="337040"/>
                  </a:lnTo>
                  <a:lnTo>
                    <a:pt x="2407725" y="301311"/>
                  </a:lnTo>
                  <a:lnTo>
                    <a:pt x="2434469" y="265165"/>
                  </a:lnTo>
                  <a:lnTo>
                    <a:pt x="2460684" y="228608"/>
                  </a:lnTo>
                  <a:lnTo>
                    <a:pt x="2486364" y="191647"/>
                  </a:lnTo>
                  <a:lnTo>
                    <a:pt x="2511503" y="154286"/>
                  </a:lnTo>
                  <a:lnTo>
                    <a:pt x="2536095" y="116532"/>
                  </a:lnTo>
                  <a:lnTo>
                    <a:pt x="2560135" y="78391"/>
                  </a:lnTo>
                  <a:lnTo>
                    <a:pt x="2583617" y="39867"/>
                  </a:lnTo>
                  <a:lnTo>
                    <a:pt x="2606535" y="966"/>
                  </a:lnTo>
                  <a:lnTo>
                    <a:pt x="2607085" y="0"/>
                  </a:lnTo>
                  <a:close/>
                </a:path>
              </a:pathLst>
            </a:custGeom>
            <a:solidFill>
              <a:srgbClr val="6D2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4670774" y="12"/>
              <a:ext cx="3617595" cy="2365375"/>
            </a:xfrm>
            <a:custGeom>
              <a:avLst/>
              <a:gdLst/>
              <a:ahLst/>
              <a:cxnLst/>
              <a:rect l="l" t="t" r="r" b="b"/>
              <a:pathLst>
                <a:path w="3617594" h="2365375">
                  <a:moveTo>
                    <a:pt x="2501667" y="0"/>
                  </a:moveTo>
                  <a:lnTo>
                    <a:pt x="1095483" y="0"/>
                  </a:lnTo>
                  <a:lnTo>
                    <a:pt x="1056048" y="16198"/>
                  </a:lnTo>
                  <a:lnTo>
                    <a:pt x="1014978" y="34207"/>
                  </a:lnTo>
                  <a:lnTo>
                    <a:pt x="974350" y="53171"/>
                  </a:lnTo>
                  <a:lnTo>
                    <a:pt x="934183" y="73081"/>
                  </a:lnTo>
                  <a:lnTo>
                    <a:pt x="894495" y="93930"/>
                  </a:lnTo>
                  <a:lnTo>
                    <a:pt x="855304" y="115706"/>
                  </a:lnTo>
                  <a:lnTo>
                    <a:pt x="816628" y="138403"/>
                  </a:lnTo>
                  <a:lnTo>
                    <a:pt x="778484" y="162010"/>
                  </a:lnTo>
                  <a:lnTo>
                    <a:pt x="740892" y="186519"/>
                  </a:lnTo>
                  <a:lnTo>
                    <a:pt x="703869" y="211921"/>
                  </a:lnTo>
                  <a:lnTo>
                    <a:pt x="667433" y="238207"/>
                  </a:lnTo>
                  <a:lnTo>
                    <a:pt x="631602" y="265368"/>
                  </a:lnTo>
                  <a:lnTo>
                    <a:pt x="596393" y="293395"/>
                  </a:lnTo>
                  <a:lnTo>
                    <a:pt x="561826" y="322279"/>
                  </a:lnTo>
                  <a:lnTo>
                    <a:pt x="527918" y="352011"/>
                  </a:lnTo>
                  <a:lnTo>
                    <a:pt x="494687" y="382583"/>
                  </a:lnTo>
                  <a:lnTo>
                    <a:pt x="462151" y="413985"/>
                  </a:lnTo>
                  <a:lnTo>
                    <a:pt x="430329" y="446208"/>
                  </a:lnTo>
                  <a:lnTo>
                    <a:pt x="399237" y="479244"/>
                  </a:lnTo>
                  <a:lnTo>
                    <a:pt x="368894" y="513084"/>
                  </a:lnTo>
                  <a:lnTo>
                    <a:pt x="339319" y="547718"/>
                  </a:lnTo>
                  <a:lnTo>
                    <a:pt x="310529" y="583138"/>
                  </a:lnTo>
                  <a:lnTo>
                    <a:pt x="282542" y="619335"/>
                  </a:lnTo>
                  <a:lnTo>
                    <a:pt x="255376" y="656299"/>
                  </a:lnTo>
                  <a:lnTo>
                    <a:pt x="229050" y="694023"/>
                  </a:lnTo>
                  <a:lnTo>
                    <a:pt x="203580" y="732496"/>
                  </a:lnTo>
                  <a:lnTo>
                    <a:pt x="178986" y="771711"/>
                  </a:lnTo>
                  <a:lnTo>
                    <a:pt x="155286" y="811658"/>
                  </a:lnTo>
                  <a:lnTo>
                    <a:pt x="132496" y="852327"/>
                  </a:lnTo>
                  <a:lnTo>
                    <a:pt x="110636" y="893712"/>
                  </a:lnTo>
                  <a:lnTo>
                    <a:pt x="89723" y="935801"/>
                  </a:lnTo>
                  <a:lnTo>
                    <a:pt x="69776" y="978587"/>
                  </a:lnTo>
                  <a:lnTo>
                    <a:pt x="50812" y="1022061"/>
                  </a:lnTo>
                  <a:lnTo>
                    <a:pt x="32849" y="1066213"/>
                  </a:lnTo>
                  <a:lnTo>
                    <a:pt x="15905" y="1111034"/>
                  </a:lnTo>
                  <a:lnTo>
                    <a:pt x="0" y="1156516"/>
                  </a:lnTo>
                  <a:lnTo>
                    <a:pt x="3599764" y="2365201"/>
                  </a:lnTo>
                  <a:lnTo>
                    <a:pt x="3614531" y="2319336"/>
                  </a:lnTo>
                  <a:lnTo>
                    <a:pt x="3617225" y="2310195"/>
                  </a:lnTo>
                  <a:lnTo>
                    <a:pt x="3617225" y="1212354"/>
                  </a:lnTo>
                  <a:lnTo>
                    <a:pt x="3595532" y="1145014"/>
                  </a:lnTo>
                  <a:lnTo>
                    <a:pt x="3580417" y="1102808"/>
                  </a:lnTo>
                  <a:lnTo>
                    <a:pt x="3564319" y="1060988"/>
                  </a:lnTo>
                  <a:lnTo>
                    <a:pt x="3547247" y="1019574"/>
                  </a:lnTo>
                  <a:lnTo>
                    <a:pt x="3529210" y="978581"/>
                  </a:lnTo>
                  <a:lnTo>
                    <a:pt x="3510217" y="938030"/>
                  </a:lnTo>
                  <a:lnTo>
                    <a:pt x="3490275" y="897937"/>
                  </a:lnTo>
                  <a:lnTo>
                    <a:pt x="3469396" y="858320"/>
                  </a:lnTo>
                  <a:lnTo>
                    <a:pt x="3447586" y="819198"/>
                  </a:lnTo>
                  <a:lnTo>
                    <a:pt x="3424855" y="780588"/>
                  </a:lnTo>
                  <a:lnTo>
                    <a:pt x="3401212" y="742509"/>
                  </a:lnTo>
                  <a:lnTo>
                    <a:pt x="3376665" y="704978"/>
                  </a:lnTo>
                  <a:lnTo>
                    <a:pt x="3351224" y="668013"/>
                  </a:lnTo>
                  <a:lnTo>
                    <a:pt x="3324898" y="631633"/>
                  </a:lnTo>
                  <a:lnTo>
                    <a:pt x="3297694" y="595854"/>
                  </a:lnTo>
                  <a:lnTo>
                    <a:pt x="3269622" y="560696"/>
                  </a:lnTo>
                  <a:lnTo>
                    <a:pt x="3240692" y="526176"/>
                  </a:lnTo>
                  <a:lnTo>
                    <a:pt x="3210911" y="492311"/>
                  </a:lnTo>
                  <a:lnTo>
                    <a:pt x="3180288" y="459121"/>
                  </a:lnTo>
                  <a:lnTo>
                    <a:pt x="3148833" y="426622"/>
                  </a:lnTo>
                  <a:lnTo>
                    <a:pt x="3116554" y="394834"/>
                  </a:lnTo>
                  <a:lnTo>
                    <a:pt x="3083460" y="363773"/>
                  </a:lnTo>
                  <a:lnTo>
                    <a:pt x="3049560" y="333458"/>
                  </a:lnTo>
                  <a:lnTo>
                    <a:pt x="3014863" y="303906"/>
                  </a:lnTo>
                  <a:lnTo>
                    <a:pt x="2979377" y="275137"/>
                  </a:lnTo>
                  <a:lnTo>
                    <a:pt x="2943112" y="247166"/>
                  </a:lnTo>
                  <a:lnTo>
                    <a:pt x="2906076" y="220014"/>
                  </a:lnTo>
                  <a:lnTo>
                    <a:pt x="2868278" y="193696"/>
                  </a:lnTo>
                  <a:lnTo>
                    <a:pt x="2829727" y="168233"/>
                  </a:lnTo>
                  <a:lnTo>
                    <a:pt x="2790432" y="143640"/>
                  </a:lnTo>
                  <a:lnTo>
                    <a:pt x="2750401" y="119937"/>
                  </a:lnTo>
                  <a:lnTo>
                    <a:pt x="2709644" y="97141"/>
                  </a:lnTo>
                  <a:lnTo>
                    <a:pt x="2668169" y="75271"/>
                  </a:lnTo>
                  <a:lnTo>
                    <a:pt x="2625986" y="54343"/>
                  </a:lnTo>
                  <a:lnTo>
                    <a:pt x="2583102" y="34377"/>
                  </a:lnTo>
                  <a:lnTo>
                    <a:pt x="2539527" y="15390"/>
                  </a:lnTo>
                  <a:lnTo>
                    <a:pt x="2501667" y="0"/>
                  </a:lnTo>
                  <a:close/>
                </a:path>
              </a:pathLst>
            </a:custGeom>
            <a:solidFill>
              <a:srgbClr val="CC00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6384296" y="1054480"/>
              <a:ext cx="781050" cy="1171575"/>
            </a:xfrm>
            <a:custGeom>
              <a:avLst/>
              <a:gdLst/>
              <a:ahLst/>
              <a:cxnLst/>
              <a:rect l="l" t="t" r="r" b="b"/>
              <a:pathLst>
                <a:path w="781050" h="1171575">
                  <a:moveTo>
                    <a:pt x="130175" y="0"/>
                  </a:moveTo>
                  <a:lnTo>
                    <a:pt x="0" y="0"/>
                  </a:lnTo>
                  <a:lnTo>
                    <a:pt x="0" y="1171575"/>
                  </a:lnTo>
                  <a:lnTo>
                    <a:pt x="130175" y="1171575"/>
                  </a:lnTo>
                  <a:lnTo>
                    <a:pt x="130175" y="0"/>
                  </a:lnTo>
                  <a:close/>
                </a:path>
                <a:path w="781050" h="1171575">
                  <a:moveTo>
                    <a:pt x="455612" y="0"/>
                  </a:moveTo>
                  <a:lnTo>
                    <a:pt x="325437" y="0"/>
                  </a:lnTo>
                  <a:lnTo>
                    <a:pt x="325437" y="1171575"/>
                  </a:lnTo>
                  <a:lnTo>
                    <a:pt x="455612" y="1171575"/>
                  </a:lnTo>
                  <a:lnTo>
                    <a:pt x="455612" y="0"/>
                  </a:lnTo>
                  <a:close/>
                </a:path>
                <a:path w="781050" h="1171575">
                  <a:moveTo>
                    <a:pt x="781050" y="0"/>
                  </a:moveTo>
                  <a:lnTo>
                    <a:pt x="650875" y="0"/>
                  </a:lnTo>
                  <a:lnTo>
                    <a:pt x="650875" y="1171575"/>
                  </a:lnTo>
                  <a:lnTo>
                    <a:pt x="781050" y="1171575"/>
                  </a:lnTo>
                  <a:lnTo>
                    <a:pt x="781050" y="0"/>
                  </a:lnTo>
                  <a:close/>
                </a:path>
              </a:pathLst>
            </a:custGeom>
            <a:solidFill>
              <a:srgbClr val="F5F5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0" y="12"/>
            <a:ext cx="3605529" cy="1979930"/>
            <a:chOff x="0" y="12"/>
            <a:chExt cx="3605529" cy="1979930"/>
          </a:xfrm>
        </p:grpSpPr>
        <p:sp>
          <p:nvSpPr>
            <p:cNvPr id="17" name="object 17"/>
            <p:cNvSpPr/>
            <p:nvPr/>
          </p:nvSpPr>
          <p:spPr>
            <a:xfrm>
              <a:off x="0" y="12"/>
              <a:ext cx="2581275" cy="1656080"/>
            </a:xfrm>
            <a:custGeom>
              <a:avLst/>
              <a:gdLst/>
              <a:ahLst/>
              <a:cxnLst/>
              <a:rect l="l" t="t" r="r" b="b"/>
              <a:pathLst>
                <a:path w="2581275" h="1656080">
                  <a:moveTo>
                    <a:pt x="0" y="313996"/>
                  </a:moveTo>
                  <a:lnTo>
                    <a:pt x="0" y="1562968"/>
                  </a:lnTo>
                  <a:lnTo>
                    <a:pt x="5030" y="1564611"/>
                  </a:lnTo>
                  <a:lnTo>
                    <a:pt x="48894" y="1577831"/>
                  </a:lnTo>
                  <a:lnTo>
                    <a:pt x="93168" y="1590066"/>
                  </a:lnTo>
                  <a:lnTo>
                    <a:pt x="137838" y="1601304"/>
                  </a:lnTo>
                  <a:lnTo>
                    <a:pt x="182892" y="1611533"/>
                  </a:lnTo>
                  <a:lnTo>
                    <a:pt x="228317" y="1620738"/>
                  </a:lnTo>
                  <a:lnTo>
                    <a:pt x="274100" y="1628908"/>
                  </a:lnTo>
                  <a:lnTo>
                    <a:pt x="320229" y="1636030"/>
                  </a:lnTo>
                  <a:lnTo>
                    <a:pt x="366690" y="1642091"/>
                  </a:lnTo>
                  <a:lnTo>
                    <a:pt x="413471" y="1647079"/>
                  </a:lnTo>
                  <a:lnTo>
                    <a:pt x="460559" y="1650980"/>
                  </a:lnTo>
                  <a:lnTo>
                    <a:pt x="507941" y="1653783"/>
                  </a:lnTo>
                  <a:lnTo>
                    <a:pt x="555605" y="1655474"/>
                  </a:lnTo>
                  <a:lnTo>
                    <a:pt x="603538" y="1656040"/>
                  </a:lnTo>
                  <a:lnTo>
                    <a:pt x="651599" y="1655474"/>
                  </a:lnTo>
                  <a:lnTo>
                    <a:pt x="699388" y="1653783"/>
                  </a:lnTo>
                  <a:lnTo>
                    <a:pt x="746891" y="1650980"/>
                  </a:lnTo>
                  <a:lnTo>
                    <a:pt x="794096" y="1647079"/>
                  </a:lnTo>
                  <a:lnTo>
                    <a:pt x="840990" y="1642091"/>
                  </a:lnTo>
                  <a:lnTo>
                    <a:pt x="887561" y="1636030"/>
                  </a:lnTo>
                  <a:lnTo>
                    <a:pt x="933795" y="1628908"/>
                  </a:lnTo>
                  <a:lnTo>
                    <a:pt x="979680" y="1620738"/>
                  </a:lnTo>
                  <a:lnTo>
                    <a:pt x="1025203" y="1611533"/>
                  </a:lnTo>
                  <a:lnTo>
                    <a:pt x="1070352" y="1601304"/>
                  </a:lnTo>
                  <a:lnTo>
                    <a:pt x="1115113" y="1590066"/>
                  </a:lnTo>
                  <a:lnTo>
                    <a:pt x="1159473" y="1577831"/>
                  </a:lnTo>
                  <a:lnTo>
                    <a:pt x="1203421" y="1564611"/>
                  </a:lnTo>
                  <a:lnTo>
                    <a:pt x="1246943" y="1550420"/>
                  </a:lnTo>
                  <a:lnTo>
                    <a:pt x="1290026" y="1535269"/>
                  </a:lnTo>
                  <a:lnTo>
                    <a:pt x="1332658" y="1519172"/>
                  </a:lnTo>
                  <a:lnTo>
                    <a:pt x="1374826" y="1502141"/>
                  </a:lnTo>
                  <a:lnTo>
                    <a:pt x="1416517" y="1484189"/>
                  </a:lnTo>
                  <a:lnTo>
                    <a:pt x="1457718" y="1465329"/>
                  </a:lnTo>
                  <a:lnTo>
                    <a:pt x="1498417" y="1445573"/>
                  </a:lnTo>
                  <a:lnTo>
                    <a:pt x="1538601" y="1424935"/>
                  </a:lnTo>
                  <a:lnTo>
                    <a:pt x="1578256" y="1403427"/>
                  </a:lnTo>
                  <a:lnTo>
                    <a:pt x="1617371" y="1381061"/>
                  </a:lnTo>
                  <a:lnTo>
                    <a:pt x="1655933" y="1357850"/>
                  </a:lnTo>
                  <a:lnTo>
                    <a:pt x="1693928" y="1333808"/>
                  </a:lnTo>
                  <a:lnTo>
                    <a:pt x="1731344" y="1308946"/>
                  </a:lnTo>
                  <a:lnTo>
                    <a:pt x="1768169" y="1283278"/>
                  </a:lnTo>
                  <a:lnTo>
                    <a:pt x="1804389" y="1256816"/>
                  </a:lnTo>
                  <a:lnTo>
                    <a:pt x="1839991" y="1229573"/>
                  </a:lnTo>
                  <a:lnTo>
                    <a:pt x="1874964" y="1201561"/>
                  </a:lnTo>
                  <a:lnTo>
                    <a:pt x="1909293" y="1172794"/>
                  </a:lnTo>
                  <a:lnTo>
                    <a:pt x="1942967" y="1143284"/>
                  </a:lnTo>
                  <a:lnTo>
                    <a:pt x="1975972" y="1113043"/>
                  </a:lnTo>
                  <a:lnTo>
                    <a:pt x="2008297" y="1082085"/>
                  </a:lnTo>
                  <a:lnTo>
                    <a:pt x="2039927" y="1050422"/>
                  </a:lnTo>
                  <a:lnTo>
                    <a:pt x="2070851" y="1018068"/>
                  </a:lnTo>
                  <a:lnTo>
                    <a:pt x="2101055" y="985033"/>
                  </a:lnTo>
                  <a:lnTo>
                    <a:pt x="2130527" y="951332"/>
                  </a:lnTo>
                  <a:lnTo>
                    <a:pt x="2159254" y="916977"/>
                  </a:lnTo>
                  <a:lnTo>
                    <a:pt x="2187223" y="881981"/>
                  </a:lnTo>
                  <a:lnTo>
                    <a:pt x="2214421" y="846357"/>
                  </a:lnTo>
                  <a:lnTo>
                    <a:pt x="2240836" y="810116"/>
                  </a:lnTo>
                  <a:lnTo>
                    <a:pt x="2266455" y="773272"/>
                  </a:lnTo>
                  <a:lnTo>
                    <a:pt x="2291265" y="735838"/>
                  </a:lnTo>
                  <a:lnTo>
                    <a:pt x="2315254" y="697827"/>
                  </a:lnTo>
                  <a:lnTo>
                    <a:pt x="2338408" y="659250"/>
                  </a:lnTo>
                  <a:lnTo>
                    <a:pt x="2360715" y="620121"/>
                  </a:lnTo>
                  <a:lnTo>
                    <a:pt x="2382161" y="580453"/>
                  </a:lnTo>
                  <a:lnTo>
                    <a:pt x="2398979" y="547597"/>
                  </a:lnTo>
                  <a:lnTo>
                    <a:pt x="603538" y="547597"/>
                  </a:lnTo>
                  <a:lnTo>
                    <a:pt x="555832" y="546339"/>
                  </a:lnTo>
                  <a:lnTo>
                    <a:pt x="508750" y="542608"/>
                  </a:lnTo>
                  <a:lnTo>
                    <a:pt x="462355" y="536468"/>
                  </a:lnTo>
                  <a:lnTo>
                    <a:pt x="416711" y="527982"/>
                  </a:lnTo>
                  <a:lnTo>
                    <a:pt x="371881" y="517214"/>
                  </a:lnTo>
                  <a:lnTo>
                    <a:pt x="327931" y="504228"/>
                  </a:lnTo>
                  <a:lnTo>
                    <a:pt x="284922" y="489088"/>
                  </a:lnTo>
                  <a:lnTo>
                    <a:pt x="242920" y="471857"/>
                  </a:lnTo>
                  <a:lnTo>
                    <a:pt x="201987" y="452600"/>
                  </a:lnTo>
                  <a:lnTo>
                    <a:pt x="162189" y="431380"/>
                  </a:lnTo>
                  <a:lnTo>
                    <a:pt x="123587" y="408261"/>
                  </a:lnTo>
                  <a:lnTo>
                    <a:pt x="86247" y="383306"/>
                  </a:lnTo>
                  <a:lnTo>
                    <a:pt x="50232" y="356580"/>
                  </a:lnTo>
                  <a:lnTo>
                    <a:pt x="15606" y="328147"/>
                  </a:lnTo>
                  <a:lnTo>
                    <a:pt x="0" y="313996"/>
                  </a:lnTo>
                  <a:close/>
                </a:path>
                <a:path w="2581275" h="1656080">
                  <a:moveTo>
                    <a:pt x="2580676" y="0"/>
                  </a:moveTo>
                  <a:lnTo>
                    <a:pt x="1432513" y="0"/>
                  </a:lnTo>
                  <a:lnTo>
                    <a:pt x="1430085" y="5920"/>
                  </a:lnTo>
                  <a:lnTo>
                    <a:pt x="1410828" y="46853"/>
                  </a:lnTo>
                  <a:lnTo>
                    <a:pt x="1389608" y="86652"/>
                  </a:lnTo>
                  <a:lnTo>
                    <a:pt x="1366490" y="125254"/>
                  </a:lnTo>
                  <a:lnTo>
                    <a:pt x="1341536" y="162595"/>
                  </a:lnTo>
                  <a:lnTo>
                    <a:pt x="1314810" y="198610"/>
                  </a:lnTo>
                  <a:lnTo>
                    <a:pt x="1286377" y="233237"/>
                  </a:lnTo>
                  <a:lnTo>
                    <a:pt x="1256300" y="266411"/>
                  </a:lnTo>
                  <a:lnTo>
                    <a:pt x="1224643" y="298069"/>
                  </a:lnTo>
                  <a:lnTo>
                    <a:pt x="1191469" y="328147"/>
                  </a:lnTo>
                  <a:lnTo>
                    <a:pt x="1156843" y="356580"/>
                  </a:lnTo>
                  <a:lnTo>
                    <a:pt x="1120828" y="383306"/>
                  </a:lnTo>
                  <a:lnTo>
                    <a:pt x="1083488" y="408261"/>
                  </a:lnTo>
                  <a:lnTo>
                    <a:pt x="1044887" y="431380"/>
                  </a:lnTo>
                  <a:lnTo>
                    <a:pt x="1005088" y="452600"/>
                  </a:lnTo>
                  <a:lnTo>
                    <a:pt x="964156" y="471857"/>
                  </a:lnTo>
                  <a:lnTo>
                    <a:pt x="922153" y="489088"/>
                  </a:lnTo>
                  <a:lnTo>
                    <a:pt x="879145" y="504228"/>
                  </a:lnTo>
                  <a:lnTo>
                    <a:pt x="835194" y="517214"/>
                  </a:lnTo>
                  <a:lnTo>
                    <a:pt x="790365" y="527982"/>
                  </a:lnTo>
                  <a:lnTo>
                    <a:pt x="744721" y="536468"/>
                  </a:lnTo>
                  <a:lnTo>
                    <a:pt x="698326" y="542608"/>
                  </a:lnTo>
                  <a:lnTo>
                    <a:pt x="651244" y="546339"/>
                  </a:lnTo>
                  <a:lnTo>
                    <a:pt x="603538" y="547597"/>
                  </a:lnTo>
                  <a:lnTo>
                    <a:pt x="2398979" y="547597"/>
                  </a:lnTo>
                  <a:lnTo>
                    <a:pt x="2422424" y="499548"/>
                  </a:lnTo>
                  <a:lnTo>
                    <a:pt x="2441215" y="458337"/>
                  </a:lnTo>
                  <a:lnTo>
                    <a:pt x="2459094" y="416638"/>
                  </a:lnTo>
                  <a:lnTo>
                    <a:pt x="2476050" y="374463"/>
                  </a:lnTo>
                  <a:lnTo>
                    <a:pt x="2492069" y="331824"/>
                  </a:lnTo>
                  <a:lnTo>
                    <a:pt x="2507138" y="288735"/>
                  </a:lnTo>
                  <a:lnTo>
                    <a:pt x="2521246" y="245208"/>
                  </a:lnTo>
                  <a:lnTo>
                    <a:pt x="2534378" y="201256"/>
                  </a:lnTo>
                  <a:lnTo>
                    <a:pt x="2546523" y="156891"/>
                  </a:lnTo>
                  <a:lnTo>
                    <a:pt x="2557668" y="112127"/>
                  </a:lnTo>
                  <a:lnTo>
                    <a:pt x="2567799" y="66976"/>
                  </a:lnTo>
                  <a:lnTo>
                    <a:pt x="2576905" y="21451"/>
                  </a:lnTo>
                  <a:lnTo>
                    <a:pt x="2580676" y="0"/>
                  </a:lnTo>
                  <a:close/>
                </a:path>
              </a:pathLst>
            </a:custGeom>
            <a:solidFill>
              <a:srgbClr val="0099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3886" y="684491"/>
              <a:ext cx="2581275" cy="129538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3886" y="684491"/>
              <a:ext cx="1299527" cy="92732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DEDCE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4" name="object 4"/>
            <p:cNvSpPr/>
            <p:nvPr/>
          </p:nvSpPr>
          <p:spPr>
            <a:xfrm>
              <a:off x="813302" y="172464"/>
              <a:ext cx="15868650" cy="9937750"/>
            </a:xfrm>
            <a:custGeom>
              <a:avLst/>
              <a:gdLst/>
              <a:ahLst/>
              <a:cxnLst/>
              <a:rect l="l" t="t" r="r" b="b"/>
              <a:pathLst>
                <a:path w="15868650" h="9937750">
                  <a:moveTo>
                    <a:pt x="2354433" y="0"/>
                  </a:moveTo>
                  <a:lnTo>
                    <a:pt x="2285180" y="546"/>
                  </a:lnTo>
                  <a:lnTo>
                    <a:pt x="2213398" y="2434"/>
                  </a:lnTo>
                  <a:lnTo>
                    <a:pt x="2139377" y="5823"/>
                  </a:lnTo>
                  <a:lnTo>
                    <a:pt x="2063404" y="10872"/>
                  </a:lnTo>
                  <a:lnTo>
                    <a:pt x="2024775" y="14069"/>
                  </a:lnTo>
                  <a:lnTo>
                    <a:pt x="1985766" y="17740"/>
                  </a:lnTo>
                  <a:lnTo>
                    <a:pt x="1946414" y="21906"/>
                  </a:lnTo>
                  <a:lnTo>
                    <a:pt x="1906753" y="26586"/>
                  </a:lnTo>
                  <a:lnTo>
                    <a:pt x="1866820" y="31800"/>
                  </a:lnTo>
                  <a:lnTo>
                    <a:pt x="1826651" y="37568"/>
                  </a:lnTo>
                  <a:lnTo>
                    <a:pt x="1786282" y="43911"/>
                  </a:lnTo>
                  <a:lnTo>
                    <a:pt x="1745748" y="50847"/>
                  </a:lnTo>
                  <a:lnTo>
                    <a:pt x="1705087" y="58397"/>
                  </a:lnTo>
                  <a:lnTo>
                    <a:pt x="1664334" y="66580"/>
                  </a:lnTo>
                  <a:lnTo>
                    <a:pt x="1623524" y="75418"/>
                  </a:lnTo>
                  <a:lnTo>
                    <a:pt x="1582694" y="84928"/>
                  </a:lnTo>
                  <a:lnTo>
                    <a:pt x="1541881" y="95132"/>
                  </a:lnTo>
                  <a:lnTo>
                    <a:pt x="1501119" y="106049"/>
                  </a:lnTo>
                  <a:lnTo>
                    <a:pt x="1460444" y="117699"/>
                  </a:lnTo>
                  <a:lnTo>
                    <a:pt x="1419894" y="130101"/>
                  </a:lnTo>
                  <a:lnTo>
                    <a:pt x="1379504" y="143277"/>
                  </a:lnTo>
                  <a:lnTo>
                    <a:pt x="1339309" y="157245"/>
                  </a:lnTo>
                  <a:lnTo>
                    <a:pt x="1299346" y="172026"/>
                  </a:lnTo>
                  <a:lnTo>
                    <a:pt x="1259651" y="187639"/>
                  </a:lnTo>
                  <a:lnTo>
                    <a:pt x="1220259" y="204105"/>
                  </a:lnTo>
                  <a:lnTo>
                    <a:pt x="1181208" y="221442"/>
                  </a:lnTo>
                  <a:lnTo>
                    <a:pt x="1142532" y="239672"/>
                  </a:lnTo>
                  <a:lnTo>
                    <a:pt x="1104268" y="258813"/>
                  </a:lnTo>
                  <a:lnTo>
                    <a:pt x="1066452" y="278887"/>
                  </a:lnTo>
                  <a:lnTo>
                    <a:pt x="1029119" y="299912"/>
                  </a:lnTo>
                  <a:lnTo>
                    <a:pt x="992306" y="321909"/>
                  </a:lnTo>
                  <a:lnTo>
                    <a:pt x="956049" y="344897"/>
                  </a:lnTo>
                  <a:lnTo>
                    <a:pt x="920384" y="368896"/>
                  </a:lnTo>
                  <a:lnTo>
                    <a:pt x="885346" y="393927"/>
                  </a:lnTo>
                  <a:lnTo>
                    <a:pt x="850972" y="420008"/>
                  </a:lnTo>
                  <a:lnTo>
                    <a:pt x="817298" y="447161"/>
                  </a:lnTo>
                  <a:lnTo>
                    <a:pt x="784359" y="475405"/>
                  </a:lnTo>
                  <a:lnTo>
                    <a:pt x="752192" y="504759"/>
                  </a:lnTo>
                  <a:lnTo>
                    <a:pt x="720833" y="535244"/>
                  </a:lnTo>
                  <a:lnTo>
                    <a:pt x="690317" y="566879"/>
                  </a:lnTo>
                  <a:lnTo>
                    <a:pt x="660681" y="599684"/>
                  </a:lnTo>
                  <a:lnTo>
                    <a:pt x="631960" y="633680"/>
                  </a:lnTo>
                  <a:lnTo>
                    <a:pt x="604191" y="668886"/>
                  </a:lnTo>
                  <a:lnTo>
                    <a:pt x="577410" y="705322"/>
                  </a:lnTo>
                  <a:lnTo>
                    <a:pt x="551652" y="743008"/>
                  </a:lnTo>
                  <a:lnTo>
                    <a:pt x="526954" y="781963"/>
                  </a:lnTo>
                  <a:lnTo>
                    <a:pt x="503352" y="822209"/>
                  </a:lnTo>
                  <a:lnTo>
                    <a:pt x="480881" y="863763"/>
                  </a:lnTo>
                  <a:lnTo>
                    <a:pt x="459577" y="906647"/>
                  </a:lnTo>
                  <a:lnTo>
                    <a:pt x="439478" y="950881"/>
                  </a:lnTo>
                  <a:lnTo>
                    <a:pt x="420617" y="996483"/>
                  </a:lnTo>
                  <a:lnTo>
                    <a:pt x="403033" y="1043474"/>
                  </a:lnTo>
                  <a:lnTo>
                    <a:pt x="386759" y="1091875"/>
                  </a:lnTo>
                  <a:lnTo>
                    <a:pt x="371834" y="1141704"/>
                  </a:lnTo>
                  <a:lnTo>
                    <a:pt x="358291" y="1192982"/>
                  </a:lnTo>
                  <a:lnTo>
                    <a:pt x="346169" y="1245728"/>
                  </a:lnTo>
                  <a:lnTo>
                    <a:pt x="335501" y="1299963"/>
                  </a:lnTo>
                  <a:lnTo>
                    <a:pt x="326325" y="1355706"/>
                  </a:lnTo>
                  <a:lnTo>
                    <a:pt x="318677" y="1412977"/>
                  </a:lnTo>
                  <a:lnTo>
                    <a:pt x="312592" y="1471796"/>
                  </a:lnTo>
                  <a:lnTo>
                    <a:pt x="308107" y="1532183"/>
                  </a:lnTo>
                  <a:lnTo>
                    <a:pt x="303081" y="1637005"/>
                  </a:lnTo>
                  <a:lnTo>
                    <a:pt x="295955" y="1735347"/>
                  </a:lnTo>
                  <a:lnTo>
                    <a:pt x="205656" y="2798581"/>
                  </a:lnTo>
                  <a:lnTo>
                    <a:pt x="165764" y="3300576"/>
                  </a:lnTo>
                  <a:lnTo>
                    <a:pt x="137192" y="3686442"/>
                  </a:lnTo>
                  <a:lnTo>
                    <a:pt x="113055" y="4036108"/>
                  </a:lnTo>
                  <a:lnTo>
                    <a:pt x="93619" y="4338814"/>
                  </a:lnTo>
                  <a:lnTo>
                    <a:pt x="75145" y="4650173"/>
                  </a:lnTo>
                  <a:lnTo>
                    <a:pt x="61279" y="4904460"/>
                  </a:lnTo>
                  <a:lnTo>
                    <a:pt x="48403" y="5162517"/>
                  </a:lnTo>
                  <a:lnTo>
                    <a:pt x="36684" y="5423558"/>
                  </a:lnTo>
                  <a:lnTo>
                    <a:pt x="28755" y="5620826"/>
                  </a:lnTo>
                  <a:lnTo>
                    <a:pt x="21641" y="5819000"/>
                  </a:lnTo>
                  <a:lnTo>
                    <a:pt x="15412" y="6017748"/>
                  </a:lnTo>
                  <a:lnTo>
                    <a:pt x="10138" y="6216739"/>
                  </a:lnTo>
                  <a:lnTo>
                    <a:pt x="5889" y="6415642"/>
                  </a:lnTo>
                  <a:lnTo>
                    <a:pt x="2737" y="6614125"/>
                  </a:lnTo>
                  <a:lnTo>
                    <a:pt x="1278" y="6746050"/>
                  </a:lnTo>
                  <a:lnTo>
                    <a:pt x="359" y="6877543"/>
                  </a:lnTo>
                  <a:lnTo>
                    <a:pt x="0" y="7008506"/>
                  </a:lnTo>
                  <a:lnTo>
                    <a:pt x="221" y="7138840"/>
                  </a:lnTo>
                  <a:lnTo>
                    <a:pt x="1043" y="7268448"/>
                  </a:lnTo>
                  <a:lnTo>
                    <a:pt x="2488" y="7397232"/>
                  </a:lnTo>
                  <a:lnTo>
                    <a:pt x="4576" y="7525092"/>
                  </a:lnTo>
                  <a:lnTo>
                    <a:pt x="7327" y="7651931"/>
                  </a:lnTo>
                  <a:lnTo>
                    <a:pt x="9990" y="7734602"/>
                  </a:lnTo>
                  <a:lnTo>
                    <a:pt x="13861" y="7815127"/>
                  </a:lnTo>
                  <a:lnTo>
                    <a:pt x="18915" y="7893535"/>
                  </a:lnTo>
                  <a:lnTo>
                    <a:pt x="25124" y="7969855"/>
                  </a:lnTo>
                  <a:lnTo>
                    <a:pt x="32463" y="8044115"/>
                  </a:lnTo>
                  <a:lnTo>
                    <a:pt x="40907" y="8116345"/>
                  </a:lnTo>
                  <a:lnTo>
                    <a:pt x="50429" y="8186573"/>
                  </a:lnTo>
                  <a:lnTo>
                    <a:pt x="61004" y="8254828"/>
                  </a:lnTo>
                  <a:lnTo>
                    <a:pt x="72605" y="8321138"/>
                  </a:lnTo>
                  <a:lnTo>
                    <a:pt x="85206" y="8385534"/>
                  </a:lnTo>
                  <a:lnTo>
                    <a:pt x="98781" y="8448043"/>
                  </a:lnTo>
                  <a:lnTo>
                    <a:pt x="113305" y="8508694"/>
                  </a:lnTo>
                  <a:lnTo>
                    <a:pt x="128752" y="8567516"/>
                  </a:lnTo>
                  <a:lnTo>
                    <a:pt x="145095" y="8624538"/>
                  </a:lnTo>
                  <a:lnTo>
                    <a:pt x="162309" y="8679789"/>
                  </a:lnTo>
                  <a:lnTo>
                    <a:pt x="180367" y="8733297"/>
                  </a:lnTo>
                  <a:lnTo>
                    <a:pt x="199244" y="8785092"/>
                  </a:lnTo>
                  <a:lnTo>
                    <a:pt x="218914" y="8835202"/>
                  </a:lnTo>
                  <a:lnTo>
                    <a:pt x="239350" y="8883656"/>
                  </a:lnTo>
                  <a:lnTo>
                    <a:pt x="260527" y="8930482"/>
                  </a:lnTo>
                  <a:lnTo>
                    <a:pt x="282419" y="8975710"/>
                  </a:lnTo>
                  <a:lnTo>
                    <a:pt x="305000" y="9019369"/>
                  </a:lnTo>
                  <a:lnTo>
                    <a:pt x="328243" y="9061486"/>
                  </a:lnTo>
                  <a:lnTo>
                    <a:pt x="352123" y="9102092"/>
                  </a:lnTo>
                  <a:lnTo>
                    <a:pt x="376615" y="9141215"/>
                  </a:lnTo>
                  <a:lnTo>
                    <a:pt x="401691" y="9178883"/>
                  </a:lnTo>
                  <a:lnTo>
                    <a:pt x="427326" y="9215125"/>
                  </a:lnTo>
                  <a:lnTo>
                    <a:pt x="453494" y="9249971"/>
                  </a:lnTo>
                  <a:lnTo>
                    <a:pt x="480170" y="9283449"/>
                  </a:lnTo>
                  <a:lnTo>
                    <a:pt x="507326" y="9315588"/>
                  </a:lnTo>
                  <a:lnTo>
                    <a:pt x="534938" y="9346417"/>
                  </a:lnTo>
                  <a:lnTo>
                    <a:pt x="562978" y="9375964"/>
                  </a:lnTo>
                  <a:lnTo>
                    <a:pt x="591422" y="9404258"/>
                  </a:lnTo>
                  <a:lnTo>
                    <a:pt x="620243" y="9431329"/>
                  </a:lnTo>
                  <a:lnTo>
                    <a:pt x="649416" y="9457204"/>
                  </a:lnTo>
                  <a:lnTo>
                    <a:pt x="678913" y="9481914"/>
                  </a:lnTo>
                  <a:lnTo>
                    <a:pt x="738781" y="9527949"/>
                  </a:lnTo>
                  <a:lnTo>
                    <a:pt x="799638" y="9569665"/>
                  </a:lnTo>
                  <a:lnTo>
                    <a:pt x="861277" y="9607292"/>
                  </a:lnTo>
                  <a:lnTo>
                    <a:pt x="923490" y="9641061"/>
                  </a:lnTo>
                  <a:lnTo>
                    <a:pt x="986069" y="9671203"/>
                  </a:lnTo>
                  <a:lnTo>
                    <a:pt x="1048807" y="9697947"/>
                  </a:lnTo>
                  <a:lnTo>
                    <a:pt x="1111496" y="9721524"/>
                  </a:lnTo>
                  <a:lnTo>
                    <a:pt x="1173929" y="9742166"/>
                  </a:lnTo>
                  <a:lnTo>
                    <a:pt x="1235897" y="9760102"/>
                  </a:lnTo>
                  <a:lnTo>
                    <a:pt x="1297193" y="9775562"/>
                  </a:lnTo>
                  <a:lnTo>
                    <a:pt x="1357609" y="9788778"/>
                  </a:lnTo>
                  <a:lnTo>
                    <a:pt x="1416937" y="9799980"/>
                  </a:lnTo>
                  <a:lnTo>
                    <a:pt x="1474970" y="9809398"/>
                  </a:lnTo>
                  <a:lnTo>
                    <a:pt x="1531500" y="9817263"/>
                  </a:lnTo>
                  <a:lnTo>
                    <a:pt x="1586319" y="9823805"/>
                  </a:lnTo>
                  <a:lnTo>
                    <a:pt x="1639220" y="9829255"/>
                  </a:lnTo>
                  <a:lnTo>
                    <a:pt x="1689994" y="9833844"/>
                  </a:lnTo>
                  <a:lnTo>
                    <a:pt x="1847961" y="9846445"/>
                  </a:lnTo>
                  <a:lnTo>
                    <a:pt x="1914618" y="9852745"/>
                  </a:lnTo>
                  <a:lnTo>
                    <a:pt x="1974195" y="9858071"/>
                  </a:lnTo>
                  <a:lnTo>
                    <a:pt x="2038402" y="9863205"/>
                  </a:lnTo>
                  <a:lnTo>
                    <a:pt x="2107137" y="9868148"/>
                  </a:lnTo>
                  <a:lnTo>
                    <a:pt x="2218512" y="9875211"/>
                  </a:lnTo>
                  <a:lnTo>
                    <a:pt x="2339512" y="9881857"/>
                  </a:lnTo>
                  <a:lnTo>
                    <a:pt x="2469799" y="9888093"/>
                  </a:lnTo>
                  <a:lnTo>
                    <a:pt x="2609033" y="9893925"/>
                  </a:lnTo>
                  <a:lnTo>
                    <a:pt x="2808012" y="9901086"/>
                  </a:lnTo>
                  <a:lnTo>
                    <a:pt x="3021491" y="9907558"/>
                  </a:lnTo>
                  <a:lnTo>
                    <a:pt x="3307510" y="9914703"/>
                  </a:lnTo>
                  <a:lnTo>
                    <a:pt x="3613362" y="9920827"/>
                  </a:lnTo>
                  <a:lnTo>
                    <a:pt x="4004357" y="9926873"/>
                  </a:lnTo>
                  <a:lnTo>
                    <a:pt x="4418942" y="9931549"/>
                  </a:lnTo>
                  <a:lnTo>
                    <a:pt x="4928826" y="9935344"/>
                  </a:lnTo>
                  <a:lnTo>
                    <a:pt x="5540828" y="9937596"/>
                  </a:lnTo>
                  <a:lnTo>
                    <a:pt x="6177901" y="9937748"/>
                  </a:lnTo>
                  <a:lnTo>
                    <a:pt x="6916576" y="9935568"/>
                  </a:lnTo>
                  <a:lnTo>
                    <a:pt x="7753876" y="9930440"/>
                  </a:lnTo>
                  <a:lnTo>
                    <a:pt x="8680529" y="9921797"/>
                  </a:lnTo>
                  <a:lnTo>
                    <a:pt x="9596876" y="9910332"/>
                  </a:lnTo>
                  <a:lnTo>
                    <a:pt x="10486211" y="9896379"/>
                  </a:lnTo>
                  <a:lnTo>
                    <a:pt x="11331829" y="9880270"/>
                  </a:lnTo>
                  <a:lnTo>
                    <a:pt x="12048581" y="9864034"/>
                  </a:lnTo>
                  <a:lnTo>
                    <a:pt x="12640590" y="9848340"/>
                  </a:lnTo>
                  <a:lnTo>
                    <a:pt x="13116934" y="9833683"/>
                  </a:lnTo>
                  <a:lnTo>
                    <a:pt x="13489947" y="9820416"/>
                  </a:lnTo>
                  <a:lnTo>
                    <a:pt x="13773720" y="9808786"/>
                  </a:lnTo>
                  <a:lnTo>
                    <a:pt x="13982774" y="9798952"/>
                  </a:lnTo>
                  <a:lnTo>
                    <a:pt x="14165225" y="9789023"/>
                  </a:lnTo>
                  <a:lnTo>
                    <a:pt x="14290977" y="9781032"/>
                  </a:lnTo>
                  <a:lnTo>
                    <a:pt x="14372976" y="9775021"/>
                  </a:lnTo>
                  <a:lnTo>
                    <a:pt x="14444042" y="9769003"/>
                  </a:lnTo>
                  <a:lnTo>
                    <a:pt x="14503837" y="9762985"/>
                  </a:lnTo>
                  <a:lnTo>
                    <a:pt x="14573945" y="9753729"/>
                  </a:lnTo>
                  <a:lnTo>
                    <a:pt x="14646555" y="9740443"/>
                  </a:lnTo>
                  <a:lnTo>
                    <a:pt x="14718096" y="9723418"/>
                  </a:lnTo>
                  <a:lnTo>
                    <a:pt x="14788464" y="9702637"/>
                  </a:lnTo>
                  <a:lnTo>
                    <a:pt x="14857556" y="9678083"/>
                  </a:lnTo>
                  <a:lnTo>
                    <a:pt x="14925269" y="9649737"/>
                  </a:lnTo>
                  <a:lnTo>
                    <a:pt x="14991499" y="9617585"/>
                  </a:lnTo>
                  <a:lnTo>
                    <a:pt x="15056144" y="9581607"/>
                  </a:lnTo>
                  <a:lnTo>
                    <a:pt x="15119100" y="9541786"/>
                  </a:lnTo>
                  <a:lnTo>
                    <a:pt x="15180264" y="9498106"/>
                  </a:lnTo>
                  <a:lnTo>
                    <a:pt x="15239533" y="9450549"/>
                  </a:lnTo>
                  <a:lnTo>
                    <a:pt x="15268424" y="9425312"/>
                  </a:lnTo>
                  <a:lnTo>
                    <a:pt x="15296803" y="9399098"/>
                  </a:lnTo>
                  <a:lnTo>
                    <a:pt x="15324657" y="9371907"/>
                  </a:lnTo>
                  <a:lnTo>
                    <a:pt x="15351972" y="9343736"/>
                  </a:lnTo>
                  <a:lnTo>
                    <a:pt x="15378736" y="9314583"/>
                  </a:lnTo>
                  <a:lnTo>
                    <a:pt x="15404936" y="9284445"/>
                  </a:lnTo>
                  <a:lnTo>
                    <a:pt x="15430559" y="9253321"/>
                  </a:lnTo>
                  <a:lnTo>
                    <a:pt x="15455592" y="9221209"/>
                  </a:lnTo>
                  <a:lnTo>
                    <a:pt x="15480022" y="9188105"/>
                  </a:lnTo>
                  <a:lnTo>
                    <a:pt x="15503836" y="9154009"/>
                  </a:lnTo>
                  <a:lnTo>
                    <a:pt x="15527022" y="9118917"/>
                  </a:lnTo>
                  <a:lnTo>
                    <a:pt x="15549566" y="9082829"/>
                  </a:lnTo>
                  <a:lnTo>
                    <a:pt x="15571456" y="9045741"/>
                  </a:lnTo>
                  <a:lnTo>
                    <a:pt x="15592678" y="9007651"/>
                  </a:lnTo>
                  <a:lnTo>
                    <a:pt x="15613221" y="8968557"/>
                  </a:lnTo>
                  <a:lnTo>
                    <a:pt x="15633070" y="8928458"/>
                  </a:lnTo>
                  <a:lnTo>
                    <a:pt x="15652213" y="8887351"/>
                  </a:lnTo>
                  <a:lnTo>
                    <a:pt x="15670637" y="8845234"/>
                  </a:lnTo>
                  <a:lnTo>
                    <a:pt x="15688330" y="8802104"/>
                  </a:lnTo>
                  <a:lnTo>
                    <a:pt x="15705277" y="8757960"/>
                  </a:lnTo>
                  <a:lnTo>
                    <a:pt x="15721467" y="8712799"/>
                  </a:lnTo>
                  <a:lnTo>
                    <a:pt x="15736887" y="8666619"/>
                  </a:lnTo>
                  <a:lnTo>
                    <a:pt x="15751523" y="8619418"/>
                  </a:lnTo>
                  <a:lnTo>
                    <a:pt x="15765363" y="8571195"/>
                  </a:lnTo>
                  <a:lnTo>
                    <a:pt x="15778393" y="8521946"/>
                  </a:lnTo>
                  <a:lnTo>
                    <a:pt x="15790602" y="8471669"/>
                  </a:lnTo>
                  <a:lnTo>
                    <a:pt x="15801975" y="8420363"/>
                  </a:lnTo>
                  <a:lnTo>
                    <a:pt x="15812500" y="8368025"/>
                  </a:lnTo>
                  <a:lnTo>
                    <a:pt x="15822165" y="8314654"/>
                  </a:lnTo>
                  <a:lnTo>
                    <a:pt x="15830956" y="8260246"/>
                  </a:lnTo>
                  <a:lnTo>
                    <a:pt x="15838860" y="8204800"/>
                  </a:lnTo>
                  <a:lnTo>
                    <a:pt x="15845865" y="8148314"/>
                  </a:lnTo>
                  <a:lnTo>
                    <a:pt x="15851957" y="8090785"/>
                  </a:lnTo>
                  <a:lnTo>
                    <a:pt x="15857124" y="8032212"/>
                  </a:lnTo>
                  <a:lnTo>
                    <a:pt x="15861352" y="7972591"/>
                  </a:lnTo>
                  <a:lnTo>
                    <a:pt x="15864630" y="7911922"/>
                  </a:lnTo>
                  <a:lnTo>
                    <a:pt x="15866943" y="7850202"/>
                  </a:lnTo>
                  <a:lnTo>
                    <a:pt x="15868280" y="7787428"/>
                  </a:lnTo>
                  <a:lnTo>
                    <a:pt x="15868626" y="7723599"/>
                  </a:lnTo>
                  <a:lnTo>
                    <a:pt x="15867970" y="7658712"/>
                  </a:lnTo>
                  <a:lnTo>
                    <a:pt x="15866299" y="7592765"/>
                  </a:lnTo>
                  <a:lnTo>
                    <a:pt x="15863598" y="7525757"/>
                  </a:lnTo>
                  <a:lnTo>
                    <a:pt x="15859857" y="7457684"/>
                  </a:lnTo>
                  <a:lnTo>
                    <a:pt x="15852836" y="7358583"/>
                  </a:lnTo>
                  <a:lnTo>
                    <a:pt x="15846538" y="7263847"/>
                  </a:lnTo>
                  <a:lnTo>
                    <a:pt x="15840771" y="7162098"/>
                  </a:lnTo>
                  <a:lnTo>
                    <a:pt x="15835500" y="7053666"/>
                  </a:lnTo>
                  <a:lnTo>
                    <a:pt x="15829175" y="6899267"/>
                  </a:lnTo>
                  <a:lnTo>
                    <a:pt x="15822274" y="6691581"/>
                  </a:lnTo>
                  <a:lnTo>
                    <a:pt x="15815240" y="6422839"/>
                  </a:lnTo>
                  <a:lnTo>
                    <a:pt x="15808369" y="6085736"/>
                  </a:lnTo>
                  <a:lnTo>
                    <a:pt x="15775927" y="3990772"/>
                  </a:lnTo>
                  <a:lnTo>
                    <a:pt x="15767039" y="3589471"/>
                  </a:lnTo>
                  <a:lnTo>
                    <a:pt x="15757775" y="3249806"/>
                  </a:lnTo>
                  <a:lnTo>
                    <a:pt x="15748664" y="2971810"/>
                  </a:lnTo>
                  <a:lnTo>
                    <a:pt x="15740341" y="2753824"/>
                  </a:lnTo>
                  <a:lnTo>
                    <a:pt x="15731000" y="2540610"/>
                  </a:lnTo>
                  <a:lnTo>
                    <a:pt x="15723273" y="2384301"/>
                  </a:lnTo>
                  <a:lnTo>
                    <a:pt x="15718694" y="2310705"/>
                  </a:lnTo>
                  <a:lnTo>
                    <a:pt x="15712717" y="2238714"/>
                  </a:lnTo>
                  <a:lnTo>
                    <a:pt x="15705378" y="2168310"/>
                  </a:lnTo>
                  <a:lnTo>
                    <a:pt x="15696715" y="2099479"/>
                  </a:lnTo>
                  <a:lnTo>
                    <a:pt x="15686765" y="2032205"/>
                  </a:lnTo>
                  <a:lnTo>
                    <a:pt x="15675564" y="1966471"/>
                  </a:lnTo>
                  <a:lnTo>
                    <a:pt x="15663152" y="1902264"/>
                  </a:lnTo>
                  <a:lnTo>
                    <a:pt x="15649565" y="1839566"/>
                  </a:lnTo>
                  <a:lnTo>
                    <a:pt x="15634840" y="1778363"/>
                  </a:lnTo>
                  <a:lnTo>
                    <a:pt x="15619015" y="1718638"/>
                  </a:lnTo>
                  <a:lnTo>
                    <a:pt x="15602127" y="1660376"/>
                  </a:lnTo>
                  <a:lnTo>
                    <a:pt x="15584213" y="1603562"/>
                  </a:lnTo>
                  <a:lnTo>
                    <a:pt x="15565311" y="1548178"/>
                  </a:lnTo>
                  <a:lnTo>
                    <a:pt x="15545459" y="1494211"/>
                  </a:lnTo>
                  <a:lnTo>
                    <a:pt x="15524693" y="1441644"/>
                  </a:lnTo>
                  <a:lnTo>
                    <a:pt x="15503051" y="1390462"/>
                  </a:lnTo>
                  <a:lnTo>
                    <a:pt x="15480570" y="1340649"/>
                  </a:lnTo>
                  <a:lnTo>
                    <a:pt x="15457288" y="1292189"/>
                  </a:lnTo>
                  <a:lnTo>
                    <a:pt x="15433241" y="1245067"/>
                  </a:lnTo>
                  <a:lnTo>
                    <a:pt x="15408468" y="1199266"/>
                  </a:lnTo>
                  <a:lnTo>
                    <a:pt x="15383006" y="1154772"/>
                  </a:lnTo>
                  <a:lnTo>
                    <a:pt x="15356891" y="1111569"/>
                  </a:lnTo>
                  <a:lnTo>
                    <a:pt x="15330162" y="1069640"/>
                  </a:lnTo>
                  <a:lnTo>
                    <a:pt x="15302856" y="1028971"/>
                  </a:lnTo>
                  <a:lnTo>
                    <a:pt x="15275010" y="989546"/>
                  </a:lnTo>
                  <a:lnTo>
                    <a:pt x="15246661" y="951348"/>
                  </a:lnTo>
                  <a:lnTo>
                    <a:pt x="15217847" y="914363"/>
                  </a:lnTo>
                  <a:lnTo>
                    <a:pt x="15188606" y="878575"/>
                  </a:lnTo>
                  <a:lnTo>
                    <a:pt x="15158973" y="843967"/>
                  </a:lnTo>
                  <a:lnTo>
                    <a:pt x="15128988" y="810525"/>
                  </a:lnTo>
                  <a:lnTo>
                    <a:pt x="15098687" y="778233"/>
                  </a:lnTo>
                  <a:lnTo>
                    <a:pt x="15068107" y="747075"/>
                  </a:lnTo>
                  <a:lnTo>
                    <a:pt x="15037286" y="717035"/>
                  </a:lnTo>
                  <a:lnTo>
                    <a:pt x="15006262" y="688098"/>
                  </a:lnTo>
                  <a:lnTo>
                    <a:pt x="14975071" y="660248"/>
                  </a:lnTo>
                  <a:lnTo>
                    <a:pt x="14943752" y="633470"/>
                  </a:lnTo>
                  <a:lnTo>
                    <a:pt x="14912340" y="607747"/>
                  </a:lnTo>
                  <a:lnTo>
                    <a:pt x="14880874" y="583064"/>
                  </a:lnTo>
                  <a:lnTo>
                    <a:pt x="14849392" y="559406"/>
                  </a:lnTo>
                  <a:lnTo>
                    <a:pt x="14817929" y="536756"/>
                  </a:lnTo>
                  <a:lnTo>
                    <a:pt x="14786525" y="515100"/>
                  </a:lnTo>
                  <a:lnTo>
                    <a:pt x="14724039" y="474704"/>
                  </a:lnTo>
                  <a:lnTo>
                    <a:pt x="14662232" y="438093"/>
                  </a:lnTo>
                  <a:lnTo>
                    <a:pt x="14601403" y="405140"/>
                  </a:lnTo>
                  <a:lnTo>
                    <a:pt x="14541851" y="375722"/>
                  </a:lnTo>
                  <a:lnTo>
                    <a:pt x="14483875" y="349713"/>
                  </a:lnTo>
                  <a:lnTo>
                    <a:pt x="14427774" y="326987"/>
                  </a:lnTo>
                  <a:lnTo>
                    <a:pt x="14373847" y="307419"/>
                  </a:lnTo>
                  <a:lnTo>
                    <a:pt x="14322391" y="290884"/>
                  </a:lnTo>
                  <a:lnTo>
                    <a:pt x="14273707" y="277257"/>
                  </a:lnTo>
                  <a:lnTo>
                    <a:pt x="14211894" y="261938"/>
                  </a:lnTo>
                  <a:lnTo>
                    <a:pt x="14147812" y="247380"/>
                  </a:lnTo>
                  <a:lnTo>
                    <a:pt x="14081506" y="233576"/>
                  </a:lnTo>
                  <a:lnTo>
                    <a:pt x="14013021" y="220520"/>
                  </a:lnTo>
                  <a:lnTo>
                    <a:pt x="13942399" y="208206"/>
                  </a:lnTo>
                  <a:lnTo>
                    <a:pt x="13869687" y="196626"/>
                  </a:lnTo>
                  <a:lnTo>
                    <a:pt x="13794928" y="185775"/>
                  </a:lnTo>
                  <a:lnTo>
                    <a:pt x="13718167" y="175645"/>
                  </a:lnTo>
                  <a:lnTo>
                    <a:pt x="13639448" y="166231"/>
                  </a:lnTo>
                  <a:lnTo>
                    <a:pt x="13558815" y="157525"/>
                  </a:lnTo>
                  <a:lnTo>
                    <a:pt x="13476313" y="149522"/>
                  </a:lnTo>
                  <a:lnTo>
                    <a:pt x="13391986" y="142214"/>
                  </a:lnTo>
                  <a:lnTo>
                    <a:pt x="13305879" y="135596"/>
                  </a:lnTo>
                  <a:lnTo>
                    <a:pt x="13218036" y="129660"/>
                  </a:lnTo>
                  <a:lnTo>
                    <a:pt x="13128501" y="124400"/>
                  </a:lnTo>
                  <a:lnTo>
                    <a:pt x="13037319" y="119810"/>
                  </a:lnTo>
                  <a:lnTo>
                    <a:pt x="12944533" y="115883"/>
                  </a:lnTo>
                  <a:lnTo>
                    <a:pt x="12850190" y="112613"/>
                  </a:lnTo>
                  <a:lnTo>
                    <a:pt x="12754331" y="109992"/>
                  </a:lnTo>
                  <a:lnTo>
                    <a:pt x="12657004" y="108015"/>
                  </a:lnTo>
                  <a:lnTo>
                    <a:pt x="12558250" y="106675"/>
                  </a:lnTo>
                  <a:lnTo>
                    <a:pt x="12458116" y="105966"/>
                  </a:lnTo>
                  <a:lnTo>
                    <a:pt x="12356645" y="105880"/>
                  </a:lnTo>
                  <a:lnTo>
                    <a:pt x="12253881" y="106412"/>
                  </a:lnTo>
                  <a:lnTo>
                    <a:pt x="12149870" y="107555"/>
                  </a:lnTo>
                  <a:lnTo>
                    <a:pt x="12044655" y="109302"/>
                  </a:lnTo>
                  <a:lnTo>
                    <a:pt x="11938281" y="111647"/>
                  </a:lnTo>
                  <a:lnTo>
                    <a:pt x="11830791" y="114583"/>
                  </a:lnTo>
                  <a:lnTo>
                    <a:pt x="11722232" y="118104"/>
                  </a:lnTo>
                  <a:lnTo>
                    <a:pt x="11612646" y="122203"/>
                  </a:lnTo>
                  <a:lnTo>
                    <a:pt x="11502079" y="126875"/>
                  </a:lnTo>
                  <a:lnTo>
                    <a:pt x="11390574" y="132111"/>
                  </a:lnTo>
                  <a:lnTo>
                    <a:pt x="11278176" y="137906"/>
                  </a:lnTo>
                  <a:lnTo>
                    <a:pt x="11108002" y="147632"/>
                  </a:lnTo>
                  <a:lnTo>
                    <a:pt x="10936069" y="158578"/>
                  </a:lnTo>
                  <a:lnTo>
                    <a:pt x="10762525" y="170722"/>
                  </a:lnTo>
                  <a:lnTo>
                    <a:pt x="10587522" y="184043"/>
                  </a:lnTo>
                  <a:lnTo>
                    <a:pt x="10411208" y="198519"/>
                  </a:lnTo>
                  <a:lnTo>
                    <a:pt x="10233734" y="214126"/>
                  </a:lnTo>
                  <a:lnTo>
                    <a:pt x="10055249" y="230844"/>
                  </a:lnTo>
                  <a:lnTo>
                    <a:pt x="9875903" y="248650"/>
                  </a:lnTo>
                  <a:lnTo>
                    <a:pt x="9695845" y="267523"/>
                  </a:lnTo>
                  <a:lnTo>
                    <a:pt x="9515226" y="287439"/>
                  </a:lnTo>
                  <a:lnTo>
                    <a:pt x="9334195" y="308378"/>
                  </a:lnTo>
                  <a:lnTo>
                    <a:pt x="9104999" y="336110"/>
                  </a:lnTo>
                  <a:lnTo>
                    <a:pt x="9056899" y="341664"/>
                  </a:lnTo>
                  <a:lnTo>
                    <a:pt x="9008606" y="346982"/>
                  </a:lnTo>
                  <a:lnTo>
                    <a:pt x="8911456" y="356923"/>
                  </a:lnTo>
                  <a:lnTo>
                    <a:pt x="8813580" y="365951"/>
                  </a:lnTo>
                  <a:lnTo>
                    <a:pt x="8715009" y="374089"/>
                  </a:lnTo>
                  <a:lnTo>
                    <a:pt x="8615772" y="381357"/>
                  </a:lnTo>
                  <a:lnTo>
                    <a:pt x="8515900" y="387775"/>
                  </a:lnTo>
                  <a:lnTo>
                    <a:pt x="8415424" y="393364"/>
                  </a:lnTo>
                  <a:lnTo>
                    <a:pt x="8314373" y="398146"/>
                  </a:lnTo>
                  <a:lnTo>
                    <a:pt x="8212779" y="402139"/>
                  </a:lnTo>
                  <a:lnTo>
                    <a:pt x="8110671" y="405366"/>
                  </a:lnTo>
                  <a:lnTo>
                    <a:pt x="8008081" y="407846"/>
                  </a:lnTo>
                  <a:lnTo>
                    <a:pt x="7905038" y="409602"/>
                  </a:lnTo>
                  <a:lnTo>
                    <a:pt x="7801573" y="410652"/>
                  </a:lnTo>
                  <a:lnTo>
                    <a:pt x="7697716" y="411018"/>
                  </a:lnTo>
                  <a:lnTo>
                    <a:pt x="7593497" y="410720"/>
                  </a:lnTo>
                  <a:lnTo>
                    <a:pt x="7488948" y="409780"/>
                  </a:lnTo>
                  <a:lnTo>
                    <a:pt x="7384098" y="408218"/>
                  </a:lnTo>
                  <a:lnTo>
                    <a:pt x="7278978" y="406054"/>
                  </a:lnTo>
                  <a:lnTo>
                    <a:pt x="7173619" y="403309"/>
                  </a:lnTo>
                  <a:lnTo>
                    <a:pt x="7068050" y="400005"/>
                  </a:lnTo>
                  <a:lnTo>
                    <a:pt x="6962302" y="396160"/>
                  </a:lnTo>
                  <a:lnTo>
                    <a:pt x="6803411" y="389428"/>
                  </a:lnTo>
                  <a:lnTo>
                    <a:pt x="6644289" y="381598"/>
                  </a:lnTo>
                  <a:lnTo>
                    <a:pt x="6485037" y="372740"/>
                  </a:lnTo>
                  <a:lnTo>
                    <a:pt x="6325759" y="362924"/>
                  </a:lnTo>
                  <a:lnTo>
                    <a:pt x="6166558" y="352220"/>
                  </a:lnTo>
                  <a:lnTo>
                    <a:pt x="6007535" y="340698"/>
                  </a:lnTo>
                  <a:lnTo>
                    <a:pt x="5795961" y="324182"/>
                  </a:lnTo>
                  <a:lnTo>
                    <a:pt x="5585129" y="306501"/>
                  </a:lnTo>
                  <a:lnTo>
                    <a:pt x="5323007" y="283012"/>
                  </a:lnTo>
                  <a:lnTo>
                    <a:pt x="5062901" y="258284"/>
                  </a:lnTo>
                  <a:lnTo>
                    <a:pt x="4703045" y="222196"/>
                  </a:lnTo>
                  <a:lnTo>
                    <a:pt x="3156549" y="59065"/>
                  </a:lnTo>
                  <a:lnTo>
                    <a:pt x="2891085" y="33233"/>
                  </a:lnTo>
                  <a:lnTo>
                    <a:pt x="2677274" y="13872"/>
                  </a:lnTo>
                  <a:lnTo>
                    <a:pt x="2627071" y="9881"/>
                  </a:lnTo>
                  <a:lnTo>
                    <a:pt x="2572756" y="6357"/>
                  </a:lnTo>
                  <a:lnTo>
                    <a:pt x="2514618" y="3460"/>
                  </a:lnTo>
                  <a:lnTo>
                    <a:pt x="2452944" y="1348"/>
                  </a:lnTo>
                  <a:lnTo>
                    <a:pt x="2388022" y="180"/>
                  </a:lnTo>
                  <a:lnTo>
                    <a:pt x="23544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044283" y="7429499"/>
              <a:ext cx="3244215" cy="2857500"/>
            </a:xfrm>
            <a:custGeom>
              <a:avLst/>
              <a:gdLst/>
              <a:ahLst/>
              <a:cxnLst/>
              <a:rect l="l" t="t" r="r" b="b"/>
              <a:pathLst>
                <a:path w="3244215" h="2857500">
                  <a:moveTo>
                    <a:pt x="2678063" y="241300"/>
                  </a:moveTo>
                  <a:lnTo>
                    <a:pt x="884286" y="241300"/>
                  </a:lnTo>
                  <a:lnTo>
                    <a:pt x="828249" y="279400"/>
                  </a:lnTo>
                  <a:lnTo>
                    <a:pt x="773506" y="317500"/>
                  </a:lnTo>
                  <a:lnTo>
                    <a:pt x="720128" y="355600"/>
                  </a:lnTo>
                  <a:lnTo>
                    <a:pt x="685338" y="381000"/>
                  </a:lnTo>
                  <a:lnTo>
                    <a:pt x="651205" y="406400"/>
                  </a:lnTo>
                  <a:lnTo>
                    <a:pt x="617756" y="431800"/>
                  </a:lnTo>
                  <a:lnTo>
                    <a:pt x="601295" y="457200"/>
                  </a:lnTo>
                  <a:lnTo>
                    <a:pt x="585012" y="469900"/>
                  </a:lnTo>
                  <a:lnTo>
                    <a:pt x="552980" y="495300"/>
                  </a:lnTo>
                  <a:lnTo>
                    <a:pt x="521690" y="520700"/>
                  </a:lnTo>
                  <a:lnTo>
                    <a:pt x="506329" y="546100"/>
                  </a:lnTo>
                  <a:lnTo>
                    <a:pt x="491162" y="558800"/>
                  </a:lnTo>
                  <a:lnTo>
                    <a:pt x="476192" y="571500"/>
                  </a:lnTo>
                  <a:lnTo>
                    <a:pt x="461416" y="584200"/>
                  </a:lnTo>
                  <a:lnTo>
                    <a:pt x="446831" y="609600"/>
                  </a:lnTo>
                  <a:lnTo>
                    <a:pt x="432450" y="622300"/>
                  </a:lnTo>
                  <a:lnTo>
                    <a:pt x="418275" y="635000"/>
                  </a:lnTo>
                  <a:lnTo>
                    <a:pt x="404304" y="660400"/>
                  </a:lnTo>
                  <a:lnTo>
                    <a:pt x="390541" y="673100"/>
                  </a:lnTo>
                  <a:lnTo>
                    <a:pt x="376988" y="685800"/>
                  </a:lnTo>
                  <a:lnTo>
                    <a:pt x="363647" y="711200"/>
                  </a:lnTo>
                  <a:lnTo>
                    <a:pt x="350519" y="723900"/>
                  </a:lnTo>
                  <a:lnTo>
                    <a:pt x="337606" y="736600"/>
                  </a:lnTo>
                  <a:lnTo>
                    <a:pt x="324910" y="762000"/>
                  </a:lnTo>
                  <a:lnTo>
                    <a:pt x="312433" y="774700"/>
                  </a:lnTo>
                  <a:lnTo>
                    <a:pt x="300177" y="800100"/>
                  </a:lnTo>
                  <a:lnTo>
                    <a:pt x="288144" y="812800"/>
                  </a:lnTo>
                  <a:lnTo>
                    <a:pt x="276337" y="838200"/>
                  </a:lnTo>
                  <a:lnTo>
                    <a:pt x="264756" y="850900"/>
                  </a:lnTo>
                  <a:lnTo>
                    <a:pt x="253403" y="876300"/>
                  </a:lnTo>
                  <a:lnTo>
                    <a:pt x="242280" y="889000"/>
                  </a:lnTo>
                  <a:lnTo>
                    <a:pt x="231390" y="901700"/>
                  </a:lnTo>
                  <a:lnTo>
                    <a:pt x="220734" y="927100"/>
                  </a:lnTo>
                  <a:lnTo>
                    <a:pt x="210312" y="939800"/>
                  </a:lnTo>
                  <a:lnTo>
                    <a:pt x="200132" y="965200"/>
                  </a:lnTo>
                  <a:lnTo>
                    <a:pt x="190187" y="990600"/>
                  </a:lnTo>
                  <a:lnTo>
                    <a:pt x="180477" y="1003300"/>
                  </a:lnTo>
                  <a:lnTo>
                    <a:pt x="171005" y="1028700"/>
                  </a:lnTo>
                  <a:lnTo>
                    <a:pt x="161783" y="1041400"/>
                  </a:lnTo>
                  <a:lnTo>
                    <a:pt x="152804" y="1066800"/>
                  </a:lnTo>
                  <a:lnTo>
                    <a:pt x="144071" y="1079500"/>
                  </a:lnTo>
                  <a:lnTo>
                    <a:pt x="135585" y="1104900"/>
                  </a:lnTo>
                  <a:lnTo>
                    <a:pt x="127340" y="1130300"/>
                  </a:lnTo>
                  <a:lnTo>
                    <a:pt x="119349" y="1143000"/>
                  </a:lnTo>
                  <a:lnTo>
                    <a:pt x="111608" y="1168400"/>
                  </a:lnTo>
                  <a:lnTo>
                    <a:pt x="104114" y="1181100"/>
                  </a:lnTo>
                  <a:lnTo>
                    <a:pt x="96878" y="1206500"/>
                  </a:lnTo>
                  <a:lnTo>
                    <a:pt x="89895" y="1231900"/>
                  </a:lnTo>
                  <a:lnTo>
                    <a:pt x="83167" y="1244600"/>
                  </a:lnTo>
                  <a:lnTo>
                    <a:pt x="76695" y="1270000"/>
                  </a:lnTo>
                  <a:lnTo>
                    <a:pt x="70480" y="1295400"/>
                  </a:lnTo>
                  <a:lnTo>
                    <a:pt x="64522" y="1308100"/>
                  </a:lnTo>
                  <a:lnTo>
                    <a:pt x="58821" y="1333500"/>
                  </a:lnTo>
                  <a:lnTo>
                    <a:pt x="53378" y="1358900"/>
                  </a:lnTo>
                  <a:lnTo>
                    <a:pt x="48196" y="1371600"/>
                  </a:lnTo>
                  <a:lnTo>
                    <a:pt x="43278" y="1397000"/>
                  </a:lnTo>
                  <a:lnTo>
                    <a:pt x="38622" y="1422400"/>
                  </a:lnTo>
                  <a:lnTo>
                    <a:pt x="34226" y="1435100"/>
                  </a:lnTo>
                  <a:lnTo>
                    <a:pt x="30092" y="1460500"/>
                  </a:lnTo>
                  <a:lnTo>
                    <a:pt x="26223" y="1485900"/>
                  </a:lnTo>
                  <a:lnTo>
                    <a:pt x="22619" y="1498600"/>
                  </a:lnTo>
                  <a:lnTo>
                    <a:pt x="19278" y="1524000"/>
                  </a:lnTo>
                  <a:lnTo>
                    <a:pt x="16202" y="1549400"/>
                  </a:lnTo>
                  <a:lnTo>
                    <a:pt x="13392" y="1562100"/>
                  </a:lnTo>
                  <a:lnTo>
                    <a:pt x="10848" y="1587500"/>
                  </a:lnTo>
                  <a:lnTo>
                    <a:pt x="8572" y="1612900"/>
                  </a:lnTo>
                  <a:lnTo>
                    <a:pt x="6562" y="1638300"/>
                  </a:lnTo>
                  <a:lnTo>
                    <a:pt x="4821" y="1651000"/>
                  </a:lnTo>
                  <a:lnTo>
                    <a:pt x="3348" y="1676400"/>
                  </a:lnTo>
                  <a:lnTo>
                    <a:pt x="2146" y="1701800"/>
                  </a:lnTo>
                  <a:lnTo>
                    <a:pt x="1205" y="1714500"/>
                  </a:lnTo>
                  <a:lnTo>
                    <a:pt x="534" y="1739900"/>
                  </a:lnTo>
                  <a:lnTo>
                    <a:pt x="133" y="1765300"/>
                  </a:lnTo>
                  <a:lnTo>
                    <a:pt x="0" y="1790700"/>
                  </a:lnTo>
                  <a:lnTo>
                    <a:pt x="133" y="1803400"/>
                  </a:lnTo>
                  <a:lnTo>
                    <a:pt x="534" y="1828800"/>
                  </a:lnTo>
                  <a:lnTo>
                    <a:pt x="1205" y="1854200"/>
                  </a:lnTo>
                  <a:lnTo>
                    <a:pt x="2146" y="1866900"/>
                  </a:lnTo>
                  <a:lnTo>
                    <a:pt x="3348" y="1892300"/>
                  </a:lnTo>
                  <a:lnTo>
                    <a:pt x="4821" y="1917700"/>
                  </a:lnTo>
                  <a:lnTo>
                    <a:pt x="6562" y="1943100"/>
                  </a:lnTo>
                  <a:lnTo>
                    <a:pt x="8572" y="1955800"/>
                  </a:lnTo>
                  <a:lnTo>
                    <a:pt x="10848" y="1981200"/>
                  </a:lnTo>
                  <a:lnTo>
                    <a:pt x="13392" y="2006600"/>
                  </a:lnTo>
                  <a:lnTo>
                    <a:pt x="16202" y="2019300"/>
                  </a:lnTo>
                  <a:lnTo>
                    <a:pt x="19278" y="2044700"/>
                  </a:lnTo>
                  <a:lnTo>
                    <a:pt x="22619" y="2070100"/>
                  </a:lnTo>
                  <a:lnTo>
                    <a:pt x="26223" y="2095500"/>
                  </a:lnTo>
                  <a:lnTo>
                    <a:pt x="30092" y="2108200"/>
                  </a:lnTo>
                  <a:lnTo>
                    <a:pt x="34226" y="2133600"/>
                  </a:lnTo>
                  <a:lnTo>
                    <a:pt x="38622" y="2159000"/>
                  </a:lnTo>
                  <a:lnTo>
                    <a:pt x="43278" y="2171700"/>
                  </a:lnTo>
                  <a:lnTo>
                    <a:pt x="48196" y="2197100"/>
                  </a:lnTo>
                  <a:lnTo>
                    <a:pt x="53378" y="2222500"/>
                  </a:lnTo>
                  <a:lnTo>
                    <a:pt x="58821" y="2235200"/>
                  </a:lnTo>
                  <a:lnTo>
                    <a:pt x="64522" y="2260600"/>
                  </a:lnTo>
                  <a:lnTo>
                    <a:pt x="70480" y="2286000"/>
                  </a:lnTo>
                  <a:lnTo>
                    <a:pt x="76695" y="2298700"/>
                  </a:lnTo>
                  <a:lnTo>
                    <a:pt x="83167" y="2324100"/>
                  </a:lnTo>
                  <a:lnTo>
                    <a:pt x="89895" y="2349500"/>
                  </a:lnTo>
                  <a:lnTo>
                    <a:pt x="96878" y="2362200"/>
                  </a:lnTo>
                  <a:lnTo>
                    <a:pt x="104114" y="2387600"/>
                  </a:lnTo>
                  <a:lnTo>
                    <a:pt x="111608" y="2400300"/>
                  </a:lnTo>
                  <a:lnTo>
                    <a:pt x="119349" y="2425700"/>
                  </a:lnTo>
                  <a:lnTo>
                    <a:pt x="127340" y="2451100"/>
                  </a:lnTo>
                  <a:lnTo>
                    <a:pt x="135585" y="2463800"/>
                  </a:lnTo>
                  <a:lnTo>
                    <a:pt x="144071" y="2489200"/>
                  </a:lnTo>
                  <a:lnTo>
                    <a:pt x="152804" y="2501900"/>
                  </a:lnTo>
                  <a:lnTo>
                    <a:pt x="161783" y="2527300"/>
                  </a:lnTo>
                  <a:lnTo>
                    <a:pt x="171005" y="2552700"/>
                  </a:lnTo>
                  <a:lnTo>
                    <a:pt x="180477" y="2565400"/>
                  </a:lnTo>
                  <a:lnTo>
                    <a:pt x="190187" y="2590800"/>
                  </a:lnTo>
                  <a:lnTo>
                    <a:pt x="200132" y="2603500"/>
                  </a:lnTo>
                  <a:lnTo>
                    <a:pt x="210312" y="2628900"/>
                  </a:lnTo>
                  <a:lnTo>
                    <a:pt x="220734" y="2641600"/>
                  </a:lnTo>
                  <a:lnTo>
                    <a:pt x="231390" y="2667000"/>
                  </a:lnTo>
                  <a:lnTo>
                    <a:pt x="242280" y="2679700"/>
                  </a:lnTo>
                  <a:lnTo>
                    <a:pt x="253403" y="2705100"/>
                  </a:lnTo>
                  <a:lnTo>
                    <a:pt x="264756" y="2717800"/>
                  </a:lnTo>
                  <a:lnTo>
                    <a:pt x="276337" y="2743200"/>
                  </a:lnTo>
                  <a:lnTo>
                    <a:pt x="288144" y="2755900"/>
                  </a:lnTo>
                  <a:lnTo>
                    <a:pt x="300177" y="2781300"/>
                  </a:lnTo>
                  <a:lnTo>
                    <a:pt x="312433" y="2794000"/>
                  </a:lnTo>
                  <a:lnTo>
                    <a:pt x="324910" y="2806700"/>
                  </a:lnTo>
                  <a:lnTo>
                    <a:pt x="337606" y="2832100"/>
                  </a:lnTo>
                  <a:lnTo>
                    <a:pt x="363322" y="2857500"/>
                  </a:lnTo>
                  <a:lnTo>
                    <a:pt x="3199022" y="2857500"/>
                  </a:lnTo>
                  <a:lnTo>
                    <a:pt x="3224741" y="2832100"/>
                  </a:lnTo>
                  <a:lnTo>
                    <a:pt x="3237434" y="2806700"/>
                  </a:lnTo>
                  <a:lnTo>
                    <a:pt x="3243716" y="2806700"/>
                  </a:lnTo>
                  <a:lnTo>
                    <a:pt x="3243716" y="774700"/>
                  </a:lnTo>
                  <a:lnTo>
                    <a:pt x="3237434" y="762000"/>
                  </a:lnTo>
                  <a:lnTo>
                    <a:pt x="3224741" y="736600"/>
                  </a:lnTo>
                  <a:lnTo>
                    <a:pt x="3211830" y="723900"/>
                  </a:lnTo>
                  <a:lnTo>
                    <a:pt x="3198697" y="711200"/>
                  </a:lnTo>
                  <a:lnTo>
                    <a:pt x="3185356" y="685800"/>
                  </a:lnTo>
                  <a:lnTo>
                    <a:pt x="3171807" y="673100"/>
                  </a:lnTo>
                  <a:lnTo>
                    <a:pt x="3158045" y="660400"/>
                  </a:lnTo>
                  <a:lnTo>
                    <a:pt x="3144069" y="635000"/>
                  </a:lnTo>
                  <a:lnTo>
                    <a:pt x="3129894" y="622300"/>
                  </a:lnTo>
                  <a:lnTo>
                    <a:pt x="3115516" y="609600"/>
                  </a:lnTo>
                  <a:lnTo>
                    <a:pt x="3100933" y="584200"/>
                  </a:lnTo>
                  <a:lnTo>
                    <a:pt x="3086157" y="571500"/>
                  </a:lnTo>
                  <a:lnTo>
                    <a:pt x="3071187" y="558800"/>
                  </a:lnTo>
                  <a:lnTo>
                    <a:pt x="3056020" y="546100"/>
                  </a:lnTo>
                  <a:lnTo>
                    <a:pt x="3040659" y="520700"/>
                  </a:lnTo>
                  <a:lnTo>
                    <a:pt x="3009369" y="495300"/>
                  </a:lnTo>
                  <a:lnTo>
                    <a:pt x="2977337" y="469900"/>
                  </a:lnTo>
                  <a:lnTo>
                    <a:pt x="2961049" y="457200"/>
                  </a:lnTo>
                  <a:lnTo>
                    <a:pt x="2944588" y="431800"/>
                  </a:lnTo>
                  <a:lnTo>
                    <a:pt x="2911144" y="406400"/>
                  </a:lnTo>
                  <a:lnTo>
                    <a:pt x="2877007" y="381000"/>
                  </a:lnTo>
                  <a:lnTo>
                    <a:pt x="2842221" y="355600"/>
                  </a:lnTo>
                  <a:lnTo>
                    <a:pt x="2788843" y="317500"/>
                  </a:lnTo>
                  <a:lnTo>
                    <a:pt x="2734100" y="279400"/>
                  </a:lnTo>
                  <a:lnTo>
                    <a:pt x="2678063" y="241300"/>
                  </a:lnTo>
                  <a:close/>
                </a:path>
                <a:path w="3244215" h="2857500">
                  <a:moveTo>
                    <a:pt x="2582006" y="190500"/>
                  </a:moveTo>
                  <a:lnTo>
                    <a:pt x="980336" y="190500"/>
                  </a:lnTo>
                  <a:lnTo>
                    <a:pt x="903236" y="241300"/>
                  </a:lnTo>
                  <a:lnTo>
                    <a:pt x="2659113" y="241300"/>
                  </a:lnTo>
                  <a:lnTo>
                    <a:pt x="2582006" y="190500"/>
                  </a:lnTo>
                  <a:close/>
                </a:path>
                <a:path w="3244215" h="2857500">
                  <a:moveTo>
                    <a:pt x="2502981" y="152400"/>
                  </a:moveTo>
                  <a:lnTo>
                    <a:pt x="1059367" y="152400"/>
                  </a:lnTo>
                  <a:lnTo>
                    <a:pt x="999916" y="190500"/>
                  </a:lnTo>
                  <a:lnTo>
                    <a:pt x="2562422" y="190500"/>
                  </a:lnTo>
                  <a:lnTo>
                    <a:pt x="2502981" y="152400"/>
                  </a:lnTo>
                  <a:close/>
                </a:path>
                <a:path w="3244215" h="2857500">
                  <a:moveTo>
                    <a:pt x="2442553" y="127000"/>
                  </a:moveTo>
                  <a:lnTo>
                    <a:pt x="1119796" y="127000"/>
                  </a:lnTo>
                  <a:lnTo>
                    <a:pt x="1079405" y="152400"/>
                  </a:lnTo>
                  <a:lnTo>
                    <a:pt x="2482944" y="152400"/>
                  </a:lnTo>
                  <a:lnTo>
                    <a:pt x="2442553" y="127000"/>
                  </a:lnTo>
                  <a:close/>
                </a:path>
                <a:path w="3244215" h="2857500">
                  <a:moveTo>
                    <a:pt x="2401773" y="114300"/>
                  </a:moveTo>
                  <a:lnTo>
                    <a:pt x="1160576" y="114300"/>
                  </a:lnTo>
                  <a:lnTo>
                    <a:pt x="1140137" y="127000"/>
                  </a:lnTo>
                  <a:lnTo>
                    <a:pt x="2422212" y="127000"/>
                  </a:lnTo>
                  <a:lnTo>
                    <a:pt x="2401773" y="114300"/>
                  </a:lnTo>
                  <a:close/>
                </a:path>
                <a:path w="3244215" h="2857500">
                  <a:moveTo>
                    <a:pt x="2339898" y="88900"/>
                  </a:moveTo>
                  <a:lnTo>
                    <a:pt x="1222449" y="88900"/>
                  </a:lnTo>
                  <a:lnTo>
                    <a:pt x="1181112" y="114300"/>
                  </a:lnTo>
                  <a:lnTo>
                    <a:pt x="2381237" y="114300"/>
                  </a:lnTo>
                  <a:lnTo>
                    <a:pt x="2339898" y="88900"/>
                  </a:lnTo>
                  <a:close/>
                </a:path>
                <a:path w="3244215" h="2857500">
                  <a:moveTo>
                    <a:pt x="2298217" y="76200"/>
                  </a:moveTo>
                  <a:lnTo>
                    <a:pt x="1264119" y="76200"/>
                  </a:lnTo>
                  <a:lnTo>
                    <a:pt x="1243243" y="88900"/>
                  </a:lnTo>
                  <a:lnTo>
                    <a:pt x="2319100" y="88900"/>
                  </a:lnTo>
                  <a:lnTo>
                    <a:pt x="2298217" y="76200"/>
                  </a:lnTo>
                  <a:close/>
                </a:path>
                <a:path w="3244215" h="2857500">
                  <a:moveTo>
                    <a:pt x="2256234" y="63500"/>
                  </a:moveTo>
                  <a:lnTo>
                    <a:pt x="1306109" y="63500"/>
                  </a:lnTo>
                  <a:lnTo>
                    <a:pt x="1285080" y="76200"/>
                  </a:lnTo>
                  <a:lnTo>
                    <a:pt x="2277262" y="76200"/>
                  </a:lnTo>
                  <a:lnTo>
                    <a:pt x="2256234" y="63500"/>
                  </a:lnTo>
                  <a:close/>
                </a:path>
                <a:path w="3244215" h="2857500">
                  <a:moveTo>
                    <a:pt x="2192726" y="50800"/>
                  </a:moveTo>
                  <a:lnTo>
                    <a:pt x="1369617" y="50800"/>
                  </a:lnTo>
                  <a:lnTo>
                    <a:pt x="1348384" y="63500"/>
                  </a:lnTo>
                  <a:lnTo>
                    <a:pt x="2213965" y="63500"/>
                  </a:lnTo>
                  <a:lnTo>
                    <a:pt x="2192726" y="50800"/>
                  </a:lnTo>
                  <a:close/>
                </a:path>
                <a:path w="3244215" h="2857500">
                  <a:moveTo>
                    <a:pt x="2150077" y="38100"/>
                  </a:moveTo>
                  <a:lnTo>
                    <a:pt x="1412265" y="38100"/>
                  </a:lnTo>
                  <a:lnTo>
                    <a:pt x="1390911" y="50800"/>
                  </a:lnTo>
                  <a:lnTo>
                    <a:pt x="2171431" y="50800"/>
                  </a:lnTo>
                  <a:lnTo>
                    <a:pt x="2150077" y="38100"/>
                  </a:lnTo>
                  <a:close/>
                </a:path>
                <a:path w="3244215" h="2857500">
                  <a:moveTo>
                    <a:pt x="2085684" y="25400"/>
                  </a:moveTo>
                  <a:lnTo>
                    <a:pt x="1476663" y="25400"/>
                  </a:lnTo>
                  <a:lnTo>
                    <a:pt x="1455149" y="38100"/>
                  </a:lnTo>
                  <a:lnTo>
                    <a:pt x="2107195" y="38100"/>
                  </a:lnTo>
                  <a:lnTo>
                    <a:pt x="2085684" y="25400"/>
                  </a:lnTo>
                  <a:close/>
                </a:path>
                <a:path w="3244215" h="2857500">
                  <a:moveTo>
                    <a:pt x="1999207" y="12700"/>
                  </a:moveTo>
                  <a:lnTo>
                    <a:pt x="1563138" y="12700"/>
                  </a:lnTo>
                  <a:lnTo>
                    <a:pt x="1541462" y="25400"/>
                  </a:lnTo>
                  <a:lnTo>
                    <a:pt x="2020882" y="25400"/>
                  </a:lnTo>
                  <a:lnTo>
                    <a:pt x="1999207" y="12700"/>
                  </a:lnTo>
                  <a:close/>
                </a:path>
                <a:path w="3244215" h="2857500">
                  <a:moveTo>
                    <a:pt x="1846733" y="0"/>
                  </a:moveTo>
                  <a:lnTo>
                    <a:pt x="1715616" y="0"/>
                  </a:lnTo>
                  <a:lnTo>
                    <a:pt x="1693773" y="12700"/>
                  </a:lnTo>
                  <a:lnTo>
                    <a:pt x="1868576" y="12700"/>
                  </a:lnTo>
                  <a:lnTo>
                    <a:pt x="1846733" y="0"/>
                  </a:lnTo>
                  <a:close/>
                </a:path>
              </a:pathLst>
            </a:custGeom>
            <a:solidFill>
              <a:srgbClr val="6AA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3040380" cy="2089150"/>
            </a:xfrm>
            <a:custGeom>
              <a:avLst/>
              <a:gdLst/>
              <a:ahLst/>
              <a:cxnLst/>
              <a:rect l="l" t="t" r="r" b="b"/>
              <a:pathLst>
                <a:path w="3040380" h="2089150">
                  <a:moveTo>
                    <a:pt x="0" y="431203"/>
                  </a:moveTo>
                  <a:lnTo>
                    <a:pt x="0" y="1931890"/>
                  </a:lnTo>
                  <a:lnTo>
                    <a:pt x="40583" y="1947652"/>
                  </a:lnTo>
                  <a:lnTo>
                    <a:pt x="83623" y="1963348"/>
                  </a:lnTo>
                  <a:lnTo>
                    <a:pt x="127066" y="1978175"/>
                  </a:lnTo>
                  <a:lnTo>
                    <a:pt x="170901" y="1992122"/>
                  </a:lnTo>
                  <a:lnTo>
                    <a:pt x="215118" y="2005178"/>
                  </a:lnTo>
                  <a:lnTo>
                    <a:pt x="259707" y="2017332"/>
                  </a:lnTo>
                  <a:lnTo>
                    <a:pt x="304656" y="2028575"/>
                  </a:lnTo>
                  <a:lnTo>
                    <a:pt x="349956" y="2038895"/>
                  </a:lnTo>
                  <a:lnTo>
                    <a:pt x="395595" y="2048283"/>
                  </a:lnTo>
                  <a:lnTo>
                    <a:pt x="441564" y="2056727"/>
                  </a:lnTo>
                  <a:lnTo>
                    <a:pt x="487850" y="2064217"/>
                  </a:lnTo>
                  <a:lnTo>
                    <a:pt x="534445" y="2070743"/>
                  </a:lnTo>
                  <a:lnTo>
                    <a:pt x="581337" y="2076294"/>
                  </a:lnTo>
                  <a:lnTo>
                    <a:pt x="628516" y="2080859"/>
                  </a:lnTo>
                  <a:lnTo>
                    <a:pt x="675971" y="2084428"/>
                  </a:lnTo>
                  <a:lnTo>
                    <a:pt x="723691" y="2086990"/>
                  </a:lnTo>
                  <a:lnTo>
                    <a:pt x="771666" y="2088535"/>
                  </a:lnTo>
                  <a:lnTo>
                    <a:pt x="819886" y="2089053"/>
                  </a:lnTo>
                  <a:lnTo>
                    <a:pt x="868235" y="2088535"/>
                  </a:lnTo>
                  <a:lnTo>
                    <a:pt x="916336" y="2086990"/>
                  </a:lnTo>
                  <a:lnTo>
                    <a:pt x="964179" y="2084428"/>
                  </a:lnTo>
                  <a:lnTo>
                    <a:pt x="1011752" y="2080859"/>
                  </a:lnTo>
                  <a:lnTo>
                    <a:pt x="1059046" y="2076294"/>
                  </a:lnTo>
                  <a:lnTo>
                    <a:pt x="1106050" y="2070743"/>
                  </a:lnTo>
                  <a:lnTo>
                    <a:pt x="1152753" y="2064217"/>
                  </a:lnTo>
                  <a:lnTo>
                    <a:pt x="1199145" y="2056727"/>
                  </a:lnTo>
                  <a:lnTo>
                    <a:pt x="1245215" y="2048283"/>
                  </a:lnTo>
                  <a:lnTo>
                    <a:pt x="1290953" y="2038895"/>
                  </a:lnTo>
                  <a:lnTo>
                    <a:pt x="1336347" y="2028575"/>
                  </a:lnTo>
                  <a:lnTo>
                    <a:pt x="1381388" y="2017332"/>
                  </a:lnTo>
                  <a:lnTo>
                    <a:pt x="1426064" y="2005178"/>
                  </a:lnTo>
                  <a:lnTo>
                    <a:pt x="1470366" y="1992122"/>
                  </a:lnTo>
                  <a:lnTo>
                    <a:pt x="1514282" y="1978175"/>
                  </a:lnTo>
                  <a:lnTo>
                    <a:pt x="1557802" y="1963348"/>
                  </a:lnTo>
                  <a:lnTo>
                    <a:pt x="1600916" y="1947652"/>
                  </a:lnTo>
                  <a:lnTo>
                    <a:pt x="1643612" y="1931097"/>
                  </a:lnTo>
                  <a:lnTo>
                    <a:pt x="1685881" y="1913693"/>
                  </a:lnTo>
                  <a:lnTo>
                    <a:pt x="1727711" y="1895451"/>
                  </a:lnTo>
                  <a:lnTo>
                    <a:pt x="1769092" y="1876381"/>
                  </a:lnTo>
                  <a:lnTo>
                    <a:pt x="1810014" y="1856495"/>
                  </a:lnTo>
                  <a:lnTo>
                    <a:pt x="1850466" y="1835802"/>
                  </a:lnTo>
                  <a:lnTo>
                    <a:pt x="1890437" y="1814313"/>
                  </a:lnTo>
                  <a:lnTo>
                    <a:pt x="1929917" y="1792039"/>
                  </a:lnTo>
                  <a:lnTo>
                    <a:pt x="1968894" y="1768990"/>
                  </a:lnTo>
                  <a:lnTo>
                    <a:pt x="2007360" y="1745177"/>
                  </a:lnTo>
                  <a:lnTo>
                    <a:pt x="2045302" y="1720611"/>
                  </a:lnTo>
                  <a:lnTo>
                    <a:pt x="2082711" y="1695301"/>
                  </a:lnTo>
                  <a:lnTo>
                    <a:pt x="2119576" y="1669258"/>
                  </a:lnTo>
                  <a:lnTo>
                    <a:pt x="2155885" y="1642494"/>
                  </a:lnTo>
                  <a:lnTo>
                    <a:pt x="2191630" y="1615018"/>
                  </a:lnTo>
                  <a:lnTo>
                    <a:pt x="2226798" y="1586840"/>
                  </a:lnTo>
                  <a:lnTo>
                    <a:pt x="2261380" y="1557973"/>
                  </a:lnTo>
                  <a:lnTo>
                    <a:pt x="2295365" y="1528425"/>
                  </a:lnTo>
                  <a:lnTo>
                    <a:pt x="2328742" y="1498209"/>
                  </a:lnTo>
                  <a:lnTo>
                    <a:pt x="2361501" y="1467333"/>
                  </a:lnTo>
                  <a:lnTo>
                    <a:pt x="2393630" y="1435809"/>
                  </a:lnTo>
                  <a:lnTo>
                    <a:pt x="2425121" y="1403647"/>
                  </a:lnTo>
                  <a:lnTo>
                    <a:pt x="2455961" y="1370858"/>
                  </a:lnTo>
                  <a:lnTo>
                    <a:pt x="2486141" y="1337453"/>
                  </a:lnTo>
                  <a:lnTo>
                    <a:pt x="2515649" y="1303441"/>
                  </a:lnTo>
                  <a:lnTo>
                    <a:pt x="2544476" y="1268834"/>
                  </a:lnTo>
                  <a:lnTo>
                    <a:pt x="2572610" y="1233641"/>
                  </a:lnTo>
                  <a:lnTo>
                    <a:pt x="2600041" y="1197875"/>
                  </a:lnTo>
                  <a:lnTo>
                    <a:pt x="2626759" y="1161544"/>
                  </a:lnTo>
                  <a:lnTo>
                    <a:pt x="2652752" y="1124659"/>
                  </a:lnTo>
                  <a:lnTo>
                    <a:pt x="2678011" y="1087232"/>
                  </a:lnTo>
                  <a:lnTo>
                    <a:pt x="2702525" y="1049273"/>
                  </a:lnTo>
                  <a:lnTo>
                    <a:pt x="2726282" y="1010791"/>
                  </a:lnTo>
                  <a:lnTo>
                    <a:pt x="2749273" y="971799"/>
                  </a:lnTo>
                  <a:lnTo>
                    <a:pt x="2771487" y="932305"/>
                  </a:lnTo>
                  <a:lnTo>
                    <a:pt x="2792913" y="892322"/>
                  </a:lnTo>
                  <a:lnTo>
                    <a:pt x="2808797" y="861166"/>
                  </a:lnTo>
                  <a:lnTo>
                    <a:pt x="819886" y="861166"/>
                  </a:lnTo>
                  <a:lnTo>
                    <a:pt x="771676" y="860007"/>
                  </a:lnTo>
                  <a:lnTo>
                    <a:pt x="724035" y="856565"/>
                  </a:lnTo>
                  <a:lnTo>
                    <a:pt x="677016" y="850894"/>
                  </a:lnTo>
                  <a:lnTo>
                    <a:pt x="630673" y="843047"/>
                  </a:lnTo>
                  <a:lnTo>
                    <a:pt x="585060" y="833079"/>
                  </a:lnTo>
                  <a:lnTo>
                    <a:pt x="540230" y="821042"/>
                  </a:lnTo>
                  <a:lnTo>
                    <a:pt x="496237" y="806990"/>
                  </a:lnTo>
                  <a:lnTo>
                    <a:pt x="453134" y="790977"/>
                  </a:lnTo>
                  <a:lnTo>
                    <a:pt x="410974" y="773056"/>
                  </a:lnTo>
                  <a:lnTo>
                    <a:pt x="369812" y="753280"/>
                  </a:lnTo>
                  <a:lnTo>
                    <a:pt x="329701" y="731704"/>
                  </a:lnTo>
                  <a:lnTo>
                    <a:pt x="290695" y="708381"/>
                  </a:lnTo>
                  <a:lnTo>
                    <a:pt x="252846" y="683365"/>
                  </a:lnTo>
                  <a:lnTo>
                    <a:pt x="216209" y="656708"/>
                  </a:lnTo>
                  <a:lnTo>
                    <a:pt x="180837" y="628465"/>
                  </a:lnTo>
                  <a:lnTo>
                    <a:pt x="146784" y="598689"/>
                  </a:lnTo>
                  <a:lnTo>
                    <a:pt x="114103" y="567434"/>
                  </a:lnTo>
                  <a:lnTo>
                    <a:pt x="82847" y="534753"/>
                  </a:lnTo>
                  <a:lnTo>
                    <a:pt x="53071" y="500699"/>
                  </a:lnTo>
                  <a:lnTo>
                    <a:pt x="24828" y="465328"/>
                  </a:lnTo>
                  <a:lnTo>
                    <a:pt x="0" y="431203"/>
                  </a:lnTo>
                  <a:close/>
                </a:path>
                <a:path w="3040380" h="2089150">
                  <a:moveTo>
                    <a:pt x="3040029" y="0"/>
                  </a:moveTo>
                  <a:lnTo>
                    <a:pt x="1809675" y="0"/>
                  </a:lnTo>
                  <a:lnTo>
                    <a:pt x="1809129" y="4520"/>
                  </a:lnTo>
                  <a:lnTo>
                    <a:pt x="1801283" y="50863"/>
                  </a:lnTo>
                  <a:lnTo>
                    <a:pt x="1791314" y="96476"/>
                  </a:lnTo>
                  <a:lnTo>
                    <a:pt x="1779277" y="141306"/>
                  </a:lnTo>
                  <a:lnTo>
                    <a:pt x="1765225" y="185300"/>
                  </a:lnTo>
                  <a:lnTo>
                    <a:pt x="1749212" y="228403"/>
                  </a:lnTo>
                  <a:lnTo>
                    <a:pt x="1731291" y="270562"/>
                  </a:lnTo>
                  <a:lnTo>
                    <a:pt x="1711516" y="311724"/>
                  </a:lnTo>
                  <a:lnTo>
                    <a:pt x="1689940" y="351835"/>
                  </a:lnTo>
                  <a:lnTo>
                    <a:pt x="1666617" y="390842"/>
                  </a:lnTo>
                  <a:lnTo>
                    <a:pt x="1641600" y="428690"/>
                  </a:lnTo>
                  <a:lnTo>
                    <a:pt x="1614944" y="465328"/>
                  </a:lnTo>
                  <a:lnTo>
                    <a:pt x="1586701" y="500699"/>
                  </a:lnTo>
                  <a:lnTo>
                    <a:pt x="1556925" y="534753"/>
                  </a:lnTo>
                  <a:lnTo>
                    <a:pt x="1525670" y="567434"/>
                  </a:lnTo>
                  <a:lnTo>
                    <a:pt x="1492988" y="598689"/>
                  </a:lnTo>
                  <a:lnTo>
                    <a:pt x="1458935" y="628465"/>
                  </a:lnTo>
                  <a:lnTo>
                    <a:pt x="1423563" y="656708"/>
                  </a:lnTo>
                  <a:lnTo>
                    <a:pt x="1386926" y="683365"/>
                  </a:lnTo>
                  <a:lnTo>
                    <a:pt x="1349077" y="708381"/>
                  </a:lnTo>
                  <a:lnTo>
                    <a:pt x="1310071" y="731704"/>
                  </a:lnTo>
                  <a:lnTo>
                    <a:pt x="1269960" y="753280"/>
                  </a:lnTo>
                  <a:lnTo>
                    <a:pt x="1228798" y="773056"/>
                  </a:lnTo>
                  <a:lnTo>
                    <a:pt x="1186638" y="790977"/>
                  </a:lnTo>
                  <a:lnTo>
                    <a:pt x="1143535" y="806990"/>
                  </a:lnTo>
                  <a:lnTo>
                    <a:pt x="1099542" y="821042"/>
                  </a:lnTo>
                  <a:lnTo>
                    <a:pt x="1054712" y="833079"/>
                  </a:lnTo>
                  <a:lnTo>
                    <a:pt x="1009099" y="843047"/>
                  </a:lnTo>
                  <a:lnTo>
                    <a:pt x="962756" y="850894"/>
                  </a:lnTo>
                  <a:lnTo>
                    <a:pt x="915737" y="856565"/>
                  </a:lnTo>
                  <a:lnTo>
                    <a:pt x="868096" y="860007"/>
                  </a:lnTo>
                  <a:lnTo>
                    <a:pt x="819886" y="861166"/>
                  </a:lnTo>
                  <a:lnTo>
                    <a:pt x="2808797" y="861166"/>
                  </a:lnTo>
                  <a:lnTo>
                    <a:pt x="2833360" y="810926"/>
                  </a:lnTo>
                  <a:lnTo>
                    <a:pt x="2852360" y="769536"/>
                  </a:lnTo>
                  <a:lnTo>
                    <a:pt x="2870530" y="727697"/>
                  </a:lnTo>
                  <a:lnTo>
                    <a:pt x="2887859" y="685420"/>
                  </a:lnTo>
                  <a:lnTo>
                    <a:pt x="2904337" y="642717"/>
                  </a:lnTo>
                  <a:lnTo>
                    <a:pt x="2919953" y="599597"/>
                  </a:lnTo>
                  <a:lnTo>
                    <a:pt x="2934697" y="556072"/>
                  </a:lnTo>
                  <a:lnTo>
                    <a:pt x="2948558" y="512151"/>
                  </a:lnTo>
                  <a:lnTo>
                    <a:pt x="2961525" y="467845"/>
                  </a:lnTo>
                  <a:lnTo>
                    <a:pt x="2973588" y="423165"/>
                  </a:lnTo>
                  <a:lnTo>
                    <a:pt x="2984737" y="378121"/>
                  </a:lnTo>
                  <a:lnTo>
                    <a:pt x="2994960" y="332724"/>
                  </a:lnTo>
                  <a:lnTo>
                    <a:pt x="3004248" y="286985"/>
                  </a:lnTo>
                  <a:lnTo>
                    <a:pt x="3012589" y="240913"/>
                  </a:lnTo>
                  <a:lnTo>
                    <a:pt x="3019972" y="194520"/>
                  </a:lnTo>
                  <a:lnTo>
                    <a:pt x="3026389" y="147816"/>
                  </a:lnTo>
                  <a:lnTo>
                    <a:pt x="3031827" y="100812"/>
                  </a:lnTo>
                  <a:lnTo>
                    <a:pt x="3036276" y="53517"/>
                  </a:lnTo>
                  <a:lnTo>
                    <a:pt x="3039726" y="5943"/>
                  </a:lnTo>
                  <a:lnTo>
                    <a:pt x="3040029" y="0"/>
                  </a:lnTo>
                  <a:close/>
                </a:path>
              </a:pathLst>
            </a:custGeom>
            <a:solidFill>
              <a:srgbClr val="0099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8153746"/>
              <a:ext cx="2385060" cy="2133600"/>
            </a:xfrm>
            <a:custGeom>
              <a:avLst/>
              <a:gdLst/>
              <a:ahLst/>
              <a:cxnLst/>
              <a:rect l="l" t="t" r="r" b="b"/>
              <a:pathLst>
                <a:path w="2385060" h="2133600">
                  <a:moveTo>
                    <a:pt x="2193632" y="983742"/>
                  </a:moveTo>
                  <a:lnTo>
                    <a:pt x="597894" y="983742"/>
                  </a:lnTo>
                  <a:lnTo>
                    <a:pt x="646865" y="985215"/>
                  </a:lnTo>
                  <a:lnTo>
                    <a:pt x="695052" y="989579"/>
                  </a:lnTo>
                  <a:lnTo>
                    <a:pt x="742373" y="996747"/>
                  </a:lnTo>
                  <a:lnTo>
                    <a:pt x="788742" y="1006634"/>
                  </a:lnTo>
                  <a:lnTo>
                    <a:pt x="834077" y="1019153"/>
                  </a:lnTo>
                  <a:lnTo>
                    <a:pt x="878295" y="1034218"/>
                  </a:lnTo>
                  <a:lnTo>
                    <a:pt x="921311" y="1051744"/>
                  </a:lnTo>
                  <a:lnTo>
                    <a:pt x="963042" y="1071645"/>
                  </a:lnTo>
                  <a:lnTo>
                    <a:pt x="1003406" y="1093835"/>
                  </a:lnTo>
                  <a:lnTo>
                    <a:pt x="1042318" y="1118228"/>
                  </a:lnTo>
                  <a:lnTo>
                    <a:pt x="1079695" y="1144737"/>
                  </a:lnTo>
                  <a:lnTo>
                    <a:pt x="1115453" y="1173278"/>
                  </a:lnTo>
                  <a:lnTo>
                    <a:pt x="1149509" y="1203764"/>
                  </a:lnTo>
                  <a:lnTo>
                    <a:pt x="1181780" y="1236109"/>
                  </a:lnTo>
                  <a:lnTo>
                    <a:pt x="1212182" y="1270227"/>
                  </a:lnTo>
                  <a:lnTo>
                    <a:pt x="1240631" y="1306033"/>
                  </a:lnTo>
                  <a:lnTo>
                    <a:pt x="1267044" y="1343440"/>
                  </a:lnTo>
                  <a:lnTo>
                    <a:pt x="1291338" y="1382363"/>
                  </a:lnTo>
                  <a:lnTo>
                    <a:pt x="1313430" y="1422716"/>
                  </a:lnTo>
                  <a:lnTo>
                    <a:pt x="1333234" y="1464413"/>
                  </a:lnTo>
                  <a:lnTo>
                    <a:pt x="1350669" y="1507367"/>
                  </a:lnTo>
                  <a:lnTo>
                    <a:pt x="1365651" y="1551494"/>
                  </a:lnTo>
                  <a:lnTo>
                    <a:pt x="1378096" y="1596706"/>
                  </a:lnTo>
                  <a:lnTo>
                    <a:pt x="1387924" y="1642943"/>
                  </a:lnTo>
                  <a:lnTo>
                    <a:pt x="1395042" y="1690046"/>
                  </a:lnTo>
                  <a:lnTo>
                    <a:pt x="1399376" y="1738001"/>
                  </a:lnTo>
                  <a:lnTo>
                    <a:pt x="1400839" y="1786699"/>
                  </a:lnTo>
                  <a:lnTo>
                    <a:pt x="1399365" y="1835395"/>
                  </a:lnTo>
                  <a:lnTo>
                    <a:pt x="1395001" y="1883349"/>
                  </a:lnTo>
                  <a:lnTo>
                    <a:pt x="1387833" y="1930475"/>
                  </a:lnTo>
                  <a:lnTo>
                    <a:pt x="1377947" y="1976687"/>
                  </a:lnTo>
                  <a:lnTo>
                    <a:pt x="1365429" y="2021898"/>
                  </a:lnTo>
                  <a:lnTo>
                    <a:pt x="1350364" y="2066024"/>
                  </a:lnTo>
                  <a:lnTo>
                    <a:pt x="1332838" y="2108978"/>
                  </a:lnTo>
                  <a:lnTo>
                    <a:pt x="1321252" y="2133253"/>
                  </a:lnTo>
                  <a:lnTo>
                    <a:pt x="2351597" y="2133253"/>
                  </a:lnTo>
                  <a:lnTo>
                    <a:pt x="2362587" y="2071856"/>
                  </a:lnTo>
                  <a:lnTo>
                    <a:pt x="2369351" y="2025220"/>
                  </a:lnTo>
                  <a:lnTo>
                    <a:pt x="2374899" y="1978205"/>
                  </a:lnTo>
                  <a:lnTo>
                    <a:pt x="2379236" y="1930475"/>
                  </a:lnTo>
                  <a:lnTo>
                    <a:pt x="2382278" y="1883109"/>
                  </a:lnTo>
                  <a:lnTo>
                    <a:pt x="2384077" y="1835060"/>
                  </a:lnTo>
                  <a:lnTo>
                    <a:pt x="2384593" y="1786699"/>
                  </a:lnTo>
                  <a:lnTo>
                    <a:pt x="2383932" y="1738001"/>
                  </a:lnTo>
                  <a:lnTo>
                    <a:pt x="2382034" y="1690542"/>
                  </a:lnTo>
                  <a:lnTo>
                    <a:pt x="2378857" y="1642919"/>
                  </a:lnTo>
                  <a:lnTo>
                    <a:pt x="2374443" y="1595683"/>
                  </a:lnTo>
                  <a:lnTo>
                    <a:pt x="2368801" y="1548782"/>
                  </a:lnTo>
                  <a:lnTo>
                    <a:pt x="2361950" y="1502254"/>
                  </a:lnTo>
                  <a:lnTo>
                    <a:pt x="2353906" y="1456116"/>
                  </a:lnTo>
                  <a:lnTo>
                    <a:pt x="2344685" y="1410385"/>
                  </a:lnTo>
                  <a:lnTo>
                    <a:pt x="2334303" y="1365077"/>
                  </a:lnTo>
                  <a:lnTo>
                    <a:pt x="2322777" y="1320208"/>
                  </a:lnTo>
                  <a:lnTo>
                    <a:pt x="2310123" y="1275795"/>
                  </a:lnTo>
                  <a:lnTo>
                    <a:pt x="2296357" y="1231855"/>
                  </a:lnTo>
                  <a:lnTo>
                    <a:pt x="2281496" y="1188404"/>
                  </a:lnTo>
                  <a:lnTo>
                    <a:pt x="2265555" y="1145458"/>
                  </a:lnTo>
                  <a:lnTo>
                    <a:pt x="2248551" y="1103034"/>
                  </a:lnTo>
                  <a:lnTo>
                    <a:pt x="2230500" y="1061148"/>
                  </a:lnTo>
                  <a:lnTo>
                    <a:pt x="2211418" y="1019816"/>
                  </a:lnTo>
                  <a:lnTo>
                    <a:pt x="2193632" y="983742"/>
                  </a:lnTo>
                  <a:close/>
                </a:path>
                <a:path w="2385060" h="2133600">
                  <a:moveTo>
                    <a:pt x="597894" y="0"/>
                  </a:moveTo>
                  <a:lnTo>
                    <a:pt x="549662" y="644"/>
                  </a:lnTo>
                  <a:lnTo>
                    <a:pt x="501737" y="2567"/>
                  </a:lnTo>
                  <a:lnTo>
                    <a:pt x="454137" y="5752"/>
                  </a:lnTo>
                  <a:lnTo>
                    <a:pt x="406878" y="10182"/>
                  </a:lnTo>
                  <a:lnTo>
                    <a:pt x="359977" y="15841"/>
                  </a:lnTo>
                  <a:lnTo>
                    <a:pt x="313449" y="22713"/>
                  </a:lnTo>
                  <a:lnTo>
                    <a:pt x="267311" y="30781"/>
                  </a:lnTo>
                  <a:lnTo>
                    <a:pt x="221580" y="40028"/>
                  </a:lnTo>
                  <a:lnTo>
                    <a:pt x="176272" y="50438"/>
                  </a:lnTo>
                  <a:lnTo>
                    <a:pt x="131403" y="61996"/>
                  </a:lnTo>
                  <a:lnTo>
                    <a:pt x="86990" y="74683"/>
                  </a:lnTo>
                  <a:lnTo>
                    <a:pt x="43050" y="88485"/>
                  </a:lnTo>
                  <a:lnTo>
                    <a:pt x="0" y="103246"/>
                  </a:lnTo>
                  <a:lnTo>
                    <a:pt x="0" y="1252863"/>
                  </a:lnTo>
                  <a:lnTo>
                    <a:pt x="14970" y="1236109"/>
                  </a:lnTo>
                  <a:lnTo>
                    <a:pt x="47315" y="1203764"/>
                  </a:lnTo>
                  <a:lnTo>
                    <a:pt x="81433" y="1173278"/>
                  </a:lnTo>
                  <a:lnTo>
                    <a:pt x="117238" y="1144737"/>
                  </a:lnTo>
                  <a:lnTo>
                    <a:pt x="154645" y="1118228"/>
                  </a:lnTo>
                  <a:lnTo>
                    <a:pt x="193567" y="1093835"/>
                  </a:lnTo>
                  <a:lnTo>
                    <a:pt x="233919" y="1071645"/>
                  </a:lnTo>
                  <a:lnTo>
                    <a:pt x="275615" y="1051744"/>
                  </a:lnTo>
                  <a:lnTo>
                    <a:pt x="318569" y="1034218"/>
                  </a:lnTo>
                  <a:lnTo>
                    <a:pt x="362694" y="1019153"/>
                  </a:lnTo>
                  <a:lnTo>
                    <a:pt x="407906" y="1006634"/>
                  </a:lnTo>
                  <a:lnTo>
                    <a:pt x="454118" y="996747"/>
                  </a:lnTo>
                  <a:lnTo>
                    <a:pt x="501243" y="989579"/>
                  </a:lnTo>
                  <a:lnTo>
                    <a:pt x="549198" y="985215"/>
                  </a:lnTo>
                  <a:lnTo>
                    <a:pt x="597894" y="983742"/>
                  </a:lnTo>
                  <a:lnTo>
                    <a:pt x="2193632" y="983742"/>
                  </a:lnTo>
                  <a:lnTo>
                    <a:pt x="2191322" y="979056"/>
                  </a:lnTo>
                  <a:lnTo>
                    <a:pt x="2170228" y="938883"/>
                  </a:lnTo>
                  <a:lnTo>
                    <a:pt x="2148151" y="899314"/>
                  </a:lnTo>
                  <a:lnTo>
                    <a:pt x="2125109" y="860366"/>
                  </a:lnTo>
                  <a:lnTo>
                    <a:pt x="2101118" y="822055"/>
                  </a:lnTo>
                  <a:lnTo>
                    <a:pt x="2076193" y="784397"/>
                  </a:lnTo>
                  <a:lnTo>
                    <a:pt x="2050351" y="747408"/>
                  </a:lnTo>
                  <a:lnTo>
                    <a:pt x="2023608" y="711106"/>
                  </a:lnTo>
                  <a:lnTo>
                    <a:pt x="1995981" y="675507"/>
                  </a:lnTo>
                  <a:lnTo>
                    <a:pt x="1967485" y="640627"/>
                  </a:lnTo>
                  <a:lnTo>
                    <a:pt x="1938138" y="606482"/>
                  </a:lnTo>
                  <a:lnTo>
                    <a:pt x="1907954" y="573089"/>
                  </a:lnTo>
                  <a:lnTo>
                    <a:pt x="1876951" y="540465"/>
                  </a:lnTo>
                  <a:lnTo>
                    <a:pt x="1845144" y="508625"/>
                  </a:lnTo>
                  <a:lnTo>
                    <a:pt x="1812551" y="477587"/>
                  </a:lnTo>
                  <a:lnTo>
                    <a:pt x="1779186" y="447367"/>
                  </a:lnTo>
                  <a:lnTo>
                    <a:pt x="1745067" y="417981"/>
                  </a:lnTo>
                  <a:lnTo>
                    <a:pt x="1710209" y="389446"/>
                  </a:lnTo>
                  <a:lnTo>
                    <a:pt x="1674629" y="361778"/>
                  </a:lnTo>
                  <a:lnTo>
                    <a:pt x="1638343" y="334993"/>
                  </a:lnTo>
                  <a:lnTo>
                    <a:pt x="1601367" y="309109"/>
                  </a:lnTo>
                  <a:lnTo>
                    <a:pt x="1563718" y="284141"/>
                  </a:lnTo>
                  <a:lnTo>
                    <a:pt x="1525411" y="260106"/>
                  </a:lnTo>
                  <a:lnTo>
                    <a:pt x="1486464" y="237020"/>
                  </a:lnTo>
                  <a:lnTo>
                    <a:pt x="1446891" y="214900"/>
                  </a:lnTo>
                  <a:lnTo>
                    <a:pt x="1406710" y="193762"/>
                  </a:lnTo>
                  <a:lnTo>
                    <a:pt x="1365937" y="173623"/>
                  </a:lnTo>
                  <a:lnTo>
                    <a:pt x="1324587" y="154499"/>
                  </a:lnTo>
                  <a:lnTo>
                    <a:pt x="1282678" y="136407"/>
                  </a:lnTo>
                  <a:lnTo>
                    <a:pt x="1240225" y="119363"/>
                  </a:lnTo>
                  <a:lnTo>
                    <a:pt x="1197245" y="103383"/>
                  </a:lnTo>
                  <a:lnTo>
                    <a:pt x="1153753" y="88485"/>
                  </a:lnTo>
                  <a:lnTo>
                    <a:pt x="1109767" y="74683"/>
                  </a:lnTo>
                  <a:lnTo>
                    <a:pt x="1065302" y="61996"/>
                  </a:lnTo>
                  <a:lnTo>
                    <a:pt x="1020374" y="50438"/>
                  </a:lnTo>
                  <a:lnTo>
                    <a:pt x="975000" y="40028"/>
                  </a:lnTo>
                  <a:lnTo>
                    <a:pt x="929197" y="30781"/>
                  </a:lnTo>
                  <a:lnTo>
                    <a:pt x="882979" y="22713"/>
                  </a:lnTo>
                  <a:lnTo>
                    <a:pt x="836364" y="15841"/>
                  </a:lnTo>
                  <a:lnTo>
                    <a:pt x="789368" y="10182"/>
                  </a:lnTo>
                  <a:lnTo>
                    <a:pt x="742006" y="5752"/>
                  </a:lnTo>
                  <a:lnTo>
                    <a:pt x="694296" y="2567"/>
                  </a:lnTo>
                  <a:lnTo>
                    <a:pt x="646253" y="644"/>
                  </a:lnTo>
                  <a:lnTo>
                    <a:pt x="597894" y="0"/>
                  </a:lnTo>
                  <a:close/>
                </a:path>
              </a:pathLst>
            </a:custGeom>
            <a:solidFill>
              <a:srgbClr val="E86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126430" y="0"/>
              <a:ext cx="2607310" cy="1504950"/>
            </a:xfrm>
            <a:custGeom>
              <a:avLst/>
              <a:gdLst/>
              <a:ahLst/>
              <a:cxnLst/>
              <a:rect l="l" t="t" r="r" b="b"/>
              <a:pathLst>
                <a:path w="2607310" h="1504950">
                  <a:moveTo>
                    <a:pt x="2607079" y="0"/>
                  </a:moveTo>
                  <a:lnTo>
                    <a:pt x="723309" y="0"/>
                  </a:lnTo>
                  <a:lnTo>
                    <a:pt x="722550" y="377"/>
                  </a:lnTo>
                  <a:lnTo>
                    <a:pt x="681247" y="19543"/>
                  </a:lnTo>
                  <a:lnTo>
                    <a:pt x="639343" y="37608"/>
                  </a:lnTo>
                  <a:lnTo>
                    <a:pt x="596857" y="54551"/>
                  </a:lnTo>
                  <a:lnTo>
                    <a:pt x="553807" y="70356"/>
                  </a:lnTo>
                  <a:lnTo>
                    <a:pt x="510212" y="85003"/>
                  </a:lnTo>
                  <a:lnTo>
                    <a:pt x="466091" y="98473"/>
                  </a:lnTo>
                  <a:lnTo>
                    <a:pt x="421461" y="110749"/>
                  </a:lnTo>
                  <a:lnTo>
                    <a:pt x="376342" y="121812"/>
                  </a:lnTo>
                  <a:lnTo>
                    <a:pt x="330752" y="131642"/>
                  </a:lnTo>
                  <a:lnTo>
                    <a:pt x="284710" y="140222"/>
                  </a:lnTo>
                  <a:lnTo>
                    <a:pt x="238234" y="147533"/>
                  </a:lnTo>
                  <a:lnTo>
                    <a:pt x="191343" y="153556"/>
                  </a:lnTo>
                  <a:lnTo>
                    <a:pt x="144055" y="158273"/>
                  </a:lnTo>
                  <a:lnTo>
                    <a:pt x="96389" y="161666"/>
                  </a:lnTo>
                  <a:lnTo>
                    <a:pt x="48363" y="163715"/>
                  </a:lnTo>
                  <a:lnTo>
                    <a:pt x="0" y="164402"/>
                  </a:lnTo>
                  <a:lnTo>
                    <a:pt x="0" y="1504695"/>
                  </a:lnTo>
                  <a:lnTo>
                    <a:pt x="48324" y="1504316"/>
                  </a:lnTo>
                  <a:lnTo>
                    <a:pt x="96468" y="1503180"/>
                  </a:lnTo>
                  <a:lnTo>
                    <a:pt x="144422" y="1501292"/>
                  </a:lnTo>
                  <a:lnTo>
                    <a:pt x="192182" y="1498660"/>
                  </a:lnTo>
                  <a:lnTo>
                    <a:pt x="239740" y="1495288"/>
                  </a:lnTo>
                  <a:lnTo>
                    <a:pt x="287092" y="1491182"/>
                  </a:lnTo>
                  <a:lnTo>
                    <a:pt x="334233" y="1486349"/>
                  </a:lnTo>
                  <a:lnTo>
                    <a:pt x="381155" y="1480792"/>
                  </a:lnTo>
                  <a:lnTo>
                    <a:pt x="427854" y="1474519"/>
                  </a:lnTo>
                  <a:lnTo>
                    <a:pt x="474324" y="1467535"/>
                  </a:lnTo>
                  <a:lnTo>
                    <a:pt x="520560" y="1459846"/>
                  </a:lnTo>
                  <a:lnTo>
                    <a:pt x="566555" y="1451457"/>
                  </a:lnTo>
                  <a:lnTo>
                    <a:pt x="612304" y="1442374"/>
                  </a:lnTo>
                  <a:lnTo>
                    <a:pt x="657801" y="1432602"/>
                  </a:lnTo>
                  <a:lnTo>
                    <a:pt x="703040" y="1422148"/>
                  </a:lnTo>
                  <a:lnTo>
                    <a:pt x="748017" y="1411016"/>
                  </a:lnTo>
                  <a:lnTo>
                    <a:pt x="792725" y="1399213"/>
                  </a:lnTo>
                  <a:lnTo>
                    <a:pt x="837158" y="1386745"/>
                  </a:lnTo>
                  <a:lnTo>
                    <a:pt x="881312" y="1373616"/>
                  </a:lnTo>
                  <a:lnTo>
                    <a:pt x="925180" y="1359833"/>
                  </a:lnTo>
                  <a:lnTo>
                    <a:pt x="968756" y="1345401"/>
                  </a:lnTo>
                  <a:lnTo>
                    <a:pt x="1012035" y="1330327"/>
                  </a:lnTo>
                  <a:lnTo>
                    <a:pt x="1055011" y="1314615"/>
                  </a:lnTo>
                  <a:lnTo>
                    <a:pt x="1097679" y="1298271"/>
                  </a:lnTo>
                  <a:lnTo>
                    <a:pt x="1140033" y="1281301"/>
                  </a:lnTo>
                  <a:lnTo>
                    <a:pt x="1182067" y="1263711"/>
                  </a:lnTo>
                  <a:lnTo>
                    <a:pt x="1223775" y="1245506"/>
                  </a:lnTo>
                  <a:lnTo>
                    <a:pt x="1265153" y="1226692"/>
                  </a:lnTo>
                  <a:lnTo>
                    <a:pt x="1306193" y="1207275"/>
                  </a:lnTo>
                  <a:lnTo>
                    <a:pt x="1346891" y="1187260"/>
                  </a:lnTo>
                  <a:lnTo>
                    <a:pt x="1387241" y="1166654"/>
                  </a:lnTo>
                  <a:lnTo>
                    <a:pt x="1427237" y="1145460"/>
                  </a:lnTo>
                  <a:lnTo>
                    <a:pt x="1466874" y="1123687"/>
                  </a:lnTo>
                  <a:lnTo>
                    <a:pt x="1506146" y="1101338"/>
                  </a:lnTo>
                  <a:lnTo>
                    <a:pt x="1545046" y="1078420"/>
                  </a:lnTo>
                  <a:lnTo>
                    <a:pt x="1583570" y="1054938"/>
                  </a:lnTo>
                  <a:lnTo>
                    <a:pt x="1621712" y="1030898"/>
                  </a:lnTo>
                  <a:lnTo>
                    <a:pt x="1659467" y="1006306"/>
                  </a:lnTo>
                  <a:lnTo>
                    <a:pt x="1696827" y="981168"/>
                  </a:lnTo>
                  <a:lnTo>
                    <a:pt x="1733789" y="955488"/>
                  </a:lnTo>
                  <a:lnTo>
                    <a:pt x="1770345" y="929273"/>
                  </a:lnTo>
                  <a:lnTo>
                    <a:pt x="1806491" y="902529"/>
                  </a:lnTo>
                  <a:lnTo>
                    <a:pt x="1842221" y="875260"/>
                  </a:lnTo>
                  <a:lnTo>
                    <a:pt x="1877529" y="847474"/>
                  </a:lnTo>
                  <a:lnTo>
                    <a:pt x="1912410" y="819174"/>
                  </a:lnTo>
                  <a:lnTo>
                    <a:pt x="1946857" y="790368"/>
                  </a:lnTo>
                  <a:lnTo>
                    <a:pt x="1980865" y="761061"/>
                  </a:lnTo>
                  <a:lnTo>
                    <a:pt x="2014429" y="731258"/>
                  </a:lnTo>
                  <a:lnTo>
                    <a:pt x="2047543" y="700965"/>
                  </a:lnTo>
                  <a:lnTo>
                    <a:pt x="2080201" y="670187"/>
                  </a:lnTo>
                  <a:lnTo>
                    <a:pt x="2112397" y="638931"/>
                  </a:lnTo>
                  <a:lnTo>
                    <a:pt x="2144126" y="607203"/>
                  </a:lnTo>
                  <a:lnTo>
                    <a:pt x="2175382" y="575007"/>
                  </a:lnTo>
                  <a:lnTo>
                    <a:pt x="2206159" y="542349"/>
                  </a:lnTo>
                  <a:lnTo>
                    <a:pt x="2236452" y="509236"/>
                  </a:lnTo>
                  <a:lnTo>
                    <a:pt x="2266256" y="475672"/>
                  </a:lnTo>
                  <a:lnTo>
                    <a:pt x="2295563" y="441664"/>
                  </a:lnTo>
                  <a:lnTo>
                    <a:pt x="2324370" y="407217"/>
                  </a:lnTo>
                  <a:lnTo>
                    <a:pt x="2352669" y="372337"/>
                  </a:lnTo>
                  <a:lnTo>
                    <a:pt x="2380456" y="337029"/>
                  </a:lnTo>
                  <a:lnTo>
                    <a:pt x="2407725" y="301299"/>
                  </a:lnTo>
                  <a:lnTo>
                    <a:pt x="2434469" y="265153"/>
                  </a:lnTo>
                  <a:lnTo>
                    <a:pt x="2460684" y="228597"/>
                  </a:lnTo>
                  <a:lnTo>
                    <a:pt x="2486364" y="191635"/>
                  </a:lnTo>
                  <a:lnTo>
                    <a:pt x="2511503" y="154275"/>
                  </a:lnTo>
                  <a:lnTo>
                    <a:pt x="2536095" y="116521"/>
                  </a:lnTo>
                  <a:lnTo>
                    <a:pt x="2560135" y="78379"/>
                  </a:lnTo>
                  <a:lnTo>
                    <a:pt x="2583617" y="39855"/>
                  </a:lnTo>
                  <a:lnTo>
                    <a:pt x="2606535" y="955"/>
                  </a:lnTo>
                  <a:lnTo>
                    <a:pt x="2607079" y="0"/>
                  </a:lnTo>
                  <a:close/>
                </a:path>
              </a:pathLst>
            </a:custGeom>
            <a:solidFill>
              <a:srgbClr val="6D2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670774" y="0"/>
              <a:ext cx="3617595" cy="2365375"/>
            </a:xfrm>
            <a:custGeom>
              <a:avLst/>
              <a:gdLst/>
              <a:ahLst/>
              <a:cxnLst/>
              <a:rect l="l" t="t" r="r" b="b"/>
              <a:pathLst>
                <a:path w="3617594" h="2365375">
                  <a:moveTo>
                    <a:pt x="2501678" y="0"/>
                  </a:moveTo>
                  <a:lnTo>
                    <a:pt x="1095472" y="0"/>
                  </a:lnTo>
                  <a:lnTo>
                    <a:pt x="1056048" y="16193"/>
                  </a:lnTo>
                  <a:lnTo>
                    <a:pt x="1014978" y="34202"/>
                  </a:lnTo>
                  <a:lnTo>
                    <a:pt x="974350" y="53166"/>
                  </a:lnTo>
                  <a:lnTo>
                    <a:pt x="934183" y="73077"/>
                  </a:lnTo>
                  <a:lnTo>
                    <a:pt x="894495" y="93925"/>
                  </a:lnTo>
                  <a:lnTo>
                    <a:pt x="855304" y="115702"/>
                  </a:lnTo>
                  <a:lnTo>
                    <a:pt x="816628" y="138398"/>
                  </a:lnTo>
                  <a:lnTo>
                    <a:pt x="778485" y="162006"/>
                  </a:lnTo>
                  <a:lnTo>
                    <a:pt x="740892" y="186515"/>
                  </a:lnTo>
                  <a:lnTo>
                    <a:pt x="703869" y="211917"/>
                  </a:lnTo>
                  <a:lnTo>
                    <a:pt x="667433" y="238202"/>
                  </a:lnTo>
                  <a:lnTo>
                    <a:pt x="631602" y="265363"/>
                  </a:lnTo>
                  <a:lnTo>
                    <a:pt x="596393" y="293390"/>
                  </a:lnTo>
                  <a:lnTo>
                    <a:pt x="561826" y="322274"/>
                  </a:lnTo>
                  <a:lnTo>
                    <a:pt x="527918" y="352007"/>
                  </a:lnTo>
                  <a:lnTo>
                    <a:pt x="494687" y="382578"/>
                  </a:lnTo>
                  <a:lnTo>
                    <a:pt x="462151" y="413980"/>
                  </a:lnTo>
                  <a:lnTo>
                    <a:pt x="430329" y="446204"/>
                  </a:lnTo>
                  <a:lnTo>
                    <a:pt x="399237" y="479240"/>
                  </a:lnTo>
                  <a:lnTo>
                    <a:pt x="368894" y="513079"/>
                  </a:lnTo>
                  <a:lnTo>
                    <a:pt x="339319" y="547714"/>
                  </a:lnTo>
                  <a:lnTo>
                    <a:pt x="310529" y="583133"/>
                  </a:lnTo>
                  <a:lnTo>
                    <a:pt x="282542" y="619330"/>
                  </a:lnTo>
                  <a:lnTo>
                    <a:pt x="255376" y="656295"/>
                  </a:lnTo>
                  <a:lnTo>
                    <a:pt x="229050" y="694018"/>
                  </a:lnTo>
                  <a:lnTo>
                    <a:pt x="203580" y="732492"/>
                  </a:lnTo>
                  <a:lnTo>
                    <a:pt x="178986" y="771706"/>
                  </a:lnTo>
                  <a:lnTo>
                    <a:pt x="155286" y="811653"/>
                  </a:lnTo>
                  <a:lnTo>
                    <a:pt x="132496" y="852323"/>
                  </a:lnTo>
                  <a:lnTo>
                    <a:pt x="110636" y="893707"/>
                  </a:lnTo>
                  <a:lnTo>
                    <a:pt x="89723" y="935797"/>
                  </a:lnTo>
                  <a:lnTo>
                    <a:pt x="69776" y="978583"/>
                  </a:lnTo>
                  <a:lnTo>
                    <a:pt x="50812" y="1022056"/>
                  </a:lnTo>
                  <a:lnTo>
                    <a:pt x="32849" y="1066208"/>
                  </a:lnTo>
                  <a:lnTo>
                    <a:pt x="15905" y="1111030"/>
                  </a:lnTo>
                  <a:lnTo>
                    <a:pt x="0" y="1156512"/>
                  </a:lnTo>
                  <a:lnTo>
                    <a:pt x="3599764" y="2365196"/>
                  </a:lnTo>
                  <a:lnTo>
                    <a:pt x="3614531" y="2319332"/>
                  </a:lnTo>
                  <a:lnTo>
                    <a:pt x="3617225" y="2310190"/>
                  </a:lnTo>
                  <a:lnTo>
                    <a:pt x="3617225" y="1212349"/>
                  </a:lnTo>
                  <a:lnTo>
                    <a:pt x="3595532" y="1145010"/>
                  </a:lnTo>
                  <a:lnTo>
                    <a:pt x="3580417" y="1102803"/>
                  </a:lnTo>
                  <a:lnTo>
                    <a:pt x="3564319" y="1060984"/>
                  </a:lnTo>
                  <a:lnTo>
                    <a:pt x="3547247" y="1019569"/>
                  </a:lnTo>
                  <a:lnTo>
                    <a:pt x="3529210" y="978577"/>
                  </a:lnTo>
                  <a:lnTo>
                    <a:pt x="3510217" y="938025"/>
                  </a:lnTo>
                  <a:lnTo>
                    <a:pt x="3490275" y="897932"/>
                  </a:lnTo>
                  <a:lnTo>
                    <a:pt x="3469396" y="858315"/>
                  </a:lnTo>
                  <a:lnTo>
                    <a:pt x="3447586" y="819193"/>
                  </a:lnTo>
                  <a:lnTo>
                    <a:pt x="3424855" y="780584"/>
                  </a:lnTo>
                  <a:lnTo>
                    <a:pt x="3401212" y="742504"/>
                  </a:lnTo>
                  <a:lnTo>
                    <a:pt x="3376665" y="704973"/>
                  </a:lnTo>
                  <a:lnTo>
                    <a:pt x="3351224" y="668009"/>
                  </a:lnTo>
                  <a:lnTo>
                    <a:pt x="3324898" y="631628"/>
                  </a:lnTo>
                  <a:lnTo>
                    <a:pt x="3297694" y="595850"/>
                  </a:lnTo>
                  <a:lnTo>
                    <a:pt x="3269622" y="560691"/>
                  </a:lnTo>
                  <a:lnTo>
                    <a:pt x="3240692" y="526171"/>
                  </a:lnTo>
                  <a:lnTo>
                    <a:pt x="3210911" y="492307"/>
                  </a:lnTo>
                  <a:lnTo>
                    <a:pt x="3180288" y="459116"/>
                  </a:lnTo>
                  <a:lnTo>
                    <a:pt x="3148833" y="426618"/>
                  </a:lnTo>
                  <a:lnTo>
                    <a:pt x="3116554" y="394829"/>
                  </a:lnTo>
                  <a:lnTo>
                    <a:pt x="3083460" y="363768"/>
                  </a:lnTo>
                  <a:lnTo>
                    <a:pt x="3049560" y="333453"/>
                  </a:lnTo>
                  <a:lnTo>
                    <a:pt x="3014863" y="303902"/>
                  </a:lnTo>
                  <a:lnTo>
                    <a:pt x="2979377" y="275132"/>
                  </a:lnTo>
                  <a:lnTo>
                    <a:pt x="2943112" y="247162"/>
                  </a:lnTo>
                  <a:lnTo>
                    <a:pt x="2906076" y="220009"/>
                  </a:lnTo>
                  <a:lnTo>
                    <a:pt x="2868278" y="193692"/>
                  </a:lnTo>
                  <a:lnTo>
                    <a:pt x="2829727" y="168228"/>
                  </a:lnTo>
                  <a:lnTo>
                    <a:pt x="2790432" y="143636"/>
                  </a:lnTo>
                  <a:lnTo>
                    <a:pt x="2750401" y="119933"/>
                  </a:lnTo>
                  <a:lnTo>
                    <a:pt x="2709644" y="97137"/>
                  </a:lnTo>
                  <a:lnTo>
                    <a:pt x="2668169" y="75266"/>
                  </a:lnTo>
                  <a:lnTo>
                    <a:pt x="2625986" y="54339"/>
                  </a:lnTo>
                  <a:lnTo>
                    <a:pt x="2583102" y="34372"/>
                  </a:lnTo>
                  <a:lnTo>
                    <a:pt x="2539527" y="15385"/>
                  </a:lnTo>
                  <a:lnTo>
                    <a:pt x="2501678" y="0"/>
                  </a:lnTo>
                  <a:close/>
                </a:path>
              </a:pathLst>
            </a:custGeom>
            <a:solidFill>
              <a:srgbClr val="CC00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6563238" y="1038071"/>
              <a:ext cx="781050" cy="1171575"/>
            </a:xfrm>
            <a:custGeom>
              <a:avLst/>
              <a:gdLst/>
              <a:ahLst/>
              <a:cxnLst/>
              <a:rect l="l" t="t" r="r" b="b"/>
              <a:pathLst>
                <a:path w="781050" h="1171575">
                  <a:moveTo>
                    <a:pt x="130175" y="0"/>
                  </a:moveTo>
                  <a:lnTo>
                    <a:pt x="0" y="0"/>
                  </a:lnTo>
                  <a:lnTo>
                    <a:pt x="0" y="1171575"/>
                  </a:lnTo>
                  <a:lnTo>
                    <a:pt x="130175" y="1171575"/>
                  </a:lnTo>
                  <a:lnTo>
                    <a:pt x="130175" y="0"/>
                  </a:lnTo>
                  <a:close/>
                </a:path>
                <a:path w="781050" h="1171575">
                  <a:moveTo>
                    <a:pt x="455612" y="0"/>
                  </a:moveTo>
                  <a:lnTo>
                    <a:pt x="325437" y="0"/>
                  </a:lnTo>
                  <a:lnTo>
                    <a:pt x="325437" y="1171575"/>
                  </a:lnTo>
                  <a:lnTo>
                    <a:pt x="455612" y="1171575"/>
                  </a:lnTo>
                  <a:lnTo>
                    <a:pt x="455612" y="0"/>
                  </a:lnTo>
                  <a:close/>
                </a:path>
                <a:path w="781050" h="1171575">
                  <a:moveTo>
                    <a:pt x="781050" y="0"/>
                  </a:moveTo>
                  <a:lnTo>
                    <a:pt x="650875" y="0"/>
                  </a:lnTo>
                  <a:lnTo>
                    <a:pt x="650875" y="1171575"/>
                  </a:lnTo>
                  <a:lnTo>
                    <a:pt x="781050" y="1171575"/>
                  </a:lnTo>
                  <a:lnTo>
                    <a:pt x="781050" y="0"/>
                  </a:lnTo>
                  <a:close/>
                </a:path>
              </a:pathLst>
            </a:custGeom>
            <a:solidFill>
              <a:srgbClr val="F5F5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6748202" y="8268512"/>
              <a:ext cx="1539875" cy="1214755"/>
            </a:xfrm>
            <a:custGeom>
              <a:avLst/>
              <a:gdLst/>
              <a:ahLst/>
              <a:cxnLst/>
              <a:rect l="l" t="t" r="r" b="b"/>
              <a:pathLst>
                <a:path w="1539875" h="1214754">
                  <a:moveTo>
                    <a:pt x="1539798" y="1012050"/>
                  </a:moveTo>
                  <a:lnTo>
                    <a:pt x="0" y="1012050"/>
                  </a:lnTo>
                  <a:lnTo>
                    <a:pt x="0" y="1214437"/>
                  </a:lnTo>
                  <a:lnTo>
                    <a:pt x="1539798" y="1214437"/>
                  </a:lnTo>
                  <a:lnTo>
                    <a:pt x="1539798" y="1012050"/>
                  </a:lnTo>
                  <a:close/>
                </a:path>
                <a:path w="1539875" h="1214754">
                  <a:moveTo>
                    <a:pt x="1539798" y="506018"/>
                  </a:moveTo>
                  <a:lnTo>
                    <a:pt x="0" y="506018"/>
                  </a:lnTo>
                  <a:lnTo>
                    <a:pt x="0" y="708431"/>
                  </a:lnTo>
                  <a:lnTo>
                    <a:pt x="1539798" y="708431"/>
                  </a:lnTo>
                  <a:lnTo>
                    <a:pt x="1539798" y="506018"/>
                  </a:lnTo>
                  <a:close/>
                </a:path>
                <a:path w="1539875" h="1214754">
                  <a:moveTo>
                    <a:pt x="1539798" y="0"/>
                  </a:moveTo>
                  <a:lnTo>
                    <a:pt x="0" y="0"/>
                  </a:lnTo>
                  <a:lnTo>
                    <a:pt x="0" y="202412"/>
                  </a:lnTo>
                  <a:lnTo>
                    <a:pt x="1539798" y="202412"/>
                  </a:lnTo>
                  <a:lnTo>
                    <a:pt x="1539798" y="0"/>
                  </a:lnTo>
                  <a:close/>
                </a:path>
              </a:pathLst>
            </a:custGeom>
            <a:solidFill>
              <a:srgbClr val="FCBD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784332" y="3515511"/>
              <a:ext cx="3595370" cy="5039995"/>
            </a:xfrm>
            <a:custGeom>
              <a:avLst/>
              <a:gdLst/>
              <a:ahLst/>
              <a:cxnLst/>
              <a:rect l="l" t="t" r="r" b="b"/>
              <a:pathLst>
                <a:path w="3595370" h="5039995">
                  <a:moveTo>
                    <a:pt x="3594900" y="0"/>
                  </a:moveTo>
                  <a:lnTo>
                    <a:pt x="0" y="0"/>
                  </a:lnTo>
                  <a:lnTo>
                    <a:pt x="0" y="540092"/>
                  </a:lnTo>
                  <a:lnTo>
                    <a:pt x="0" y="5039703"/>
                  </a:lnTo>
                  <a:lnTo>
                    <a:pt x="3594900" y="5039703"/>
                  </a:lnTo>
                  <a:lnTo>
                    <a:pt x="3594900" y="540092"/>
                  </a:lnTo>
                  <a:lnTo>
                    <a:pt x="3594900" y="0"/>
                  </a:lnTo>
                  <a:close/>
                </a:path>
              </a:pathLst>
            </a:custGeom>
            <a:solidFill>
              <a:srgbClr val="B7B4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143819" y="3335514"/>
              <a:ext cx="3415665" cy="4860290"/>
            </a:xfrm>
            <a:custGeom>
              <a:avLst/>
              <a:gdLst/>
              <a:ahLst/>
              <a:cxnLst/>
              <a:rect l="l" t="t" r="r" b="b"/>
              <a:pathLst>
                <a:path w="3415664" h="4860290">
                  <a:moveTo>
                    <a:pt x="3415157" y="0"/>
                  </a:moveTo>
                  <a:lnTo>
                    <a:pt x="718985" y="0"/>
                  </a:lnTo>
                  <a:lnTo>
                    <a:pt x="718985" y="720090"/>
                  </a:lnTo>
                  <a:lnTo>
                    <a:pt x="0" y="720090"/>
                  </a:lnTo>
                  <a:lnTo>
                    <a:pt x="0" y="4860290"/>
                  </a:lnTo>
                  <a:lnTo>
                    <a:pt x="3415157" y="4860290"/>
                  </a:lnTo>
                  <a:lnTo>
                    <a:pt x="3415157" y="720090"/>
                  </a:lnTo>
                  <a:lnTo>
                    <a:pt x="3415157" y="0"/>
                  </a:lnTo>
                  <a:close/>
                </a:path>
              </a:pathLst>
            </a:custGeom>
            <a:solidFill>
              <a:srgbClr val="F4F4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1143823" y="3335514"/>
              <a:ext cx="719455" cy="720090"/>
            </a:xfrm>
            <a:custGeom>
              <a:avLst/>
              <a:gdLst/>
              <a:ahLst/>
              <a:cxnLst/>
              <a:rect l="l" t="t" r="r" b="b"/>
              <a:pathLst>
                <a:path w="719454" h="720089">
                  <a:moveTo>
                    <a:pt x="718985" y="0"/>
                  </a:moveTo>
                  <a:lnTo>
                    <a:pt x="0" y="719963"/>
                  </a:lnTo>
                  <a:lnTo>
                    <a:pt x="718985" y="719963"/>
                  </a:lnTo>
                  <a:lnTo>
                    <a:pt x="718985" y="0"/>
                  </a:lnTo>
                  <a:close/>
                </a:path>
              </a:pathLst>
            </a:custGeom>
            <a:solidFill>
              <a:srgbClr val="D7D6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413427" y="6935317"/>
              <a:ext cx="2696210" cy="540385"/>
            </a:xfrm>
            <a:custGeom>
              <a:avLst/>
              <a:gdLst/>
              <a:ahLst/>
              <a:cxnLst/>
              <a:rect l="l" t="t" r="r" b="b"/>
              <a:pathLst>
                <a:path w="2696210" h="540384">
                  <a:moveTo>
                    <a:pt x="718997" y="0"/>
                  </a:moveTo>
                  <a:lnTo>
                    <a:pt x="0" y="0"/>
                  </a:lnTo>
                  <a:lnTo>
                    <a:pt x="0" y="179984"/>
                  </a:lnTo>
                  <a:lnTo>
                    <a:pt x="718997" y="179984"/>
                  </a:lnTo>
                  <a:lnTo>
                    <a:pt x="718997" y="0"/>
                  </a:lnTo>
                  <a:close/>
                </a:path>
                <a:path w="2696210" h="540384">
                  <a:moveTo>
                    <a:pt x="1348105" y="0"/>
                  </a:moveTo>
                  <a:lnTo>
                    <a:pt x="898740" y="0"/>
                  </a:lnTo>
                  <a:lnTo>
                    <a:pt x="898740" y="179984"/>
                  </a:lnTo>
                  <a:lnTo>
                    <a:pt x="1348105" y="179984"/>
                  </a:lnTo>
                  <a:lnTo>
                    <a:pt x="1348105" y="0"/>
                  </a:lnTo>
                  <a:close/>
                </a:path>
                <a:path w="2696210" h="540384">
                  <a:moveTo>
                    <a:pt x="1617726" y="359968"/>
                  </a:moveTo>
                  <a:lnTo>
                    <a:pt x="25" y="359968"/>
                  </a:lnTo>
                  <a:lnTo>
                    <a:pt x="25" y="539953"/>
                  </a:lnTo>
                  <a:lnTo>
                    <a:pt x="1617726" y="539953"/>
                  </a:lnTo>
                  <a:lnTo>
                    <a:pt x="1617726" y="359968"/>
                  </a:lnTo>
                  <a:close/>
                </a:path>
                <a:path w="2696210" h="540384">
                  <a:moveTo>
                    <a:pt x="2516454" y="0"/>
                  </a:moveTo>
                  <a:lnTo>
                    <a:pt x="1527848" y="0"/>
                  </a:lnTo>
                  <a:lnTo>
                    <a:pt x="1527848" y="179984"/>
                  </a:lnTo>
                  <a:lnTo>
                    <a:pt x="2516454" y="179984"/>
                  </a:lnTo>
                  <a:lnTo>
                    <a:pt x="2516454" y="0"/>
                  </a:lnTo>
                  <a:close/>
                </a:path>
                <a:path w="2696210" h="540384">
                  <a:moveTo>
                    <a:pt x="2696197" y="359968"/>
                  </a:moveTo>
                  <a:lnTo>
                    <a:pt x="1797456" y="359968"/>
                  </a:lnTo>
                  <a:lnTo>
                    <a:pt x="1797456" y="539953"/>
                  </a:lnTo>
                  <a:lnTo>
                    <a:pt x="2696197" y="539953"/>
                  </a:lnTo>
                  <a:lnTo>
                    <a:pt x="2696197" y="359968"/>
                  </a:lnTo>
                  <a:close/>
                </a:path>
              </a:pathLst>
            </a:custGeom>
            <a:solidFill>
              <a:srgbClr val="185C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3750125" y="3605504"/>
              <a:ext cx="539750" cy="180340"/>
            </a:xfrm>
            <a:custGeom>
              <a:avLst/>
              <a:gdLst/>
              <a:ahLst/>
              <a:cxnLst/>
              <a:rect l="l" t="t" r="r" b="b"/>
              <a:pathLst>
                <a:path w="539750" h="180339">
                  <a:moveTo>
                    <a:pt x="179755" y="0"/>
                  </a:moveTo>
                  <a:lnTo>
                    <a:pt x="0" y="0"/>
                  </a:lnTo>
                  <a:lnTo>
                    <a:pt x="0" y="179984"/>
                  </a:lnTo>
                  <a:lnTo>
                    <a:pt x="179755" y="179984"/>
                  </a:lnTo>
                  <a:lnTo>
                    <a:pt x="179755" y="0"/>
                  </a:lnTo>
                  <a:close/>
                </a:path>
                <a:path w="539750" h="180339">
                  <a:moveTo>
                    <a:pt x="539242" y="0"/>
                  </a:moveTo>
                  <a:lnTo>
                    <a:pt x="359498" y="0"/>
                  </a:lnTo>
                  <a:lnTo>
                    <a:pt x="359498" y="179984"/>
                  </a:lnTo>
                  <a:lnTo>
                    <a:pt x="539242" y="179984"/>
                  </a:lnTo>
                  <a:lnTo>
                    <a:pt x="539242" y="0"/>
                  </a:lnTo>
                  <a:close/>
                </a:path>
              </a:pathLst>
            </a:custGeom>
            <a:solidFill>
              <a:srgbClr val="D7D6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3750129" y="6035359"/>
              <a:ext cx="1258570" cy="1260475"/>
            </a:xfrm>
            <a:custGeom>
              <a:avLst/>
              <a:gdLst/>
              <a:ahLst/>
              <a:cxnLst/>
              <a:rect l="l" t="t" r="r" b="b"/>
              <a:pathLst>
                <a:path w="1258569" h="1260475">
                  <a:moveTo>
                    <a:pt x="269621" y="0"/>
                  </a:moveTo>
                  <a:lnTo>
                    <a:pt x="0" y="269989"/>
                  </a:lnTo>
                  <a:lnTo>
                    <a:pt x="988606" y="1259928"/>
                  </a:lnTo>
                  <a:lnTo>
                    <a:pt x="1258214" y="989939"/>
                  </a:lnTo>
                  <a:lnTo>
                    <a:pt x="269621" y="0"/>
                  </a:lnTo>
                  <a:close/>
                </a:path>
              </a:pathLst>
            </a:custGeom>
            <a:solidFill>
              <a:srgbClr val="D284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4738728" y="7025302"/>
              <a:ext cx="539750" cy="540385"/>
            </a:xfrm>
            <a:custGeom>
              <a:avLst/>
              <a:gdLst/>
              <a:ahLst/>
              <a:cxnLst/>
              <a:rect l="l" t="t" r="r" b="b"/>
              <a:pathLst>
                <a:path w="539750" h="540384">
                  <a:moveTo>
                    <a:pt x="269621" y="0"/>
                  </a:moveTo>
                  <a:lnTo>
                    <a:pt x="0" y="269989"/>
                  </a:lnTo>
                  <a:lnTo>
                    <a:pt x="269621" y="539965"/>
                  </a:lnTo>
                  <a:lnTo>
                    <a:pt x="539242" y="269989"/>
                  </a:lnTo>
                  <a:lnTo>
                    <a:pt x="269621" y="0"/>
                  </a:lnTo>
                  <a:close/>
                </a:path>
              </a:pathLst>
            </a:custGeom>
            <a:solidFill>
              <a:srgbClr val="FFD6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1413427" y="4415459"/>
              <a:ext cx="899160" cy="2339975"/>
            </a:xfrm>
            <a:custGeom>
              <a:avLst/>
              <a:gdLst/>
              <a:ahLst/>
              <a:cxnLst/>
              <a:rect l="l" t="t" r="r" b="b"/>
              <a:pathLst>
                <a:path w="899159" h="2339975">
                  <a:moveTo>
                    <a:pt x="359511" y="1079931"/>
                  </a:moveTo>
                  <a:lnTo>
                    <a:pt x="25" y="1079931"/>
                  </a:lnTo>
                  <a:lnTo>
                    <a:pt x="25" y="1259916"/>
                  </a:lnTo>
                  <a:lnTo>
                    <a:pt x="359511" y="1259916"/>
                  </a:lnTo>
                  <a:lnTo>
                    <a:pt x="359511" y="1079931"/>
                  </a:lnTo>
                  <a:close/>
                </a:path>
                <a:path w="899159" h="2339975">
                  <a:moveTo>
                    <a:pt x="449376" y="1439913"/>
                  </a:moveTo>
                  <a:lnTo>
                    <a:pt x="0" y="1439913"/>
                  </a:lnTo>
                  <a:lnTo>
                    <a:pt x="0" y="1619897"/>
                  </a:lnTo>
                  <a:lnTo>
                    <a:pt x="449376" y="1619897"/>
                  </a:lnTo>
                  <a:lnTo>
                    <a:pt x="449376" y="1439913"/>
                  </a:lnTo>
                  <a:close/>
                </a:path>
                <a:path w="899159" h="2339975">
                  <a:moveTo>
                    <a:pt x="449376" y="719963"/>
                  </a:moveTo>
                  <a:lnTo>
                    <a:pt x="0" y="719963"/>
                  </a:lnTo>
                  <a:lnTo>
                    <a:pt x="0" y="899947"/>
                  </a:lnTo>
                  <a:lnTo>
                    <a:pt x="449376" y="899947"/>
                  </a:lnTo>
                  <a:lnTo>
                    <a:pt x="449376" y="719963"/>
                  </a:lnTo>
                  <a:close/>
                </a:path>
                <a:path w="899159" h="2339975">
                  <a:moveTo>
                    <a:pt x="539254" y="1799894"/>
                  </a:moveTo>
                  <a:lnTo>
                    <a:pt x="0" y="1799894"/>
                  </a:lnTo>
                  <a:lnTo>
                    <a:pt x="0" y="1979879"/>
                  </a:lnTo>
                  <a:lnTo>
                    <a:pt x="539254" y="1979879"/>
                  </a:lnTo>
                  <a:lnTo>
                    <a:pt x="539254" y="1799894"/>
                  </a:lnTo>
                  <a:close/>
                </a:path>
                <a:path w="899159" h="2339975">
                  <a:moveTo>
                    <a:pt x="539254" y="359981"/>
                  </a:moveTo>
                  <a:lnTo>
                    <a:pt x="0" y="359981"/>
                  </a:lnTo>
                  <a:lnTo>
                    <a:pt x="0" y="539965"/>
                  </a:lnTo>
                  <a:lnTo>
                    <a:pt x="539254" y="539965"/>
                  </a:lnTo>
                  <a:lnTo>
                    <a:pt x="539254" y="359981"/>
                  </a:lnTo>
                  <a:close/>
                </a:path>
                <a:path w="899159" h="2339975">
                  <a:moveTo>
                    <a:pt x="808875" y="0"/>
                  </a:moveTo>
                  <a:lnTo>
                    <a:pt x="25" y="0"/>
                  </a:lnTo>
                  <a:lnTo>
                    <a:pt x="25" y="179984"/>
                  </a:lnTo>
                  <a:lnTo>
                    <a:pt x="808875" y="179984"/>
                  </a:lnTo>
                  <a:lnTo>
                    <a:pt x="808875" y="0"/>
                  </a:lnTo>
                  <a:close/>
                </a:path>
                <a:path w="899159" h="2339975">
                  <a:moveTo>
                    <a:pt x="898740" y="2159876"/>
                  </a:moveTo>
                  <a:lnTo>
                    <a:pt x="12" y="2159876"/>
                  </a:lnTo>
                  <a:lnTo>
                    <a:pt x="12" y="2339860"/>
                  </a:lnTo>
                  <a:lnTo>
                    <a:pt x="898740" y="2339860"/>
                  </a:lnTo>
                  <a:lnTo>
                    <a:pt x="898740" y="2159876"/>
                  </a:lnTo>
                  <a:close/>
                </a:path>
              </a:pathLst>
            </a:custGeom>
            <a:solidFill>
              <a:srgbClr val="185C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2042554" y="4325453"/>
              <a:ext cx="2336800" cy="2339975"/>
            </a:xfrm>
            <a:custGeom>
              <a:avLst/>
              <a:gdLst/>
              <a:ahLst/>
              <a:cxnLst/>
              <a:rect l="l" t="t" r="r" b="b"/>
              <a:pathLst>
                <a:path w="2336800" h="2339975">
                  <a:moveTo>
                    <a:pt x="1168336" y="0"/>
                  </a:moveTo>
                  <a:lnTo>
                    <a:pt x="1120178" y="975"/>
                  </a:lnTo>
                  <a:lnTo>
                    <a:pt x="1072515" y="3878"/>
                  </a:lnTo>
                  <a:lnTo>
                    <a:pt x="1025386" y="8669"/>
                  </a:lnTo>
                  <a:lnTo>
                    <a:pt x="978827" y="15312"/>
                  </a:lnTo>
                  <a:lnTo>
                    <a:pt x="932877" y="23768"/>
                  </a:lnTo>
                  <a:lnTo>
                    <a:pt x="887573" y="34001"/>
                  </a:lnTo>
                  <a:lnTo>
                    <a:pt x="842953" y="45972"/>
                  </a:lnTo>
                  <a:lnTo>
                    <a:pt x="799053" y="59644"/>
                  </a:lnTo>
                  <a:lnTo>
                    <a:pt x="755913" y="74979"/>
                  </a:lnTo>
                  <a:lnTo>
                    <a:pt x="713569" y="91939"/>
                  </a:lnTo>
                  <a:lnTo>
                    <a:pt x="672059" y="110487"/>
                  </a:lnTo>
                  <a:lnTo>
                    <a:pt x="631421" y="130586"/>
                  </a:lnTo>
                  <a:lnTo>
                    <a:pt x="591691" y="152197"/>
                  </a:lnTo>
                  <a:lnTo>
                    <a:pt x="552909" y="175283"/>
                  </a:lnTo>
                  <a:lnTo>
                    <a:pt x="515110" y="199806"/>
                  </a:lnTo>
                  <a:lnTo>
                    <a:pt x="478334" y="225730"/>
                  </a:lnTo>
                  <a:lnTo>
                    <a:pt x="442617" y="253015"/>
                  </a:lnTo>
                  <a:lnTo>
                    <a:pt x="407997" y="281624"/>
                  </a:lnTo>
                  <a:lnTo>
                    <a:pt x="374512" y="311521"/>
                  </a:lnTo>
                  <a:lnTo>
                    <a:pt x="342199" y="342666"/>
                  </a:lnTo>
                  <a:lnTo>
                    <a:pt x="311096" y="375023"/>
                  </a:lnTo>
                  <a:lnTo>
                    <a:pt x="281241" y="408554"/>
                  </a:lnTo>
                  <a:lnTo>
                    <a:pt x="252670" y="443221"/>
                  </a:lnTo>
                  <a:lnTo>
                    <a:pt x="225422" y="478987"/>
                  </a:lnTo>
                  <a:lnTo>
                    <a:pt x="199534" y="515814"/>
                  </a:lnTo>
                  <a:lnTo>
                    <a:pt x="175044" y="553664"/>
                  </a:lnTo>
                  <a:lnTo>
                    <a:pt x="151990" y="592499"/>
                  </a:lnTo>
                  <a:lnTo>
                    <a:pt x="130408" y="632283"/>
                  </a:lnTo>
                  <a:lnTo>
                    <a:pt x="110337" y="672977"/>
                  </a:lnTo>
                  <a:lnTo>
                    <a:pt x="91814" y="714544"/>
                  </a:lnTo>
                  <a:lnTo>
                    <a:pt x="74877" y="756946"/>
                  </a:lnTo>
                  <a:lnTo>
                    <a:pt x="59563" y="800146"/>
                  </a:lnTo>
                  <a:lnTo>
                    <a:pt x="45909" y="844105"/>
                  </a:lnTo>
                  <a:lnTo>
                    <a:pt x="33955" y="888787"/>
                  </a:lnTo>
                  <a:lnTo>
                    <a:pt x="23736" y="934153"/>
                  </a:lnTo>
                  <a:lnTo>
                    <a:pt x="15291" y="980166"/>
                  </a:lnTo>
                  <a:lnTo>
                    <a:pt x="8657" y="1026789"/>
                  </a:lnTo>
                  <a:lnTo>
                    <a:pt x="3873" y="1073983"/>
                  </a:lnTo>
                  <a:lnTo>
                    <a:pt x="974" y="1121712"/>
                  </a:lnTo>
                  <a:lnTo>
                    <a:pt x="0" y="1169936"/>
                  </a:lnTo>
                  <a:lnTo>
                    <a:pt x="974" y="1218161"/>
                  </a:lnTo>
                  <a:lnTo>
                    <a:pt x="3873" y="1265889"/>
                  </a:lnTo>
                  <a:lnTo>
                    <a:pt x="8657" y="1313083"/>
                  </a:lnTo>
                  <a:lnTo>
                    <a:pt x="15291" y="1359706"/>
                  </a:lnTo>
                  <a:lnTo>
                    <a:pt x="23736" y="1405719"/>
                  </a:lnTo>
                  <a:lnTo>
                    <a:pt x="33955" y="1451085"/>
                  </a:lnTo>
                  <a:lnTo>
                    <a:pt x="45909" y="1495767"/>
                  </a:lnTo>
                  <a:lnTo>
                    <a:pt x="59563" y="1539727"/>
                  </a:lnTo>
                  <a:lnTo>
                    <a:pt x="74877" y="1582926"/>
                  </a:lnTo>
                  <a:lnTo>
                    <a:pt x="91814" y="1625328"/>
                  </a:lnTo>
                  <a:lnTo>
                    <a:pt x="110337" y="1666895"/>
                  </a:lnTo>
                  <a:lnTo>
                    <a:pt x="130408" y="1707589"/>
                  </a:lnTo>
                  <a:lnTo>
                    <a:pt x="151990" y="1747373"/>
                  </a:lnTo>
                  <a:lnTo>
                    <a:pt x="175044" y="1786209"/>
                  </a:lnTo>
                  <a:lnTo>
                    <a:pt x="199534" y="1824059"/>
                  </a:lnTo>
                  <a:lnTo>
                    <a:pt x="225422" y="1860885"/>
                  </a:lnTo>
                  <a:lnTo>
                    <a:pt x="252670" y="1896651"/>
                  </a:lnTo>
                  <a:lnTo>
                    <a:pt x="281241" y="1931318"/>
                  </a:lnTo>
                  <a:lnTo>
                    <a:pt x="311096" y="1964849"/>
                  </a:lnTo>
                  <a:lnTo>
                    <a:pt x="342199" y="1997206"/>
                  </a:lnTo>
                  <a:lnTo>
                    <a:pt x="374512" y="2028352"/>
                  </a:lnTo>
                  <a:lnTo>
                    <a:pt x="407997" y="2058248"/>
                  </a:lnTo>
                  <a:lnTo>
                    <a:pt x="442617" y="2086858"/>
                  </a:lnTo>
                  <a:lnTo>
                    <a:pt x="478334" y="2114143"/>
                  </a:lnTo>
                  <a:lnTo>
                    <a:pt x="515110" y="2140066"/>
                  </a:lnTo>
                  <a:lnTo>
                    <a:pt x="552909" y="2164589"/>
                  </a:lnTo>
                  <a:lnTo>
                    <a:pt x="591691" y="2187676"/>
                  </a:lnTo>
                  <a:lnTo>
                    <a:pt x="631421" y="2209287"/>
                  </a:lnTo>
                  <a:lnTo>
                    <a:pt x="672059" y="2229385"/>
                  </a:lnTo>
                  <a:lnTo>
                    <a:pt x="713569" y="2247933"/>
                  </a:lnTo>
                  <a:lnTo>
                    <a:pt x="755913" y="2264894"/>
                  </a:lnTo>
                  <a:lnTo>
                    <a:pt x="799053" y="2280229"/>
                  </a:lnTo>
                  <a:lnTo>
                    <a:pt x="842953" y="2293900"/>
                  </a:lnTo>
                  <a:lnTo>
                    <a:pt x="887573" y="2305871"/>
                  </a:lnTo>
                  <a:lnTo>
                    <a:pt x="932877" y="2316104"/>
                  </a:lnTo>
                  <a:lnTo>
                    <a:pt x="978827" y="2324560"/>
                  </a:lnTo>
                  <a:lnTo>
                    <a:pt x="1025386" y="2331203"/>
                  </a:lnTo>
                  <a:lnTo>
                    <a:pt x="1072515" y="2335995"/>
                  </a:lnTo>
                  <a:lnTo>
                    <a:pt x="1120178" y="2338897"/>
                  </a:lnTo>
                  <a:lnTo>
                    <a:pt x="1168336" y="2339873"/>
                  </a:lnTo>
                  <a:lnTo>
                    <a:pt x="1216495" y="2338897"/>
                  </a:lnTo>
                  <a:lnTo>
                    <a:pt x="1264159" y="2335995"/>
                  </a:lnTo>
                  <a:lnTo>
                    <a:pt x="1311289" y="2331203"/>
                  </a:lnTo>
                  <a:lnTo>
                    <a:pt x="1357848" y="2324560"/>
                  </a:lnTo>
                  <a:lnTo>
                    <a:pt x="1403799" y="2316104"/>
                  </a:lnTo>
                  <a:lnTo>
                    <a:pt x="1449104" y="2305871"/>
                  </a:lnTo>
                  <a:lnTo>
                    <a:pt x="1493725" y="2293900"/>
                  </a:lnTo>
                  <a:lnTo>
                    <a:pt x="1537625" y="2280229"/>
                  </a:lnTo>
                  <a:lnTo>
                    <a:pt x="1580766" y="2264894"/>
                  </a:lnTo>
                  <a:lnTo>
                    <a:pt x="1623110" y="2247933"/>
                  </a:lnTo>
                  <a:lnTo>
                    <a:pt x="1664621" y="2229385"/>
                  </a:lnTo>
                  <a:lnTo>
                    <a:pt x="1705260" y="2209287"/>
                  </a:lnTo>
                  <a:lnTo>
                    <a:pt x="1744990" y="2187676"/>
                  </a:lnTo>
                  <a:lnTo>
                    <a:pt x="1783773" y="2164589"/>
                  </a:lnTo>
                  <a:lnTo>
                    <a:pt x="1821571" y="2140066"/>
                  </a:lnTo>
                  <a:lnTo>
                    <a:pt x="1858348" y="2114143"/>
                  </a:lnTo>
                  <a:lnTo>
                    <a:pt x="1894065" y="2086858"/>
                  </a:lnTo>
                  <a:lnTo>
                    <a:pt x="1928685" y="2058248"/>
                  </a:lnTo>
                  <a:lnTo>
                    <a:pt x="1962171" y="2028352"/>
                  </a:lnTo>
                  <a:lnTo>
                    <a:pt x="1994484" y="1997206"/>
                  </a:lnTo>
                  <a:lnTo>
                    <a:pt x="2025587" y="1964849"/>
                  </a:lnTo>
                  <a:lnTo>
                    <a:pt x="2055443" y="1931318"/>
                  </a:lnTo>
                  <a:lnTo>
                    <a:pt x="2084013" y="1896651"/>
                  </a:lnTo>
                  <a:lnTo>
                    <a:pt x="2111262" y="1860885"/>
                  </a:lnTo>
                  <a:lnTo>
                    <a:pt x="2137150" y="1824059"/>
                  </a:lnTo>
                  <a:lnTo>
                    <a:pt x="2161640" y="1786209"/>
                  </a:lnTo>
                  <a:lnTo>
                    <a:pt x="2184694" y="1747373"/>
                  </a:lnTo>
                  <a:lnTo>
                    <a:pt x="2206276" y="1707589"/>
                  </a:lnTo>
                  <a:lnTo>
                    <a:pt x="2226347" y="1666895"/>
                  </a:lnTo>
                  <a:lnTo>
                    <a:pt x="2244871" y="1625328"/>
                  </a:lnTo>
                  <a:lnTo>
                    <a:pt x="2261808" y="1582926"/>
                  </a:lnTo>
                  <a:lnTo>
                    <a:pt x="2277122" y="1539727"/>
                  </a:lnTo>
                  <a:lnTo>
                    <a:pt x="2290775" y="1495767"/>
                  </a:lnTo>
                  <a:lnTo>
                    <a:pt x="2302730" y="1451085"/>
                  </a:lnTo>
                  <a:lnTo>
                    <a:pt x="2312949" y="1405719"/>
                  </a:lnTo>
                  <a:lnTo>
                    <a:pt x="2321393" y="1359706"/>
                  </a:lnTo>
                  <a:lnTo>
                    <a:pt x="2328027" y="1313083"/>
                  </a:lnTo>
                  <a:lnTo>
                    <a:pt x="2332812" y="1265889"/>
                  </a:lnTo>
                  <a:lnTo>
                    <a:pt x="2335711" y="1218161"/>
                  </a:lnTo>
                  <a:lnTo>
                    <a:pt x="2336685" y="1169936"/>
                  </a:lnTo>
                  <a:lnTo>
                    <a:pt x="2335711" y="1121712"/>
                  </a:lnTo>
                  <a:lnTo>
                    <a:pt x="2332812" y="1073983"/>
                  </a:lnTo>
                  <a:lnTo>
                    <a:pt x="2328027" y="1026789"/>
                  </a:lnTo>
                  <a:lnTo>
                    <a:pt x="2321393" y="980166"/>
                  </a:lnTo>
                  <a:lnTo>
                    <a:pt x="2312949" y="934153"/>
                  </a:lnTo>
                  <a:lnTo>
                    <a:pt x="2302730" y="888787"/>
                  </a:lnTo>
                  <a:lnTo>
                    <a:pt x="2290775" y="844105"/>
                  </a:lnTo>
                  <a:lnTo>
                    <a:pt x="2277122" y="800146"/>
                  </a:lnTo>
                  <a:lnTo>
                    <a:pt x="2261808" y="756946"/>
                  </a:lnTo>
                  <a:lnTo>
                    <a:pt x="2244871" y="714544"/>
                  </a:lnTo>
                  <a:lnTo>
                    <a:pt x="2226347" y="672977"/>
                  </a:lnTo>
                  <a:lnTo>
                    <a:pt x="2206276" y="632283"/>
                  </a:lnTo>
                  <a:lnTo>
                    <a:pt x="2184694" y="592499"/>
                  </a:lnTo>
                  <a:lnTo>
                    <a:pt x="2161640" y="553664"/>
                  </a:lnTo>
                  <a:lnTo>
                    <a:pt x="2137150" y="515814"/>
                  </a:lnTo>
                  <a:lnTo>
                    <a:pt x="2111262" y="478987"/>
                  </a:lnTo>
                  <a:lnTo>
                    <a:pt x="2084013" y="443221"/>
                  </a:lnTo>
                  <a:lnTo>
                    <a:pt x="2055443" y="408554"/>
                  </a:lnTo>
                  <a:lnTo>
                    <a:pt x="2025587" y="375023"/>
                  </a:lnTo>
                  <a:lnTo>
                    <a:pt x="1994484" y="342666"/>
                  </a:lnTo>
                  <a:lnTo>
                    <a:pt x="1962171" y="311521"/>
                  </a:lnTo>
                  <a:lnTo>
                    <a:pt x="1928685" y="281624"/>
                  </a:lnTo>
                  <a:lnTo>
                    <a:pt x="1894065" y="253015"/>
                  </a:lnTo>
                  <a:lnTo>
                    <a:pt x="1858348" y="225730"/>
                  </a:lnTo>
                  <a:lnTo>
                    <a:pt x="1821571" y="199806"/>
                  </a:lnTo>
                  <a:lnTo>
                    <a:pt x="1783773" y="175283"/>
                  </a:lnTo>
                  <a:lnTo>
                    <a:pt x="1744990" y="152197"/>
                  </a:lnTo>
                  <a:lnTo>
                    <a:pt x="1705260" y="130586"/>
                  </a:lnTo>
                  <a:lnTo>
                    <a:pt x="1664621" y="110487"/>
                  </a:lnTo>
                  <a:lnTo>
                    <a:pt x="1623110" y="91939"/>
                  </a:lnTo>
                  <a:lnTo>
                    <a:pt x="1580766" y="74979"/>
                  </a:lnTo>
                  <a:lnTo>
                    <a:pt x="1537625" y="59644"/>
                  </a:lnTo>
                  <a:lnTo>
                    <a:pt x="1493725" y="45972"/>
                  </a:lnTo>
                  <a:lnTo>
                    <a:pt x="1449104" y="34001"/>
                  </a:lnTo>
                  <a:lnTo>
                    <a:pt x="1403799" y="23768"/>
                  </a:lnTo>
                  <a:lnTo>
                    <a:pt x="1357848" y="15312"/>
                  </a:lnTo>
                  <a:lnTo>
                    <a:pt x="1311289" y="8669"/>
                  </a:lnTo>
                  <a:lnTo>
                    <a:pt x="1264159" y="3878"/>
                  </a:lnTo>
                  <a:lnTo>
                    <a:pt x="1216495" y="975"/>
                  </a:lnTo>
                  <a:lnTo>
                    <a:pt x="1168336" y="0"/>
                  </a:lnTo>
                  <a:close/>
                </a:path>
              </a:pathLst>
            </a:custGeom>
            <a:solidFill>
              <a:srgbClr val="384D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2402037" y="4685435"/>
              <a:ext cx="1617980" cy="1620520"/>
            </a:xfrm>
            <a:custGeom>
              <a:avLst/>
              <a:gdLst/>
              <a:ahLst/>
              <a:cxnLst/>
              <a:rect l="l" t="t" r="r" b="b"/>
              <a:pathLst>
                <a:path w="1617979" h="1620520">
                  <a:moveTo>
                    <a:pt x="808863" y="0"/>
                  </a:moveTo>
                  <a:lnTo>
                    <a:pt x="761352" y="1375"/>
                  </a:lnTo>
                  <a:lnTo>
                    <a:pt x="714563" y="5451"/>
                  </a:lnTo>
                  <a:lnTo>
                    <a:pt x="668570" y="12151"/>
                  </a:lnTo>
                  <a:lnTo>
                    <a:pt x="623450" y="21399"/>
                  </a:lnTo>
                  <a:lnTo>
                    <a:pt x="579278" y="33120"/>
                  </a:lnTo>
                  <a:lnTo>
                    <a:pt x="536132" y="47236"/>
                  </a:lnTo>
                  <a:lnTo>
                    <a:pt x="494086" y="63672"/>
                  </a:lnTo>
                  <a:lnTo>
                    <a:pt x="453217" y="82352"/>
                  </a:lnTo>
                  <a:lnTo>
                    <a:pt x="413601" y="103200"/>
                  </a:lnTo>
                  <a:lnTo>
                    <a:pt x="375314" y="126139"/>
                  </a:lnTo>
                  <a:lnTo>
                    <a:pt x="338431" y="151094"/>
                  </a:lnTo>
                  <a:lnTo>
                    <a:pt x="303029" y="177988"/>
                  </a:lnTo>
                  <a:lnTo>
                    <a:pt x="269184" y="206745"/>
                  </a:lnTo>
                  <a:lnTo>
                    <a:pt x="236972" y="237289"/>
                  </a:lnTo>
                  <a:lnTo>
                    <a:pt x="206468" y="269545"/>
                  </a:lnTo>
                  <a:lnTo>
                    <a:pt x="177750" y="303436"/>
                  </a:lnTo>
                  <a:lnTo>
                    <a:pt x="150892" y="338885"/>
                  </a:lnTo>
                  <a:lnTo>
                    <a:pt x="125970" y="375818"/>
                  </a:lnTo>
                  <a:lnTo>
                    <a:pt x="103062" y="414157"/>
                  </a:lnTo>
                  <a:lnTo>
                    <a:pt x="82242" y="453826"/>
                  </a:lnTo>
                  <a:lnTo>
                    <a:pt x="63587" y="494751"/>
                  </a:lnTo>
                  <a:lnTo>
                    <a:pt x="47173" y="536853"/>
                  </a:lnTo>
                  <a:lnTo>
                    <a:pt x="33076" y="580058"/>
                  </a:lnTo>
                  <a:lnTo>
                    <a:pt x="21371" y="624289"/>
                  </a:lnTo>
                  <a:lnTo>
                    <a:pt x="12135" y="669471"/>
                  </a:lnTo>
                  <a:lnTo>
                    <a:pt x="5444" y="715526"/>
                  </a:lnTo>
                  <a:lnTo>
                    <a:pt x="1373" y="762380"/>
                  </a:lnTo>
                  <a:lnTo>
                    <a:pt x="0" y="809955"/>
                  </a:lnTo>
                  <a:lnTo>
                    <a:pt x="1373" y="857530"/>
                  </a:lnTo>
                  <a:lnTo>
                    <a:pt x="5444" y="904383"/>
                  </a:lnTo>
                  <a:lnTo>
                    <a:pt x="12135" y="950439"/>
                  </a:lnTo>
                  <a:lnTo>
                    <a:pt x="21371" y="995620"/>
                  </a:lnTo>
                  <a:lnTo>
                    <a:pt x="33076" y="1039851"/>
                  </a:lnTo>
                  <a:lnTo>
                    <a:pt x="47173" y="1083056"/>
                  </a:lnTo>
                  <a:lnTo>
                    <a:pt x="63587" y="1125159"/>
                  </a:lnTo>
                  <a:lnTo>
                    <a:pt x="82242" y="1166083"/>
                  </a:lnTo>
                  <a:lnTo>
                    <a:pt x="103062" y="1205753"/>
                  </a:lnTo>
                  <a:lnTo>
                    <a:pt x="125970" y="1244092"/>
                  </a:lnTo>
                  <a:lnTo>
                    <a:pt x="150892" y="1281024"/>
                  </a:lnTo>
                  <a:lnTo>
                    <a:pt x="177750" y="1316474"/>
                  </a:lnTo>
                  <a:lnTo>
                    <a:pt x="206468" y="1350364"/>
                  </a:lnTo>
                  <a:lnTo>
                    <a:pt x="236972" y="1382620"/>
                  </a:lnTo>
                  <a:lnTo>
                    <a:pt x="269184" y="1413164"/>
                  </a:lnTo>
                  <a:lnTo>
                    <a:pt x="303029" y="1441922"/>
                  </a:lnTo>
                  <a:lnTo>
                    <a:pt x="338431" y="1468816"/>
                  </a:lnTo>
                  <a:lnTo>
                    <a:pt x="375314" y="1493771"/>
                  </a:lnTo>
                  <a:lnTo>
                    <a:pt x="413601" y="1516710"/>
                  </a:lnTo>
                  <a:lnTo>
                    <a:pt x="453217" y="1537557"/>
                  </a:lnTo>
                  <a:lnTo>
                    <a:pt x="494086" y="1556237"/>
                  </a:lnTo>
                  <a:lnTo>
                    <a:pt x="536132" y="1572673"/>
                  </a:lnTo>
                  <a:lnTo>
                    <a:pt x="579278" y="1586790"/>
                  </a:lnTo>
                  <a:lnTo>
                    <a:pt x="623450" y="1598510"/>
                  </a:lnTo>
                  <a:lnTo>
                    <a:pt x="668570" y="1607758"/>
                  </a:lnTo>
                  <a:lnTo>
                    <a:pt x="714563" y="1614458"/>
                  </a:lnTo>
                  <a:lnTo>
                    <a:pt x="761352" y="1618534"/>
                  </a:lnTo>
                  <a:lnTo>
                    <a:pt x="808863" y="1619910"/>
                  </a:lnTo>
                  <a:lnTo>
                    <a:pt x="856372" y="1618534"/>
                  </a:lnTo>
                  <a:lnTo>
                    <a:pt x="903160" y="1614458"/>
                  </a:lnTo>
                  <a:lnTo>
                    <a:pt x="949152" y="1607758"/>
                  </a:lnTo>
                  <a:lnTo>
                    <a:pt x="994271" y="1598510"/>
                  </a:lnTo>
                  <a:lnTo>
                    <a:pt x="1038441" y="1586790"/>
                  </a:lnTo>
                  <a:lnTo>
                    <a:pt x="1081587" y="1572673"/>
                  </a:lnTo>
                  <a:lnTo>
                    <a:pt x="1123631" y="1556237"/>
                  </a:lnTo>
                  <a:lnTo>
                    <a:pt x="1164500" y="1537557"/>
                  </a:lnTo>
                  <a:lnTo>
                    <a:pt x="1204115" y="1516710"/>
                  </a:lnTo>
                  <a:lnTo>
                    <a:pt x="1242402" y="1493771"/>
                  </a:lnTo>
                  <a:lnTo>
                    <a:pt x="1279284" y="1468816"/>
                  </a:lnTo>
                  <a:lnTo>
                    <a:pt x="1314685" y="1441922"/>
                  </a:lnTo>
                  <a:lnTo>
                    <a:pt x="1348530" y="1413164"/>
                  </a:lnTo>
                  <a:lnTo>
                    <a:pt x="1380742" y="1382620"/>
                  </a:lnTo>
                  <a:lnTo>
                    <a:pt x="1411245" y="1350364"/>
                  </a:lnTo>
                  <a:lnTo>
                    <a:pt x="1439964" y="1316474"/>
                  </a:lnTo>
                  <a:lnTo>
                    <a:pt x="1466821" y="1281024"/>
                  </a:lnTo>
                  <a:lnTo>
                    <a:pt x="1491742" y="1244092"/>
                  </a:lnTo>
                  <a:lnTo>
                    <a:pt x="1514651" y="1205753"/>
                  </a:lnTo>
                  <a:lnTo>
                    <a:pt x="1535470" y="1166083"/>
                  </a:lnTo>
                  <a:lnTo>
                    <a:pt x="1554125" y="1125159"/>
                  </a:lnTo>
                  <a:lnTo>
                    <a:pt x="1570539" y="1083056"/>
                  </a:lnTo>
                  <a:lnTo>
                    <a:pt x="1584637" y="1039851"/>
                  </a:lnTo>
                  <a:lnTo>
                    <a:pt x="1596342" y="995620"/>
                  </a:lnTo>
                  <a:lnTo>
                    <a:pt x="1605577" y="950439"/>
                  </a:lnTo>
                  <a:lnTo>
                    <a:pt x="1612269" y="904383"/>
                  </a:lnTo>
                  <a:lnTo>
                    <a:pt x="1616339" y="857530"/>
                  </a:lnTo>
                  <a:lnTo>
                    <a:pt x="1617713" y="809955"/>
                  </a:lnTo>
                  <a:lnTo>
                    <a:pt x="1616339" y="762380"/>
                  </a:lnTo>
                  <a:lnTo>
                    <a:pt x="1612269" y="715526"/>
                  </a:lnTo>
                  <a:lnTo>
                    <a:pt x="1605577" y="669471"/>
                  </a:lnTo>
                  <a:lnTo>
                    <a:pt x="1596342" y="624289"/>
                  </a:lnTo>
                  <a:lnTo>
                    <a:pt x="1584637" y="580058"/>
                  </a:lnTo>
                  <a:lnTo>
                    <a:pt x="1570539" y="536853"/>
                  </a:lnTo>
                  <a:lnTo>
                    <a:pt x="1554125" y="494751"/>
                  </a:lnTo>
                  <a:lnTo>
                    <a:pt x="1535470" y="453826"/>
                  </a:lnTo>
                  <a:lnTo>
                    <a:pt x="1514651" y="414157"/>
                  </a:lnTo>
                  <a:lnTo>
                    <a:pt x="1491742" y="375818"/>
                  </a:lnTo>
                  <a:lnTo>
                    <a:pt x="1466821" y="338885"/>
                  </a:lnTo>
                  <a:lnTo>
                    <a:pt x="1439964" y="303436"/>
                  </a:lnTo>
                  <a:lnTo>
                    <a:pt x="1411245" y="269545"/>
                  </a:lnTo>
                  <a:lnTo>
                    <a:pt x="1380742" y="237289"/>
                  </a:lnTo>
                  <a:lnTo>
                    <a:pt x="1348530" y="206745"/>
                  </a:lnTo>
                  <a:lnTo>
                    <a:pt x="1314685" y="177988"/>
                  </a:lnTo>
                  <a:lnTo>
                    <a:pt x="1279284" y="151094"/>
                  </a:lnTo>
                  <a:lnTo>
                    <a:pt x="1242402" y="126139"/>
                  </a:lnTo>
                  <a:lnTo>
                    <a:pt x="1204115" y="103200"/>
                  </a:lnTo>
                  <a:lnTo>
                    <a:pt x="1164500" y="82352"/>
                  </a:lnTo>
                  <a:lnTo>
                    <a:pt x="1123631" y="63672"/>
                  </a:lnTo>
                  <a:lnTo>
                    <a:pt x="1081587" y="47236"/>
                  </a:lnTo>
                  <a:lnTo>
                    <a:pt x="1038441" y="33120"/>
                  </a:lnTo>
                  <a:lnTo>
                    <a:pt x="994271" y="21399"/>
                  </a:lnTo>
                  <a:lnTo>
                    <a:pt x="949152" y="12151"/>
                  </a:lnTo>
                  <a:lnTo>
                    <a:pt x="903160" y="5451"/>
                  </a:lnTo>
                  <a:lnTo>
                    <a:pt x="856372" y="1375"/>
                  </a:lnTo>
                  <a:lnTo>
                    <a:pt x="808863" y="0"/>
                  </a:lnTo>
                  <a:close/>
                </a:path>
              </a:pathLst>
            </a:custGeom>
            <a:solidFill>
              <a:srgbClr val="50B4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3210883" y="4955425"/>
              <a:ext cx="539750" cy="810260"/>
            </a:xfrm>
            <a:custGeom>
              <a:avLst/>
              <a:gdLst/>
              <a:ahLst/>
              <a:cxnLst/>
              <a:rect l="l" t="t" r="r" b="b"/>
              <a:pathLst>
                <a:path w="539750" h="810260">
                  <a:moveTo>
                    <a:pt x="537489" y="432054"/>
                  </a:moveTo>
                  <a:lnTo>
                    <a:pt x="525932" y="385953"/>
                  </a:lnTo>
                  <a:lnTo>
                    <a:pt x="510476" y="341630"/>
                  </a:lnTo>
                  <a:lnTo>
                    <a:pt x="491337" y="299237"/>
                  </a:lnTo>
                  <a:lnTo>
                    <a:pt x="468718" y="258953"/>
                  </a:lnTo>
                  <a:lnTo>
                    <a:pt x="442810" y="220929"/>
                  </a:lnTo>
                  <a:lnTo>
                    <a:pt x="413829" y="185356"/>
                  </a:lnTo>
                  <a:lnTo>
                    <a:pt x="381990" y="152374"/>
                  </a:lnTo>
                  <a:lnTo>
                    <a:pt x="347472" y="122161"/>
                  </a:lnTo>
                  <a:lnTo>
                    <a:pt x="310502" y="94881"/>
                  </a:lnTo>
                  <a:lnTo>
                    <a:pt x="271272" y="70700"/>
                  </a:lnTo>
                  <a:lnTo>
                    <a:pt x="229997" y="49796"/>
                  </a:lnTo>
                  <a:lnTo>
                    <a:pt x="186867" y="32308"/>
                  </a:lnTo>
                  <a:lnTo>
                    <a:pt x="142100" y="18427"/>
                  </a:lnTo>
                  <a:lnTo>
                    <a:pt x="95897" y="8293"/>
                  </a:lnTo>
                  <a:lnTo>
                    <a:pt x="48463" y="2108"/>
                  </a:lnTo>
                  <a:lnTo>
                    <a:pt x="0" y="0"/>
                  </a:lnTo>
                  <a:lnTo>
                    <a:pt x="0" y="179997"/>
                  </a:lnTo>
                  <a:lnTo>
                    <a:pt x="46609" y="183007"/>
                  </a:lnTo>
                  <a:lnTo>
                    <a:pt x="91884" y="191770"/>
                  </a:lnTo>
                  <a:lnTo>
                    <a:pt x="135343" y="205917"/>
                  </a:lnTo>
                  <a:lnTo>
                    <a:pt x="176542" y="225082"/>
                  </a:lnTo>
                  <a:lnTo>
                    <a:pt x="214985" y="248869"/>
                  </a:lnTo>
                  <a:lnTo>
                    <a:pt x="250202" y="276923"/>
                  </a:lnTo>
                  <a:lnTo>
                    <a:pt x="281711" y="308851"/>
                  </a:lnTo>
                  <a:lnTo>
                    <a:pt x="309041" y="344297"/>
                  </a:lnTo>
                  <a:lnTo>
                    <a:pt x="331736" y="382866"/>
                  </a:lnTo>
                  <a:lnTo>
                    <a:pt x="349288" y="424192"/>
                  </a:lnTo>
                  <a:lnTo>
                    <a:pt x="361251" y="467906"/>
                  </a:lnTo>
                  <a:lnTo>
                    <a:pt x="537489" y="432054"/>
                  </a:lnTo>
                  <a:close/>
                </a:path>
                <a:path w="539750" h="810260">
                  <a:moveTo>
                    <a:pt x="539254" y="629970"/>
                  </a:moveTo>
                  <a:lnTo>
                    <a:pt x="359511" y="629970"/>
                  </a:lnTo>
                  <a:lnTo>
                    <a:pt x="359511" y="809955"/>
                  </a:lnTo>
                  <a:lnTo>
                    <a:pt x="539254" y="809955"/>
                  </a:lnTo>
                  <a:lnTo>
                    <a:pt x="539254" y="629970"/>
                  </a:lnTo>
                  <a:close/>
                </a:path>
              </a:pathLst>
            </a:custGeom>
            <a:solidFill>
              <a:srgbClr val="F4F4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63435" y="2101423"/>
              <a:ext cx="4529175" cy="570255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2120213" y="3358463"/>
            <a:ext cx="133350" cy="4333875"/>
            <a:chOff x="2120213" y="3358463"/>
            <a:chExt cx="133350" cy="4333875"/>
          </a:xfrm>
        </p:grpSpPr>
        <p:pic>
          <p:nvPicPr>
            <p:cNvPr id="26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20213" y="3358463"/>
              <a:ext cx="133350" cy="13335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20213" y="5158688"/>
              <a:ext cx="133350" cy="13335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20213" y="7558988"/>
              <a:ext cx="133350" cy="133350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2441483" y="3031984"/>
            <a:ext cx="7000240" cy="5426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78435">
              <a:lnSpc>
                <a:spcPct val="115799"/>
              </a:lnSpc>
              <a:spcBef>
                <a:spcPts val="100"/>
              </a:spcBef>
              <a:tabLst>
                <a:tab pos="430530" algn="l"/>
                <a:tab pos="2098040" algn="l"/>
                <a:tab pos="2275205" algn="l"/>
                <a:tab pos="2635885" algn="l"/>
                <a:tab pos="2768600" algn="l"/>
                <a:tab pos="3261360" algn="l"/>
                <a:tab pos="3657600" algn="l"/>
                <a:tab pos="4159885" algn="l"/>
                <a:tab pos="4979670" algn="l"/>
                <a:tab pos="5967730" algn="l"/>
              </a:tabLst>
            </a:pPr>
            <a:r>
              <a:rPr sz="3400" dirty="0">
                <a:solidFill>
                  <a:srgbClr val="737373"/>
                </a:solidFill>
                <a:latin typeface="ABeeZee"/>
                <a:cs typeface="ABeeZee"/>
              </a:rPr>
              <a:t>A	process	of	finding	out	abut </a:t>
            </a:r>
            <a:r>
              <a:rPr sz="34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400" dirty="0">
                <a:solidFill>
                  <a:srgbClr val="737373"/>
                </a:solidFill>
                <a:latin typeface="ABeeZee"/>
                <a:cs typeface="ABeeZee"/>
              </a:rPr>
              <a:t>something	in	in	a	systematic	way</a:t>
            </a:r>
            <a:endParaRPr sz="3400" dirty="0">
              <a:latin typeface="ABeeZee"/>
              <a:cs typeface="ABeeZe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950" dirty="0">
              <a:latin typeface="ABeeZee"/>
              <a:cs typeface="ABeeZee"/>
            </a:endParaRPr>
          </a:p>
          <a:p>
            <a:pPr marL="12700" marR="5080">
              <a:lnSpc>
                <a:spcPct val="115799"/>
              </a:lnSpc>
              <a:tabLst>
                <a:tab pos="985519" algn="l"/>
                <a:tab pos="1355090" algn="l"/>
                <a:tab pos="1978025" algn="l"/>
                <a:tab pos="2006600" algn="l"/>
                <a:tab pos="2833370" algn="l"/>
                <a:tab pos="3143885" algn="l"/>
                <a:tab pos="3454400" algn="l"/>
                <a:tab pos="3533140" algn="l"/>
                <a:tab pos="3703954" algn="l"/>
                <a:tab pos="4546600" algn="l"/>
                <a:tab pos="5041900" algn="l"/>
                <a:tab pos="5105400" algn="l"/>
                <a:tab pos="5579745" algn="l"/>
              </a:tabLst>
            </a:pPr>
            <a:r>
              <a:rPr sz="3400" dirty="0">
                <a:solidFill>
                  <a:srgbClr val="737373"/>
                </a:solidFill>
                <a:latin typeface="ABeeZee"/>
                <a:cs typeface="ABeeZee"/>
              </a:rPr>
              <a:t>Research	can	be	used	to		create </a:t>
            </a:r>
            <a:r>
              <a:rPr sz="34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400" dirty="0">
                <a:solidFill>
                  <a:srgbClr val="737373"/>
                </a:solidFill>
                <a:latin typeface="ABeeZee"/>
                <a:cs typeface="ABeeZee"/>
              </a:rPr>
              <a:t>new	knowledge/		information </a:t>
            </a:r>
            <a:r>
              <a:rPr sz="34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400" dirty="0">
                <a:solidFill>
                  <a:srgbClr val="737373"/>
                </a:solidFill>
                <a:latin typeface="ABeeZee"/>
                <a:cs typeface="ABeeZee"/>
              </a:rPr>
              <a:t>about	an		issue	or	group	of	people</a:t>
            </a:r>
            <a:endParaRPr sz="3400" dirty="0">
              <a:latin typeface="ABeeZee"/>
              <a:cs typeface="ABeeZe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950" dirty="0">
              <a:latin typeface="ABeeZee"/>
              <a:cs typeface="ABeeZee"/>
            </a:endParaRPr>
          </a:p>
          <a:p>
            <a:pPr marL="12700" marR="74295" indent="-635">
              <a:lnSpc>
                <a:spcPct val="115799"/>
              </a:lnSpc>
              <a:tabLst>
                <a:tab pos="1279525" algn="l"/>
                <a:tab pos="1575435" algn="l"/>
                <a:tab pos="1839595" algn="l"/>
                <a:tab pos="2134235" algn="l"/>
                <a:tab pos="3042285" algn="l"/>
                <a:tab pos="3177540" algn="l"/>
                <a:tab pos="3715385" algn="l"/>
                <a:tab pos="3862704" algn="l"/>
                <a:tab pos="5052060" algn="l"/>
                <a:tab pos="6395085" algn="l"/>
              </a:tabLst>
            </a:pPr>
            <a:r>
              <a:rPr sz="3400" dirty="0">
                <a:solidFill>
                  <a:srgbClr val="737373"/>
                </a:solidFill>
                <a:latin typeface="ABeeZee"/>
                <a:cs typeface="ABeeZee"/>
              </a:rPr>
              <a:t>And/or	to	find	out	more	about	an  issue,	or	group	of	people</a:t>
            </a:r>
            <a:endParaRPr sz="3400" dirty="0">
              <a:latin typeface="ABeeZee"/>
              <a:cs typeface="ABeeZee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"/>
            <a:ext cx="18288000" cy="102870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710422" y="3082942"/>
            <a:ext cx="10151110" cy="2644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Facial expressions – interested, smile, nod, relaxed </a:t>
            </a:r>
            <a:r>
              <a:rPr sz="30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Open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posture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–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relaxed,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shoulders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down,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sit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up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straight </a:t>
            </a:r>
            <a:r>
              <a:rPr sz="3000" spc="-88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Face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the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person,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or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at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an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angle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-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45%</a:t>
            </a:r>
            <a:endParaRPr sz="3000">
              <a:latin typeface="ABeeZee"/>
              <a:cs typeface="ABeeZee"/>
            </a:endParaRPr>
          </a:p>
          <a:p>
            <a:pPr marL="12700" marR="4890770">
              <a:lnSpc>
                <a:spcPct val="114599"/>
              </a:lnSpc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Eye</a:t>
            </a:r>
            <a:r>
              <a:rPr sz="30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contact</a:t>
            </a:r>
            <a:r>
              <a:rPr sz="30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-</a:t>
            </a:r>
            <a:r>
              <a:rPr sz="30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but</a:t>
            </a:r>
            <a:r>
              <a:rPr sz="30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not</a:t>
            </a:r>
            <a:r>
              <a:rPr sz="30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staring </a:t>
            </a:r>
            <a:r>
              <a:rPr sz="3000" spc="-88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Sound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encouraging</a:t>
            </a:r>
            <a:endParaRPr sz="3000">
              <a:latin typeface="ABeeZee"/>
              <a:cs typeface="ABeeZee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6B15D3B-009C-4DEB-9339-A6B75FCFF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87" cy="1028698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543427" y="2963230"/>
            <a:ext cx="13558519" cy="5892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72085" algn="just">
              <a:lnSpc>
                <a:spcPct val="114599"/>
              </a:lnSpc>
              <a:spcBef>
                <a:spcPts val="100"/>
              </a:spcBef>
            </a:pP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Introduce</a:t>
            </a:r>
            <a:r>
              <a:rPr sz="24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yourself</a:t>
            </a:r>
            <a:r>
              <a:rPr sz="24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and</a:t>
            </a:r>
            <a:r>
              <a:rPr sz="24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the</a:t>
            </a:r>
            <a:r>
              <a:rPr sz="24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research</a:t>
            </a:r>
            <a:r>
              <a:rPr sz="24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–</a:t>
            </a:r>
            <a:r>
              <a:rPr sz="24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do</a:t>
            </a:r>
            <a:r>
              <a:rPr sz="24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not</a:t>
            </a:r>
            <a:r>
              <a:rPr sz="24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presume</a:t>
            </a:r>
            <a:r>
              <a:rPr sz="24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they</a:t>
            </a:r>
            <a:r>
              <a:rPr sz="24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have</a:t>
            </a:r>
            <a:r>
              <a:rPr sz="24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read</a:t>
            </a:r>
            <a:r>
              <a:rPr sz="24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/</a:t>
            </a:r>
            <a:r>
              <a:rPr sz="24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been</a:t>
            </a:r>
            <a:r>
              <a:rPr sz="24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told</a:t>
            </a:r>
            <a:r>
              <a:rPr sz="24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everything </a:t>
            </a:r>
            <a:r>
              <a:rPr sz="2400" spc="-7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Ask them if they have they any questions before you start, are they happy to be interviewed </a:t>
            </a:r>
            <a:r>
              <a:rPr sz="2400" spc="-70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and</a:t>
            </a:r>
            <a:r>
              <a:rPr sz="24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be recorded</a:t>
            </a:r>
            <a:r>
              <a:rPr sz="24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( if that’s</a:t>
            </a:r>
            <a:r>
              <a:rPr sz="24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what you are</a:t>
            </a:r>
            <a:r>
              <a:rPr sz="24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hoping to record</a:t>
            </a:r>
            <a:r>
              <a:rPr sz="24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them)</a:t>
            </a:r>
            <a:endParaRPr sz="2400">
              <a:latin typeface="ABeeZee"/>
              <a:cs typeface="ABeeZee"/>
            </a:endParaRPr>
          </a:p>
          <a:p>
            <a:pPr marL="12700" marR="4243070">
              <a:lnSpc>
                <a:spcPct val="114599"/>
              </a:lnSpc>
            </a:pP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Ask</a:t>
            </a:r>
            <a:r>
              <a:rPr sz="24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the</a:t>
            </a:r>
            <a:r>
              <a:rPr sz="24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listed</a:t>
            </a:r>
            <a:r>
              <a:rPr sz="24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questions,</a:t>
            </a:r>
            <a:r>
              <a:rPr sz="24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but</a:t>
            </a:r>
            <a:r>
              <a:rPr sz="24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try</a:t>
            </a:r>
            <a:r>
              <a:rPr sz="24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to</a:t>
            </a:r>
            <a:r>
              <a:rPr sz="24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let</a:t>
            </a:r>
            <a:r>
              <a:rPr sz="24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it</a:t>
            </a:r>
            <a:r>
              <a:rPr sz="24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flow</a:t>
            </a:r>
            <a:r>
              <a:rPr sz="24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like</a:t>
            </a:r>
            <a:r>
              <a:rPr sz="24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a</a:t>
            </a:r>
            <a:r>
              <a:rPr sz="24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conversation </a:t>
            </a:r>
            <a:r>
              <a:rPr sz="2400" spc="-7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Give</a:t>
            </a:r>
            <a:r>
              <a:rPr sz="24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people time</a:t>
            </a:r>
            <a:r>
              <a:rPr sz="24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to</a:t>
            </a:r>
            <a:r>
              <a:rPr sz="24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think before</a:t>
            </a:r>
            <a:r>
              <a:rPr sz="24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answering</a:t>
            </a:r>
            <a:endParaRPr sz="2400">
              <a:latin typeface="ABeeZee"/>
              <a:cs typeface="ABeeZee"/>
            </a:endParaRPr>
          </a:p>
          <a:p>
            <a:pPr marL="12700" marR="5678805" indent="90805">
              <a:lnSpc>
                <a:spcPct val="114599"/>
              </a:lnSpc>
            </a:pP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Remind</a:t>
            </a:r>
            <a:r>
              <a:rPr sz="2400" spc="3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them</a:t>
            </a:r>
            <a:r>
              <a:rPr sz="2400" spc="3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there</a:t>
            </a:r>
            <a:r>
              <a:rPr sz="2400" spc="3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are</a:t>
            </a:r>
            <a:r>
              <a:rPr sz="2400" spc="4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no</a:t>
            </a:r>
            <a:r>
              <a:rPr sz="2400" spc="3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right</a:t>
            </a:r>
            <a:r>
              <a:rPr sz="2400" spc="3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or</a:t>
            </a:r>
            <a:r>
              <a:rPr sz="2400" spc="4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wrong</a:t>
            </a:r>
            <a:r>
              <a:rPr sz="2400" spc="3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answers </a:t>
            </a:r>
            <a:r>
              <a:rPr sz="24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Ask them to repeat or explain anything that’s unclear </a:t>
            </a:r>
            <a:r>
              <a:rPr sz="2400" spc="-70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In</a:t>
            </a:r>
            <a:r>
              <a:rPr sz="24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surveys</a:t>
            </a:r>
            <a:r>
              <a:rPr sz="24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the</a:t>
            </a:r>
            <a:r>
              <a:rPr sz="24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ordered</a:t>
            </a:r>
            <a:r>
              <a:rPr sz="24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and</a:t>
            </a:r>
            <a:r>
              <a:rPr sz="24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question</a:t>
            </a:r>
            <a:r>
              <a:rPr sz="24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wording</a:t>
            </a:r>
            <a:r>
              <a:rPr sz="24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is</a:t>
            </a:r>
            <a:r>
              <a:rPr sz="24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set.</a:t>
            </a:r>
            <a:endParaRPr sz="2400">
              <a:latin typeface="ABeeZee"/>
              <a:cs typeface="ABeeZee"/>
            </a:endParaRPr>
          </a:p>
          <a:p>
            <a:pPr marL="12700" marR="379730">
              <a:lnSpc>
                <a:spcPct val="114599"/>
              </a:lnSpc>
            </a:pP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But</a:t>
            </a:r>
            <a:r>
              <a:rPr sz="24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in</a:t>
            </a:r>
            <a:r>
              <a:rPr sz="24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qualitative</a:t>
            </a:r>
            <a:r>
              <a:rPr sz="24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interviews</a:t>
            </a:r>
            <a:r>
              <a:rPr sz="24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you</a:t>
            </a:r>
            <a:r>
              <a:rPr sz="24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can</a:t>
            </a:r>
            <a:r>
              <a:rPr sz="24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follow</a:t>
            </a:r>
            <a:r>
              <a:rPr sz="24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their</a:t>
            </a:r>
            <a:r>
              <a:rPr sz="24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train</a:t>
            </a:r>
            <a:r>
              <a:rPr sz="24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of</a:t>
            </a:r>
            <a:r>
              <a:rPr sz="24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thought,</a:t>
            </a:r>
            <a:r>
              <a:rPr sz="24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but</a:t>
            </a:r>
            <a:r>
              <a:rPr sz="24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try</a:t>
            </a:r>
            <a:r>
              <a:rPr sz="24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to</a:t>
            </a:r>
            <a:r>
              <a:rPr sz="24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make</a:t>
            </a:r>
            <a:r>
              <a:rPr sz="24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sure</a:t>
            </a:r>
            <a:r>
              <a:rPr sz="24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the </a:t>
            </a:r>
            <a:r>
              <a:rPr sz="2400" spc="-7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important topics are covered. It can help to say things like: ‘I’d just like to come back </a:t>
            </a:r>
            <a:r>
              <a:rPr sz="2400" spc="-120" dirty="0">
                <a:solidFill>
                  <a:srgbClr val="737373"/>
                </a:solidFill>
                <a:latin typeface="ABeeZee"/>
                <a:cs typeface="ABeeZee"/>
              </a:rPr>
              <a:t>to</a:t>
            </a:r>
            <a:r>
              <a:rPr sz="2400" spc="-120" dirty="0">
                <a:solidFill>
                  <a:srgbClr val="737373"/>
                </a:solidFill>
                <a:latin typeface="Arial"/>
                <a:cs typeface="Arial"/>
              </a:rPr>
              <a:t>…</a:t>
            </a:r>
            <a:r>
              <a:rPr sz="2400" spc="-120" dirty="0">
                <a:solidFill>
                  <a:srgbClr val="737373"/>
                </a:solidFill>
                <a:latin typeface="ABeeZee"/>
                <a:cs typeface="ABeeZee"/>
              </a:rPr>
              <a:t>’ </a:t>
            </a:r>
            <a:r>
              <a:rPr sz="2400" spc="-114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Listen</a:t>
            </a:r>
            <a:r>
              <a:rPr sz="24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attentively - follow</a:t>
            </a:r>
            <a:r>
              <a:rPr sz="24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up if necessary</a:t>
            </a:r>
            <a:r>
              <a:rPr sz="24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&amp; allowed</a:t>
            </a:r>
            <a:endParaRPr sz="2400">
              <a:latin typeface="ABeeZee"/>
              <a:cs typeface="ABeeZee"/>
            </a:endParaRPr>
          </a:p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Record</a:t>
            </a:r>
            <a:r>
              <a:rPr sz="24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or</a:t>
            </a:r>
            <a:r>
              <a:rPr sz="24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take</a:t>
            </a:r>
            <a:r>
              <a:rPr sz="24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notes</a:t>
            </a:r>
            <a:r>
              <a:rPr sz="24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-</a:t>
            </a:r>
            <a:r>
              <a:rPr sz="24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as</a:t>
            </a:r>
            <a:r>
              <a:rPr sz="24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agreed</a:t>
            </a:r>
            <a:r>
              <a:rPr sz="24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in</a:t>
            </a:r>
            <a:r>
              <a:rPr sz="24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the</a:t>
            </a:r>
            <a:r>
              <a:rPr sz="24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project</a:t>
            </a:r>
            <a:endParaRPr sz="2400">
              <a:latin typeface="ABeeZee"/>
              <a:cs typeface="ABeeZee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Stop</a:t>
            </a:r>
            <a:r>
              <a:rPr sz="24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if</a:t>
            </a:r>
            <a:r>
              <a:rPr sz="24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someone</a:t>
            </a:r>
            <a:r>
              <a:rPr sz="24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gets</a:t>
            </a:r>
            <a:r>
              <a:rPr sz="24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upset</a:t>
            </a:r>
            <a:r>
              <a:rPr sz="24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or</a:t>
            </a:r>
            <a:r>
              <a:rPr sz="24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tells</a:t>
            </a:r>
            <a:r>
              <a:rPr sz="24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you</a:t>
            </a:r>
            <a:r>
              <a:rPr sz="24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they</a:t>
            </a:r>
            <a:r>
              <a:rPr sz="24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do</a:t>
            </a:r>
            <a:r>
              <a:rPr sz="24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not</a:t>
            </a:r>
            <a:r>
              <a:rPr sz="24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want</a:t>
            </a:r>
            <a:r>
              <a:rPr sz="24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to</a:t>
            </a:r>
            <a:r>
              <a:rPr sz="24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answer</a:t>
            </a:r>
            <a:r>
              <a:rPr sz="24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any</a:t>
            </a:r>
            <a:r>
              <a:rPr sz="24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more</a:t>
            </a:r>
            <a:r>
              <a:rPr sz="24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questions</a:t>
            </a:r>
            <a:endParaRPr sz="2400">
              <a:latin typeface="ABeeZee"/>
              <a:cs typeface="ABeeZee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At</a:t>
            </a:r>
            <a:r>
              <a:rPr sz="24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end</a:t>
            </a:r>
            <a:r>
              <a:rPr sz="24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thank</a:t>
            </a:r>
            <a:r>
              <a:rPr sz="24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them</a:t>
            </a:r>
            <a:r>
              <a:rPr sz="24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for</a:t>
            </a:r>
            <a:r>
              <a:rPr sz="24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their</a:t>
            </a:r>
            <a:r>
              <a:rPr sz="24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sharing</a:t>
            </a:r>
            <a:r>
              <a:rPr sz="24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their</a:t>
            </a:r>
            <a:r>
              <a:rPr sz="24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views,</a:t>
            </a:r>
            <a:r>
              <a:rPr sz="24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say</a:t>
            </a:r>
            <a:r>
              <a:rPr sz="24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what</a:t>
            </a:r>
            <a:r>
              <a:rPr sz="24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happens</a:t>
            </a:r>
            <a:r>
              <a:rPr sz="24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next,</a:t>
            </a:r>
            <a:r>
              <a:rPr sz="24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give</a:t>
            </a:r>
            <a:r>
              <a:rPr sz="24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any</a:t>
            </a:r>
            <a:r>
              <a:rPr sz="24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voucher,</a:t>
            </a:r>
            <a:r>
              <a:rPr sz="24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etc</a:t>
            </a:r>
            <a:endParaRPr sz="2400">
              <a:latin typeface="ABeeZee"/>
              <a:cs typeface="ABeeZee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60464C4-C276-422B-AAB6-C0073337E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90436" y="1419595"/>
            <a:ext cx="770763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715" dirty="0">
                <a:solidFill>
                  <a:srgbClr val="62A143"/>
                </a:solidFill>
              </a:rPr>
              <a:t>F</a:t>
            </a:r>
            <a:r>
              <a:rPr sz="6000" spc="-705" dirty="0">
                <a:solidFill>
                  <a:srgbClr val="62A143"/>
                </a:solidFill>
              </a:rPr>
              <a:t>o</a:t>
            </a:r>
            <a:r>
              <a:rPr sz="6000" spc="-135" dirty="0">
                <a:solidFill>
                  <a:srgbClr val="62A143"/>
                </a:solidFill>
              </a:rPr>
              <a:t>c</a:t>
            </a:r>
            <a:r>
              <a:rPr sz="6000" spc="-700" dirty="0">
                <a:solidFill>
                  <a:srgbClr val="62A143"/>
                </a:solidFill>
              </a:rPr>
              <a:t>u</a:t>
            </a:r>
            <a:r>
              <a:rPr sz="6000" spc="75" dirty="0">
                <a:solidFill>
                  <a:srgbClr val="62A143"/>
                </a:solidFill>
              </a:rPr>
              <a:t>s</a:t>
            </a:r>
            <a:r>
              <a:rPr sz="6000" spc="-459" dirty="0">
                <a:solidFill>
                  <a:srgbClr val="62A143"/>
                </a:solidFill>
              </a:rPr>
              <a:t> </a:t>
            </a:r>
            <a:r>
              <a:rPr sz="6000" spc="-335" dirty="0">
                <a:solidFill>
                  <a:srgbClr val="62A143"/>
                </a:solidFill>
              </a:rPr>
              <a:t>g</a:t>
            </a:r>
            <a:r>
              <a:rPr sz="6000" spc="390" dirty="0">
                <a:solidFill>
                  <a:srgbClr val="62A143"/>
                </a:solidFill>
              </a:rPr>
              <a:t>r</a:t>
            </a:r>
            <a:r>
              <a:rPr sz="6000" spc="-705" dirty="0">
                <a:solidFill>
                  <a:srgbClr val="62A143"/>
                </a:solidFill>
              </a:rPr>
              <a:t>o</a:t>
            </a:r>
            <a:r>
              <a:rPr sz="6000" spc="-700" dirty="0">
                <a:solidFill>
                  <a:srgbClr val="62A143"/>
                </a:solidFill>
              </a:rPr>
              <a:t>u</a:t>
            </a:r>
            <a:r>
              <a:rPr sz="6000" spc="-840" dirty="0">
                <a:solidFill>
                  <a:srgbClr val="62A143"/>
                </a:solidFill>
              </a:rPr>
              <a:t>p</a:t>
            </a:r>
            <a:r>
              <a:rPr sz="6000" spc="-459" dirty="0">
                <a:solidFill>
                  <a:srgbClr val="62A143"/>
                </a:solidFill>
              </a:rPr>
              <a:t> </a:t>
            </a:r>
            <a:r>
              <a:rPr sz="6000" spc="-340" dirty="0">
                <a:solidFill>
                  <a:srgbClr val="6A5FA9"/>
                </a:solidFill>
                <a:latin typeface="Arial"/>
                <a:cs typeface="Arial"/>
              </a:rPr>
              <a:t>–</a:t>
            </a:r>
            <a:r>
              <a:rPr sz="6000" spc="-770" dirty="0">
                <a:solidFill>
                  <a:srgbClr val="6A5FA9"/>
                </a:solidFill>
                <a:latin typeface="Arial"/>
                <a:cs typeface="Arial"/>
              </a:rPr>
              <a:t> </a:t>
            </a:r>
            <a:r>
              <a:rPr sz="6000" spc="175" dirty="0">
                <a:solidFill>
                  <a:srgbClr val="62A143"/>
                </a:solidFill>
              </a:rPr>
              <a:t>f</a:t>
            </a:r>
            <a:r>
              <a:rPr sz="6000" spc="560" dirty="0">
                <a:solidFill>
                  <a:srgbClr val="62A143"/>
                </a:solidFill>
              </a:rPr>
              <a:t>l</a:t>
            </a:r>
            <a:r>
              <a:rPr sz="6000" spc="-705" dirty="0">
                <a:solidFill>
                  <a:srgbClr val="62A143"/>
                </a:solidFill>
              </a:rPr>
              <a:t>o</a:t>
            </a:r>
            <a:r>
              <a:rPr sz="6000" spc="-1510" dirty="0">
                <a:solidFill>
                  <a:srgbClr val="6A5FA9"/>
                </a:solidFill>
              </a:rPr>
              <a:t>w</a:t>
            </a:r>
            <a:r>
              <a:rPr sz="6000" spc="-459" dirty="0">
                <a:solidFill>
                  <a:srgbClr val="6A5FA9"/>
                </a:solidFill>
              </a:rPr>
              <a:t> </a:t>
            </a:r>
            <a:r>
              <a:rPr sz="6000" spc="-355" dirty="0">
                <a:solidFill>
                  <a:srgbClr val="62A143"/>
                </a:solidFill>
              </a:rPr>
              <a:t>an</a:t>
            </a:r>
            <a:r>
              <a:rPr sz="6000" spc="-695" dirty="0">
                <a:solidFill>
                  <a:srgbClr val="62A143"/>
                </a:solidFill>
              </a:rPr>
              <a:t>d</a:t>
            </a:r>
            <a:r>
              <a:rPr sz="6000" spc="-459" dirty="0">
                <a:solidFill>
                  <a:srgbClr val="62A143"/>
                </a:solidFill>
              </a:rPr>
              <a:t> </a:t>
            </a:r>
            <a:r>
              <a:rPr sz="6000" spc="-705" dirty="0">
                <a:solidFill>
                  <a:srgbClr val="62A143"/>
                </a:solidFill>
              </a:rPr>
              <a:t>o</a:t>
            </a:r>
            <a:r>
              <a:rPr sz="6000" spc="390" dirty="0">
                <a:solidFill>
                  <a:srgbClr val="62A143"/>
                </a:solidFill>
              </a:rPr>
              <a:t>r</a:t>
            </a:r>
            <a:r>
              <a:rPr sz="6000" spc="-695" dirty="0">
                <a:solidFill>
                  <a:srgbClr val="62A143"/>
                </a:solidFill>
              </a:rPr>
              <a:t>d</a:t>
            </a:r>
            <a:r>
              <a:rPr sz="6000" spc="-860" dirty="0">
                <a:solidFill>
                  <a:srgbClr val="62A143"/>
                </a:solidFill>
              </a:rPr>
              <a:t>e</a:t>
            </a:r>
            <a:r>
              <a:rPr sz="6000" spc="390" dirty="0">
                <a:solidFill>
                  <a:srgbClr val="62A143"/>
                </a:solidFill>
              </a:rPr>
              <a:t>r</a:t>
            </a:r>
            <a:endParaRPr sz="6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73056" y="2942276"/>
            <a:ext cx="13605510" cy="537146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Start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with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warm-ups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and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ice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breakers</a:t>
            </a:r>
            <a:endParaRPr sz="3000">
              <a:latin typeface="ABeeZee"/>
              <a:cs typeface="ABeeZee"/>
            </a:endParaRPr>
          </a:p>
          <a:p>
            <a:pPr marL="12700" marR="1073785">
              <a:lnSpc>
                <a:spcPts val="4200"/>
              </a:lnSpc>
              <a:spcBef>
                <a:spcPts val="240"/>
              </a:spcBef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Agree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ground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rules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–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e.g.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what’s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said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in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the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room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is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private;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only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one </a:t>
            </a:r>
            <a:r>
              <a:rPr sz="3000" spc="-89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person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should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speak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at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time,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please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respect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each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other’s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views,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spc="-295" dirty="0">
                <a:solidFill>
                  <a:srgbClr val="737373"/>
                </a:solidFill>
                <a:latin typeface="Arial"/>
                <a:cs typeface="Arial"/>
              </a:rPr>
              <a:t>…</a:t>
            </a:r>
            <a:r>
              <a:rPr sz="3000" spc="-295" dirty="0">
                <a:solidFill>
                  <a:srgbClr val="737373"/>
                </a:solidFill>
                <a:latin typeface="ABeeZee"/>
                <a:cs typeface="ABeeZee"/>
              </a:rPr>
              <a:t>.</a:t>
            </a:r>
            <a:endParaRPr sz="3000">
              <a:latin typeface="ABeeZee"/>
              <a:cs typeface="ABeeZee"/>
            </a:endParaRPr>
          </a:p>
          <a:p>
            <a:pPr marL="12700" marR="5080">
              <a:lnSpc>
                <a:spcPts val="4200"/>
              </a:lnSpc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Keep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energy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up;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change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intensity,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e.g.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with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breaks,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sit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–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stand,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move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about </a:t>
            </a:r>
            <a:r>
              <a:rPr sz="3000" spc="-89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Plan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ahead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how to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deal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with any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issues which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might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come up</a:t>
            </a:r>
            <a:endParaRPr sz="3000">
              <a:latin typeface="ABeeZee"/>
              <a:cs typeface="ABeeZee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Keep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people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on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the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subject</a:t>
            </a:r>
            <a:endParaRPr sz="3000">
              <a:latin typeface="ABeeZee"/>
              <a:cs typeface="ABeeZee"/>
            </a:endParaRPr>
          </a:p>
          <a:p>
            <a:pPr marL="12700" marR="43815">
              <a:lnSpc>
                <a:spcPts val="4200"/>
              </a:lnSpc>
              <a:spcBef>
                <a:spcPts val="240"/>
              </a:spcBef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Ask questions of the whole group, not just to a few people/ the loud ones </a:t>
            </a:r>
            <a:r>
              <a:rPr sz="30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Encourage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everyone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to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take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part: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directly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ask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quiet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people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what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they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think  Break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into sub-groups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and mix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and match these</a:t>
            </a:r>
            <a:endParaRPr sz="3000">
              <a:latin typeface="ABeeZee"/>
              <a:cs typeface="ABeeZee"/>
            </a:endParaRPr>
          </a:p>
          <a:p>
            <a:pPr marL="33655">
              <a:lnSpc>
                <a:spcPct val="100000"/>
              </a:lnSpc>
              <a:spcBef>
                <a:spcPts val="335"/>
              </a:spcBef>
            </a:pPr>
            <a:r>
              <a:rPr sz="3100" dirty="0">
                <a:solidFill>
                  <a:srgbClr val="737373"/>
                </a:solidFill>
                <a:latin typeface="ABeeZee"/>
                <a:cs typeface="ABeeZee"/>
              </a:rPr>
              <a:t>You</a:t>
            </a:r>
            <a:r>
              <a:rPr sz="31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100" dirty="0">
                <a:solidFill>
                  <a:srgbClr val="737373"/>
                </a:solidFill>
                <a:latin typeface="ABeeZee"/>
                <a:cs typeface="ABeeZee"/>
              </a:rPr>
              <a:t>do</a:t>
            </a:r>
            <a:r>
              <a:rPr sz="31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100" dirty="0">
                <a:solidFill>
                  <a:srgbClr val="737373"/>
                </a:solidFill>
                <a:latin typeface="ABeeZee"/>
                <a:cs typeface="ABeeZee"/>
              </a:rPr>
              <a:t>not</a:t>
            </a:r>
            <a:r>
              <a:rPr sz="31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100" dirty="0">
                <a:solidFill>
                  <a:srgbClr val="737373"/>
                </a:solidFill>
                <a:latin typeface="ABeeZee"/>
                <a:cs typeface="ABeeZee"/>
              </a:rPr>
              <a:t>need</a:t>
            </a:r>
            <a:r>
              <a:rPr sz="31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100" dirty="0">
                <a:solidFill>
                  <a:srgbClr val="737373"/>
                </a:solidFill>
                <a:latin typeface="ABeeZee"/>
                <a:cs typeface="ABeeZee"/>
              </a:rPr>
              <a:t>to</a:t>
            </a:r>
            <a:r>
              <a:rPr sz="31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100" dirty="0">
                <a:solidFill>
                  <a:srgbClr val="737373"/>
                </a:solidFill>
                <a:latin typeface="ABeeZee"/>
                <a:cs typeface="ABeeZee"/>
              </a:rPr>
              <a:t>get</a:t>
            </a:r>
            <a:r>
              <a:rPr sz="31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100" dirty="0">
                <a:solidFill>
                  <a:srgbClr val="737373"/>
                </a:solidFill>
                <a:latin typeface="ABeeZee"/>
                <a:cs typeface="ABeeZee"/>
              </a:rPr>
              <a:t>agreement</a:t>
            </a:r>
            <a:r>
              <a:rPr sz="31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100" dirty="0">
                <a:solidFill>
                  <a:srgbClr val="737373"/>
                </a:solidFill>
                <a:latin typeface="ABeeZee"/>
                <a:cs typeface="ABeeZee"/>
              </a:rPr>
              <a:t>on</a:t>
            </a:r>
            <a:r>
              <a:rPr sz="31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100" dirty="0">
                <a:solidFill>
                  <a:srgbClr val="737373"/>
                </a:solidFill>
                <a:latin typeface="ABeeZee"/>
                <a:cs typeface="ABeeZee"/>
              </a:rPr>
              <a:t>a</a:t>
            </a:r>
            <a:r>
              <a:rPr sz="31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100" dirty="0">
                <a:solidFill>
                  <a:srgbClr val="737373"/>
                </a:solidFill>
                <a:latin typeface="ABeeZee"/>
                <a:cs typeface="ABeeZee"/>
              </a:rPr>
              <a:t>topic,</a:t>
            </a:r>
            <a:r>
              <a:rPr sz="31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100" dirty="0">
                <a:solidFill>
                  <a:srgbClr val="737373"/>
                </a:solidFill>
                <a:latin typeface="ABeeZee"/>
                <a:cs typeface="ABeeZee"/>
              </a:rPr>
              <a:t>just</a:t>
            </a:r>
            <a:r>
              <a:rPr sz="31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100" dirty="0">
                <a:solidFill>
                  <a:srgbClr val="737373"/>
                </a:solidFill>
                <a:latin typeface="ABeeZee"/>
                <a:cs typeface="ABeeZee"/>
              </a:rPr>
              <a:t>the</a:t>
            </a:r>
            <a:r>
              <a:rPr sz="31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100" dirty="0">
                <a:solidFill>
                  <a:srgbClr val="737373"/>
                </a:solidFill>
                <a:latin typeface="ABeeZee"/>
                <a:cs typeface="ABeeZee"/>
              </a:rPr>
              <a:t>range</a:t>
            </a:r>
            <a:r>
              <a:rPr sz="31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100" dirty="0">
                <a:solidFill>
                  <a:srgbClr val="737373"/>
                </a:solidFill>
                <a:latin typeface="ABeeZee"/>
                <a:cs typeface="ABeeZee"/>
              </a:rPr>
              <a:t>of</a:t>
            </a:r>
            <a:r>
              <a:rPr sz="31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100" dirty="0">
                <a:solidFill>
                  <a:srgbClr val="737373"/>
                </a:solidFill>
                <a:latin typeface="ABeeZee"/>
                <a:cs typeface="ABeeZee"/>
              </a:rPr>
              <a:t>views</a:t>
            </a:r>
            <a:endParaRPr sz="3100">
              <a:latin typeface="ABeeZee"/>
              <a:cs typeface="ABeeZee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673056" y="2942276"/>
            <a:ext cx="13605510" cy="537146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Start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with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warm-ups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and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ice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breakers</a:t>
            </a:r>
            <a:endParaRPr sz="3000">
              <a:latin typeface="ABeeZee"/>
              <a:cs typeface="ABeeZee"/>
            </a:endParaRPr>
          </a:p>
          <a:p>
            <a:pPr marL="12700" marR="1073785">
              <a:lnSpc>
                <a:spcPts val="4200"/>
              </a:lnSpc>
              <a:spcBef>
                <a:spcPts val="240"/>
              </a:spcBef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Agree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ground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rules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–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e.g.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what’s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said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in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the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room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is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private;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only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one </a:t>
            </a:r>
            <a:r>
              <a:rPr sz="3000" spc="-89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person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should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speak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at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time,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please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respect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each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other’s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views,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spc="-295" dirty="0">
                <a:solidFill>
                  <a:srgbClr val="737373"/>
                </a:solidFill>
                <a:latin typeface="Arial"/>
                <a:cs typeface="Arial"/>
              </a:rPr>
              <a:t>…</a:t>
            </a:r>
            <a:r>
              <a:rPr sz="3000" spc="-295" dirty="0">
                <a:solidFill>
                  <a:srgbClr val="737373"/>
                </a:solidFill>
                <a:latin typeface="ABeeZee"/>
                <a:cs typeface="ABeeZee"/>
              </a:rPr>
              <a:t>.</a:t>
            </a:r>
            <a:endParaRPr sz="3000">
              <a:latin typeface="ABeeZee"/>
              <a:cs typeface="ABeeZee"/>
            </a:endParaRPr>
          </a:p>
          <a:p>
            <a:pPr marL="12700" marR="5080">
              <a:lnSpc>
                <a:spcPts val="4200"/>
              </a:lnSpc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Keep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energy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up;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change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intensity,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e.g.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with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breaks,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sit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–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stand,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move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about </a:t>
            </a:r>
            <a:r>
              <a:rPr sz="3000" spc="-89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Plan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ahead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how to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deal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with any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issues which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might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come up</a:t>
            </a:r>
            <a:endParaRPr sz="3000">
              <a:latin typeface="ABeeZee"/>
              <a:cs typeface="ABeeZee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Keep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people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on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the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subject</a:t>
            </a:r>
            <a:endParaRPr sz="3000">
              <a:latin typeface="ABeeZee"/>
              <a:cs typeface="ABeeZee"/>
            </a:endParaRPr>
          </a:p>
          <a:p>
            <a:pPr marL="12700" marR="43815">
              <a:lnSpc>
                <a:spcPts val="4200"/>
              </a:lnSpc>
              <a:spcBef>
                <a:spcPts val="240"/>
              </a:spcBef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Ask questions of the whole group, not just to a few people/ the loud ones </a:t>
            </a:r>
            <a:r>
              <a:rPr sz="30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Encourage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everyone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to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take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part: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directly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ask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quiet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people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what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they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think  Break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into sub-groups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and mix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and match these</a:t>
            </a:r>
            <a:endParaRPr sz="3000">
              <a:latin typeface="ABeeZee"/>
              <a:cs typeface="ABeeZee"/>
            </a:endParaRPr>
          </a:p>
          <a:p>
            <a:pPr marL="33655">
              <a:lnSpc>
                <a:spcPct val="100000"/>
              </a:lnSpc>
              <a:spcBef>
                <a:spcPts val="334"/>
              </a:spcBef>
            </a:pPr>
            <a:r>
              <a:rPr sz="3100" dirty="0">
                <a:solidFill>
                  <a:srgbClr val="737373"/>
                </a:solidFill>
                <a:latin typeface="ABeeZee"/>
                <a:cs typeface="ABeeZee"/>
              </a:rPr>
              <a:t>You</a:t>
            </a:r>
            <a:r>
              <a:rPr sz="31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100" dirty="0">
                <a:solidFill>
                  <a:srgbClr val="737373"/>
                </a:solidFill>
                <a:latin typeface="ABeeZee"/>
                <a:cs typeface="ABeeZee"/>
              </a:rPr>
              <a:t>do</a:t>
            </a:r>
            <a:r>
              <a:rPr sz="31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100" dirty="0">
                <a:solidFill>
                  <a:srgbClr val="737373"/>
                </a:solidFill>
                <a:latin typeface="ABeeZee"/>
                <a:cs typeface="ABeeZee"/>
              </a:rPr>
              <a:t>not</a:t>
            </a:r>
            <a:r>
              <a:rPr sz="31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100" dirty="0">
                <a:solidFill>
                  <a:srgbClr val="737373"/>
                </a:solidFill>
                <a:latin typeface="ABeeZee"/>
                <a:cs typeface="ABeeZee"/>
              </a:rPr>
              <a:t>need</a:t>
            </a:r>
            <a:r>
              <a:rPr sz="31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100" dirty="0">
                <a:solidFill>
                  <a:srgbClr val="737373"/>
                </a:solidFill>
                <a:latin typeface="ABeeZee"/>
                <a:cs typeface="ABeeZee"/>
              </a:rPr>
              <a:t>to</a:t>
            </a:r>
            <a:r>
              <a:rPr sz="31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100" dirty="0">
                <a:solidFill>
                  <a:srgbClr val="737373"/>
                </a:solidFill>
                <a:latin typeface="ABeeZee"/>
                <a:cs typeface="ABeeZee"/>
              </a:rPr>
              <a:t>get</a:t>
            </a:r>
            <a:r>
              <a:rPr sz="31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100" dirty="0">
                <a:solidFill>
                  <a:srgbClr val="737373"/>
                </a:solidFill>
                <a:latin typeface="ABeeZee"/>
                <a:cs typeface="ABeeZee"/>
              </a:rPr>
              <a:t>agreement</a:t>
            </a:r>
            <a:r>
              <a:rPr sz="31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100" dirty="0">
                <a:solidFill>
                  <a:srgbClr val="737373"/>
                </a:solidFill>
                <a:latin typeface="ABeeZee"/>
                <a:cs typeface="ABeeZee"/>
              </a:rPr>
              <a:t>on</a:t>
            </a:r>
            <a:r>
              <a:rPr sz="31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100" dirty="0">
                <a:solidFill>
                  <a:srgbClr val="737373"/>
                </a:solidFill>
                <a:latin typeface="ABeeZee"/>
                <a:cs typeface="ABeeZee"/>
              </a:rPr>
              <a:t>a</a:t>
            </a:r>
            <a:r>
              <a:rPr sz="31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100" dirty="0">
                <a:solidFill>
                  <a:srgbClr val="737373"/>
                </a:solidFill>
                <a:latin typeface="ABeeZee"/>
                <a:cs typeface="ABeeZee"/>
              </a:rPr>
              <a:t>topic,</a:t>
            </a:r>
            <a:r>
              <a:rPr sz="31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100" dirty="0">
                <a:solidFill>
                  <a:srgbClr val="737373"/>
                </a:solidFill>
                <a:latin typeface="ABeeZee"/>
                <a:cs typeface="ABeeZee"/>
              </a:rPr>
              <a:t>just</a:t>
            </a:r>
            <a:r>
              <a:rPr sz="31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100" dirty="0">
                <a:solidFill>
                  <a:srgbClr val="737373"/>
                </a:solidFill>
                <a:latin typeface="ABeeZee"/>
                <a:cs typeface="ABeeZee"/>
              </a:rPr>
              <a:t>the</a:t>
            </a:r>
            <a:r>
              <a:rPr sz="31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100" dirty="0">
                <a:solidFill>
                  <a:srgbClr val="737373"/>
                </a:solidFill>
                <a:latin typeface="ABeeZee"/>
                <a:cs typeface="ABeeZee"/>
              </a:rPr>
              <a:t>range</a:t>
            </a:r>
            <a:r>
              <a:rPr sz="31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100" dirty="0">
                <a:solidFill>
                  <a:srgbClr val="737373"/>
                </a:solidFill>
                <a:latin typeface="ABeeZee"/>
                <a:cs typeface="ABeeZee"/>
              </a:rPr>
              <a:t>of</a:t>
            </a:r>
            <a:r>
              <a:rPr sz="31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100" dirty="0">
                <a:solidFill>
                  <a:srgbClr val="737373"/>
                </a:solidFill>
                <a:latin typeface="ABeeZee"/>
                <a:cs typeface="ABeeZee"/>
              </a:rPr>
              <a:t>views</a:t>
            </a:r>
            <a:endParaRPr sz="3100">
              <a:latin typeface="ABeeZee"/>
              <a:cs typeface="ABeeZee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7C71687-584E-4B6C-9ADF-2CAC2BF92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31443" y="2750590"/>
            <a:ext cx="11978179" cy="478153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5925310"/>
            <a:ext cx="18288000" cy="4361815"/>
            <a:chOff x="0" y="5925310"/>
            <a:chExt cx="18288000" cy="4361815"/>
          </a:xfrm>
        </p:grpSpPr>
        <p:sp>
          <p:nvSpPr>
            <p:cNvPr id="5" name="object 5"/>
            <p:cNvSpPr/>
            <p:nvPr/>
          </p:nvSpPr>
          <p:spPr>
            <a:xfrm>
              <a:off x="0" y="8902687"/>
              <a:ext cx="18288000" cy="1384300"/>
            </a:xfrm>
            <a:custGeom>
              <a:avLst/>
              <a:gdLst/>
              <a:ahLst/>
              <a:cxnLst/>
              <a:rect l="l" t="t" r="r" b="b"/>
              <a:pathLst>
                <a:path w="18288000" h="1384300">
                  <a:moveTo>
                    <a:pt x="713767" y="2409"/>
                  </a:moveTo>
                  <a:lnTo>
                    <a:pt x="35635" y="136571"/>
                  </a:lnTo>
                  <a:lnTo>
                    <a:pt x="0" y="171137"/>
                  </a:lnTo>
                  <a:lnTo>
                    <a:pt x="0" y="1384300"/>
                  </a:lnTo>
                  <a:lnTo>
                    <a:pt x="5546803" y="1384300"/>
                  </a:lnTo>
                  <a:lnTo>
                    <a:pt x="5521426" y="1376177"/>
                  </a:lnTo>
                  <a:lnTo>
                    <a:pt x="5478888" y="1362091"/>
                  </a:lnTo>
                  <a:lnTo>
                    <a:pt x="5436635" y="1347639"/>
                  </a:lnTo>
                  <a:lnTo>
                    <a:pt x="5394655" y="1332834"/>
                  </a:lnTo>
                  <a:lnTo>
                    <a:pt x="5352940" y="1317686"/>
                  </a:lnTo>
                  <a:lnTo>
                    <a:pt x="5270267" y="1286412"/>
                  </a:lnTo>
                  <a:lnTo>
                    <a:pt x="5188540" y="1253911"/>
                  </a:lnTo>
                  <a:lnTo>
                    <a:pt x="5107685" y="1220276"/>
                  </a:lnTo>
                  <a:lnTo>
                    <a:pt x="5027628" y="1185603"/>
                  </a:lnTo>
                  <a:lnTo>
                    <a:pt x="4948293" y="1149984"/>
                  </a:lnTo>
                  <a:lnTo>
                    <a:pt x="4869606" y="1113515"/>
                  </a:lnTo>
                  <a:lnTo>
                    <a:pt x="4752626" y="1057421"/>
                  </a:lnTo>
                  <a:lnTo>
                    <a:pt x="4598222" y="980528"/>
                  </a:lnTo>
                  <a:lnTo>
                    <a:pt x="3948668" y="643739"/>
                  </a:lnTo>
                  <a:lnTo>
                    <a:pt x="3794129" y="566258"/>
                  </a:lnTo>
                  <a:lnTo>
                    <a:pt x="3677013" y="509575"/>
                  </a:lnTo>
                  <a:lnTo>
                    <a:pt x="3598219" y="472643"/>
                  </a:lnTo>
                  <a:lnTo>
                    <a:pt x="3518765" y="436505"/>
                  </a:lnTo>
                  <a:lnTo>
                    <a:pt x="3438575" y="401257"/>
                  </a:lnTo>
                  <a:lnTo>
                    <a:pt x="3357575" y="366991"/>
                  </a:lnTo>
                  <a:lnTo>
                    <a:pt x="3275690" y="333803"/>
                  </a:lnTo>
                  <a:lnTo>
                    <a:pt x="3192846" y="301785"/>
                  </a:lnTo>
                  <a:lnTo>
                    <a:pt x="3151040" y="286245"/>
                  </a:lnTo>
                  <a:lnTo>
                    <a:pt x="3108967" y="271033"/>
                  </a:lnTo>
                  <a:lnTo>
                    <a:pt x="3066616" y="256161"/>
                  </a:lnTo>
                  <a:lnTo>
                    <a:pt x="3023979" y="241640"/>
                  </a:lnTo>
                  <a:lnTo>
                    <a:pt x="2981045" y="227482"/>
                  </a:lnTo>
                  <a:lnTo>
                    <a:pt x="2937807" y="213700"/>
                  </a:lnTo>
                  <a:lnTo>
                    <a:pt x="2894253" y="200304"/>
                  </a:lnTo>
                  <a:lnTo>
                    <a:pt x="2850376" y="187307"/>
                  </a:lnTo>
                  <a:lnTo>
                    <a:pt x="2806165" y="174720"/>
                  </a:lnTo>
                  <a:lnTo>
                    <a:pt x="2761612" y="162555"/>
                  </a:lnTo>
                  <a:lnTo>
                    <a:pt x="2716706" y="150825"/>
                  </a:lnTo>
                  <a:lnTo>
                    <a:pt x="2671439" y="139539"/>
                  </a:lnTo>
                  <a:lnTo>
                    <a:pt x="2625801" y="128711"/>
                  </a:lnTo>
                  <a:lnTo>
                    <a:pt x="2579784" y="118352"/>
                  </a:lnTo>
                  <a:lnTo>
                    <a:pt x="2533376" y="108474"/>
                  </a:lnTo>
                  <a:lnTo>
                    <a:pt x="2486570" y="99089"/>
                  </a:lnTo>
                  <a:lnTo>
                    <a:pt x="2439356" y="90208"/>
                  </a:lnTo>
                  <a:lnTo>
                    <a:pt x="2391724" y="81843"/>
                  </a:lnTo>
                  <a:lnTo>
                    <a:pt x="2343666" y="74006"/>
                  </a:lnTo>
                  <a:lnTo>
                    <a:pt x="2295171" y="66709"/>
                  </a:lnTo>
                  <a:lnTo>
                    <a:pt x="2246231" y="59963"/>
                  </a:lnTo>
                  <a:lnTo>
                    <a:pt x="2196836" y="53780"/>
                  </a:lnTo>
                  <a:lnTo>
                    <a:pt x="2146977" y="48172"/>
                  </a:lnTo>
                  <a:lnTo>
                    <a:pt x="2096644" y="43151"/>
                  </a:lnTo>
                  <a:lnTo>
                    <a:pt x="2045828" y="38728"/>
                  </a:lnTo>
                  <a:lnTo>
                    <a:pt x="1994521" y="34915"/>
                  </a:lnTo>
                  <a:lnTo>
                    <a:pt x="1942711" y="31725"/>
                  </a:lnTo>
                  <a:lnTo>
                    <a:pt x="1890391" y="29168"/>
                  </a:lnTo>
                  <a:lnTo>
                    <a:pt x="713767" y="2409"/>
                  </a:lnTo>
                  <a:close/>
                </a:path>
                <a:path w="18288000" h="1384300">
                  <a:moveTo>
                    <a:pt x="13065307" y="101600"/>
                  </a:moveTo>
                  <a:lnTo>
                    <a:pt x="11049857" y="101600"/>
                  </a:lnTo>
                  <a:lnTo>
                    <a:pt x="10832147" y="165100"/>
                  </a:lnTo>
                  <a:lnTo>
                    <a:pt x="10789334" y="165100"/>
                  </a:lnTo>
                  <a:lnTo>
                    <a:pt x="10454911" y="266700"/>
                  </a:lnTo>
                  <a:lnTo>
                    <a:pt x="10414058" y="292100"/>
                  </a:lnTo>
                  <a:lnTo>
                    <a:pt x="10212682" y="355600"/>
                  </a:lnTo>
                  <a:lnTo>
                    <a:pt x="10172957" y="381000"/>
                  </a:lnTo>
                  <a:lnTo>
                    <a:pt x="10054808" y="419100"/>
                  </a:lnTo>
                  <a:lnTo>
                    <a:pt x="10015755" y="444500"/>
                  </a:lnTo>
                  <a:lnTo>
                    <a:pt x="9899525" y="482600"/>
                  </a:lnTo>
                  <a:lnTo>
                    <a:pt x="9861080" y="508000"/>
                  </a:lnTo>
                  <a:lnTo>
                    <a:pt x="9784610" y="533400"/>
                  </a:lnTo>
                  <a:lnTo>
                    <a:pt x="9746579" y="558800"/>
                  </a:lnTo>
                  <a:lnTo>
                    <a:pt x="9670902" y="584200"/>
                  </a:lnTo>
                  <a:lnTo>
                    <a:pt x="9633248" y="609600"/>
                  </a:lnTo>
                  <a:lnTo>
                    <a:pt x="9595713" y="622300"/>
                  </a:lnTo>
                  <a:lnTo>
                    <a:pt x="9558292" y="647700"/>
                  </a:lnTo>
                  <a:lnTo>
                    <a:pt x="9483776" y="673100"/>
                  </a:lnTo>
                  <a:lnTo>
                    <a:pt x="9446673" y="698500"/>
                  </a:lnTo>
                  <a:lnTo>
                    <a:pt x="9409668" y="711200"/>
                  </a:lnTo>
                  <a:lnTo>
                    <a:pt x="9372758" y="736600"/>
                  </a:lnTo>
                  <a:lnTo>
                    <a:pt x="9299204" y="762000"/>
                  </a:lnTo>
                  <a:lnTo>
                    <a:pt x="9262552" y="787400"/>
                  </a:lnTo>
                  <a:lnTo>
                    <a:pt x="9225978" y="800100"/>
                  </a:lnTo>
                  <a:lnTo>
                    <a:pt x="9189479" y="825500"/>
                  </a:lnTo>
                  <a:lnTo>
                    <a:pt x="9007955" y="914400"/>
                  </a:lnTo>
                  <a:lnTo>
                    <a:pt x="8935726" y="939800"/>
                  </a:lnTo>
                  <a:lnTo>
                    <a:pt x="8899677" y="965200"/>
                  </a:lnTo>
                  <a:lnTo>
                    <a:pt x="8827689" y="990600"/>
                  </a:lnTo>
                  <a:lnTo>
                    <a:pt x="8791743" y="1016000"/>
                  </a:lnTo>
                  <a:lnTo>
                    <a:pt x="8755824" y="1028700"/>
                  </a:lnTo>
                  <a:lnTo>
                    <a:pt x="8719926" y="1054100"/>
                  </a:lnTo>
                  <a:lnTo>
                    <a:pt x="8648183" y="1079500"/>
                  </a:lnTo>
                  <a:lnTo>
                    <a:pt x="8612329" y="1104900"/>
                  </a:lnTo>
                  <a:lnTo>
                    <a:pt x="8504789" y="1143000"/>
                  </a:lnTo>
                  <a:lnTo>
                    <a:pt x="8468937" y="1168400"/>
                  </a:lnTo>
                  <a:lnTo>
                    <a:pt x="8361307" y="1206500"/>
                  </a:lnTo>
                  <a:lnTo>
                    <a:pt x="8325393" y="1231900"/>
                  </a:lnTo>
                  <a:lnTo>
                    <a:pt x="8073057" y="1320800"/>
                  </a:lnTo>
                  <a:lnTo>
                    <a:pt x="8036827" y="1346200"/>
                  </a:lnTo>
                  <a:lnTo>
                    <a:pt x="7927778" y="1384300"/>
                  </a:lnTo>
                  <a:lnTo>
                    <a:pt x="18288000" y="1384300"/>
                  </a:lnTo>
                  <a:lnTo>
                    <a:pt x="18288000" y="647700"/>
                  </a:lnTo>
                  <a:lnTo>
                    <a:pt x="15495735" y="647700"/>
                  </a:lnTo>
                  <a:lnTo>
                    <a:pt x="15467274" y="635000"/>
                  </a:lnTo>
                  <a:lnTo>
                    <a:pt x="15377713" y="635000"/>
                  </a:lnTo>
                  <a:lnTo>
                    <a:pt x="15346398" y="622300"/>
                  </a:lnTo>
                  <a:lnTo>
                    <a:pt x="15281458" y="622300"/>
                  </a:lnTo>
                  <a:lnTo>
                    <a:pt x="15247791" y="609600"/>
                  </a:lnTo>
                  <a:lnTo>
                    <a:pt x="15177963" y="609600"/>
                  </a:lnTo>
                  <a:lnTo>
                    <a:pt x="15141761" y="596900"/>
                  </a:lnTo>
                  <a:lnTo>
                    <a:pt x="15104673" y="596900"/>
                  </a:lnTo>
                  <a:lnTo>
                    <a:pt x="15066678" y="584200"/>
                  </a:lnTo>
                  <a:lnTo>
                    <a:pt x="15027758" y="584200"/>
                  </a:lnTo>
                  <a:lnTo>
                    <a:pt x="14987891" y="571500"/>
                  </a:lnTo>
                  <a:lnTo>
                    <a:pt x="14947056" y="571500"/>
                  </a:lnTo>
                  <a:lnTo>
                    <a:pt x="14862406" y="546100"/>
                  </a:lnTo>
                  <a:lnTo>
                    <a:pt x="14818548" y="546100"/>
                  </a:lnTo>
                  <a:lnTo>
                    <a:pt x="14680606" y="508000"/>
                  </a:lnTo>
                  <a:lnTo>
                    <a:pt x="14632434" y="495300"/>
                  </a:lnTo>
                  <a:lnTo>
                    <a:pt x="14583133" y="495300"/>
                  </a:lnTo>
                  <a:lnTo>
                    <a:pt x="14428249" y="457200"/>
                  </a:lnTo>
                  <a:lnTo>
                    <a:pt x="14262469" y="419100"/>
                  </a:lnTo>
                  <a:lnTo>
                    <a:pt x="14204693" y="393700"/>
                  </a:lnTo>
                  <a:lnTo>
                    <a:pt x="13960466" y="342900"/>
                  </a:lnTo>
                  <a:lnTo>
                    <a:pt x="13896027" y="317500"/>
                  </a:lnTo>
                  <a:lnTo>
                    <a:pt x="13830194" y="304800"/>
                  </a:lnTo>
                  <a:lnTo>
                    <a:pt x="13762948" y="279400"/>
                  </a:lnTo>
                  <a:lnTo>
                    <a:pt x="13694268" y="266700"/>
                  </a:lnTo>
                  <a:lnTo>
                    <a:pt x="13624133" y="241300"/>
                  </a:lnTo>
                  <a:lnTo>
                    <a:pt x="13552524" y="228600"/>
                  </a:lnTo>
                  <a:lnTo>
                    <a:pt x="13479420" y="203200"/>
                  </a:lnTo>
                  <a:lnTo>
                    <a:pt x="13240201" y="152400"/>
                  </a:lnTo>
                  <a:lnTo>
                    <a:pt x="13181479" y="127000"/>
                  </a:lnTo>
                  <a:lnTo>
                    <a:pt x="13065307" y="101600"/>
                  </a:lnTo>
                  <a:close/>
                </a:path>
                <a:path w="18288000" h="1384300">
                  <a:moveTo>
                    <a:pt x="17664591" y="203200"/>
                  </a:moveTo>
                  <a:lnTo>
                    <a:pt x="17617790" y="215900"/>
                  </a:lnTo>
                  <a:lnTo>
                    <a:pt x="17572074" y="215900"/>
                  </a:lnTo>
                  <a:lnTo>
                    <a:pt x="17527421" y="228600"/>
                  </a:lnTo>
                  <a:lnTo>
                    <a:pt x="17441226" y="228600"/>
                  </a:lnTo>
                  <a:lnTo>
                    <a:pt x="17399642" y="241300"/>
                  </a:lnTo>
                  <a:lnTo>
                    <a:pt x="17359041" y="241300"/>
                  </a:lnTo>
                  <a:lnTo>
                    <a:pt x="17319402" y="254000"/>
                  </a:lnTo>
                  <a:lnTo>
                    <a:pt x="17280705" y="254000"/>
                  </a:lnTo>
                  <a:lnTo>
                    <a:pt x="17242930" y="266700"/>
                  </a:lnTo>
                  <a:lnTo>
                    <a:pt x="17206055" y="266700"/>
                  </a:lnTo>
                  <a:lnTo>
                    <a:pt x="17170062" y="279400"/>
                  </a:lnTo>
                  <a:lnTo>
                    <a:pt x="17134929" y="279400"/>
                  </a:lnTo>
                  <a:lnTo>
                    <a:pt x="17100637" y="292100"/>
                  </a:lnTo>
                  <a:lnTo>
                    <a:pt x="17067164" y="292100"/>
                  </a:lnTo>
                  <a:lnTo>
                    <a:pt x="17034492" y="304800"/>
                  </a:lnTo>
                  <a:lnTo>
                    <a:pt x="17002598" y="304800"/>
                  </a:lnTo>
                  <a:lnTo>
                    <a:pt x="16941069" y="330200"/>
                  </a:lnTo>
                  <a:lnTo>
                    <a:pt x="16911392" y="330200"/>
                  </a:lnTo>
                  <a:lnTo>
                    <a:pt x="16882413" y="342900"/>
                  </a:lnTo>
                  <a:lnTo>
                    <a:pt x="16854112" y="342900"/>
                  </a:lnTo>
                  <a:lnTo>
                    <a:pt x="16826468" y="355600"/>
                  </a:lnTo>
                  <a:lnTo>
                    <a:pt x="16799462" y="355600"/>
                  </a:lnTo>
                  <a:lnTo>
                    <a:pt x="16773073" y="368300"/>
                  </a:lnTo>
                  <a:lnTo>
                    <a:pt x="16747280" y="368300"/>
                  </a:lnTo>
                  <a:lnTo>
                    <a:pt x="16722064" y="381000"/>
                  </a:lnTo>
                  <a:lnTo>
                    <a:pt x="16697403" y="393700"/>
                  </a:lnTo>
                  <a:lnTo>
                    <a:pt x="16673279" y="393700"/>
                  </a:lnTo>
                  <a:lnTo>
                    <a:pt x="16649669" y="406400"/>
                  </a:lnTo>
                  <a:lnTo>
                    <a:pt x="16626555" y="406400"/>
                  </a:lnTo>
                  <a:lnTo>
                    <a:pt x="16603916" y="419100"/>
                  </a:lnTo>
                  <a:lnTo>
                    <a:pt x="16581731" y="431800"/>
                  </a:lnTo>
                  <a:lnTo>
                    <a:pt x="16559980" y="431800"/>
                  </a:lnTo>
                  <a:lnTo>
                    <a:pt x="16538643" y="444500"/>
                  </a:lnTo>
                  <a:lnTo>
                    <a:pt x="16517700" y="444500"/>
                  </a:lnTo>
                  <a:lnTo>
                    <a:pt x="16497130" y="457200"/>
                  </a:lnTo>
                  <a:lnTo>
                    <a:pt x="16476913" y="457200"/>
                  </a:lnTo>
                  <a:lnTo>
                    <a:pt x="16457028" y="469900"/>
                  </a:lnTo>
                  <a:lnTo>
                    <a:pt x="16437456" y="469900"/>
                  </a:lnTo>
                  <a:lnTo>
                    <a:pt x="16399168" y="495300"/>
                  </a:lnTo>
                  <a:lnTo>
                    <a:pt x="16325445" y="520700"/>
                  </a:lnTo>
                  <a:lnTo>
                    <a:pt x="16307490" y="520700"/>
                  </a:lnTo>
                  <a:lnTo>
                    <a:pt x="16289686" y="533400"/>
                  </a:lnTo>
                  <a:lnTo>
                    <a:pt x="16272011" y="533400"/>
                  </a:lnTo>
                  <a:lnTo>
                    <a:pt x="16254445" y="546100"/>
                  </a:lnTo>
                  <a:lnTo>
                    <a:pt x="16236968" y="546100"/>
                  </a:lnTo>
                  <a:lnTo>
                    <a:pt x="16219560" y="558800"/>
                  </a:lnTo>
                  <a:lnTo>
                    <a:pt x="16202200" y="558800"/>
                  </a:lnTo>
                  <a:lnTo>
                    <a:pt x="16184868" y="571500"/>
                  </a:lnTo>
                  <a:lnTo>
                    <a:pt x="16150208" y="571500"/>
                  </a:lnTo>
                  <a:lnTo>
                    <a:pt x="16132838" y="584200"/>
                  </a:lnTo>
                  <a:lnTo>
                    <a:pt x="16115415" y="584200"/>
                  </a:lnTo>
                  <a:lnTo>
                    <a:pt x="16097919" y="596900"/>
                  </a:lnTo>
                  <a:lnTo>
                    <a:pt x="16062625" y="596900"/>
                  </a:lnTo>
                  <a:lnTo>
                    <a:pt x="16044786" y="609600"/>
                  </a:lnTo>
                  <a:lnTo>
                    <a:pt x="16008625" y="609600"/>
                  </a:lnTo>
                  <a:lnTo>
                    <a:pt x="15990261" y="622300"/>
                  </a:lnTo>
                  <a:lnTo>
                    <a:pt x="15933795" y="622300"/>
                  </a:lnTo>
                  <a:lnTo>
                    <a:pt x="15914446" y="635000"/>
                  </a:lnTo>
                  <a:lnTo>
                    <a:pt x="15833882" y="635000"/>
                  </a:lnTo>
                  <a:lnTo>
                    <a:pt x="15812846" y="647700"/>
                  </a:lnTo>
                  <a:lnTo>
                    <a:pt x="18288000" y="647700"/>
                  </a:lnTo>
                  <a:lnTo>
                    <a:pt x="18288000" y="393700"/>
                  </a:lnTo>
                  <a:lnTo>
                    <a:pt x="17664591" y="203200"/>
                  </a:lnTo>
                  <a:close/>
                </a:path>
                <a:path w="18288000" h="1384300">
                  <a:moveTo>
                    <a:pt x="12837936" y="63500"/>
                  </a:moveTo>
                  <a:lnTo>
                    <a:pt x="11274008" y="63500"/>
                  </a:lnTo>
                  <a:lnTo>
                    <a:pt x="11228638" y="76200"/>
                  </a:lnTo>
                  <a:lnTo>
                    <a:pt x="11183543" y="76200"/>
                  </a:lnTo>
                  <a:lnTo>
                    <a:pt x="11094156" y="101600"/>
                  </a:lnTo>
                  <a:lnTo>
                    <a:pt x="13007848" y="101600"/>
                  </a:lnTo>
                  <a:lnTo>
                    <a:pt x="12837936" y="63500"/>
                  </a:lnTo>
                  <a:close/>
                </a:path>
                <a:path w="18288000" h="1384300">
                  <a:moveTo>
                    <a:pt x="12671635" y="38100"/>
                  </a:moveTo>
                  <a:lnTo>
                    <a:pt x="11411798" y="38100"/>
                  </a:lnTo>
                  <a:lnTo>
                    <a:pt x="11319655" y="63500"/>
                  </a:lnTo>
                  <a:lnTo>
                    <a:pt x="12782106" y="63500"/>
                  </a:lnTo>
                  <a:lnTo>
                    <a:pt x="12671635" y="38100"/>
                  </a:lnTo>
                  <a:close/>
                </a:path>
                <a:path w="18288000" h="1384300">
                  <a:moveTo>
                    <a:pt x="12562720" y="25400"/>
                  </a:moveTo>
                  <a:lnTo>
                    <a:pt x="11552195" y="25400"/>
                  </a:lnTo>
                  <a:lnTo>
                    <a:pt x="11505100" y="38100"/>
                  </a:lnTo>
                  <a:lnTo>
                    <a:pt x="12616985" y="38100"/>
                  </a:lnTo>
                  <a:lnTo>
                    <a:pt x="12562720" y="25400"/>
                  </a:lnTo>
                  <a:close/>
                </a:path>
                <a:path w="18288000" h="1384300">
                  <a:moveTo>
                    <a:pt x="12402198" y="12700"/>
                  </a:moveTo>
                  <a:lnTo>
                    <a:pt x="11647293" y="12700"/>
                  </a:lnTo>
                  <a:lnTo>
                    <a:pt x="11599591" y="25400"/>
                  </a:lnTo>
                  <a:lnTo>
                    <a:pt x="12455331" y="25400"/>
                  </a:lnTo>
                  <a:lnTo>
                    <a:pt x="12402198" y="12700"/>
                  </a:lnTo>
                  <a:close/>
                </a:path>
                <a:path w="18288000" h="1384300">
                  <a:moveTo>
                    <a:pt x="12245000" y="0"/>
                  </a:moveTo>
                  <a:lnTo>
                    <a:pt x="11841236" y="0"/>
                  </a:lnTo>
                  <a:lnTo>
                    <a:pt x="11792272" y="12700"/>
                  </a:lnTo>
                  <a:lnTo>
                    <a:pt x="12297037" y="12700"/>
                  </a:lnTo>
                  <a:lnTo>
                    <a:pt x="12245000" y="0"/>
                  </a:lnTo>
                  <a:close/>
                </a:path>
              </a:pathLst>
            </a:custGeom>
            <a:solidFill>
              <a:srgbClr val="E86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5925310"/>
              <a:ext cx="2199640" cy="3454400"/>
            </a:xfrm>
            <a:custGeom>
              <a:avLst/>
              <a:gdLst/>
              <a:ahLst/>
              <a:cxnLst/>
              <a:rect l="l" t="t" r="r" b="b"/>
              <a:pathLst>
                <a:path w="2199640" h="3454400">
                  <a:moveTo>
                    <a:pt x="682044" y="3441700"/>
                  </a:moveTo>
                  <a:lnTo>
                    <a:pt x="258794" y="3441700"/>
                  </a:lnTo>
                  <a:lnTo>
                    <a:pt x="279862" y="3454400"/>
                  </a:lnTo>
                  <a:lnTo>
                    <a:pt x="660975" y="3454400"/>
                  </a:lnTo>
                  <a:lnTo>
                    <a:pt x="682044" y="3441700"/>
                  </a:lnTo>
                  <a:close/>
                </a:path>
                <a:path w="2199640" h="3454400">
                  <a:moveTo>
                    <a:pt x="765976" y="3429000"/>
                  </a:moveTo>
                  <a:lnTo>
                    <a:pt x="174861" y="3429000"/>
                  </a:lnTo>
                  <a:lnTo>
                    <a:pt x="195785" y="3441700"/>
                  </a:lnTo>
                  <a:lnTo>
                    <a:pt x="745053" y="3441700"/>
                  </a:lnTo>
                  <a:lnTo>
                    <a:pt x="765976" y="3429000"/>
                  </a:lnTo>
                  <a:close/>
                </a:path>
                <a:path w="2199640" h="3454400">
                  <a:moveTo>
                    <a:pt x="849203" y="3416300"/>
                  </a:moveTo>
                  <a:lnTo>
                    <a:pt x="91635" y="3416300"/>
                  </a:lnTo>
                  <a:lnTo>
                    <a:pt x="112361" y="3429000"/>
                  </a:lnTo>
                  <a:lnTo>
                    <a:pt x="828476" y="3429000"/>
                  </a:lnTo>
                  <a:lnTo>
                    <a:pt x="849203" y="3416300"/>
                  </a:lnTo>
                  <a:close/>
                </a:path>
                <a:path w="2199640" h="3454400">
                  <a:moveTo>
                    <a:pt x="890484" y="3403600"/>
                  </a:moveTo>
                  <a:lnTo>
                    <a:pt x="50354" y="3403600"/>
                  </a:lnTo>
                  <a:lnTo>
                    <a:pt x="70966" y="3416300"/>
                  </a:lnTo>
                  <a:lnTo>
                    <a:pt x="869872" y="3416300"/>
                  </a:lnTo>
                  <a:lnTo>
                    <a:pt x="890484" y="3403600"/>
                  </a:lnTo>
                  <a:close/>
                </a:path>
                <a:path w="2199640" h="3454400">
                  <a:moveTo>
                    <a:pt x="931510" y="63500"/>
                  </a:moveTo>
                  <a:lnTo>
                    <a:pt x="0" y="63500"/>
                  </a:lnTo>
                  <a:lnTo>
                    <a:pt x="0" y="3390900"/>
                  </a:lnTo>
                  <a:lnTo>
                    <a:pt x="9328" y="3403600"/>
                  </a:lnTo>
                  <a:lnTo>
                    <a:pt x="931510" y="3403600"/>
                  </a:lnTo>
                  <a:lnTo>
                    <a:pt x="951919" y="3390900"/>
                  </a:lnTo>
                  <a:lnTo>
                    <a:pt x="972259" y="3390900"/>
                  </a:lnTo>
                  <a:lnTo>
                    <a:pt x="992526" y="3378200"/>
                  </a:lnTo>
                  <a:lnTo>
                    <a:pt x="1012710" y="3378200"/>
                  </a:lnTo>
                  <a:lnTo>
                    <a:pt x="1032812" y="3365500"/>
                  </a:lnTo>
                  <a:lnTo>
                    <a:pt x="1052828" y="3365500"/>
                  </a:lnTo>
                  <a:lnTo>
                    <a:pt x="1092605" y="3340100"/>
                  </a:lnTo>
                  <a:lnTo>
                    <a:pt x="1112350" y="3340100"/>
                  </a:lnTo>
                  <a:lnTo>
                    <a:pt x="1151550" y="3314700"/>
                  </a:lnTo>
                  <a:lnTo>
                    <a:pt x="1170995" y="3314700"/>
                  </a:lnTo>
                  <a:lnTo>
                    <a:pt x="1209572" y="3289300"/>
                  </a:lnTo>
                  <a:lnTo>
                    <a:pt x="1228696" y="3289300"/>
                  </a:lnTo>
                  <a:lnTo>
                    <a:pt x="1285365" y="3251200"/>
                  </a:lnTo>
                  <a:lnTo>
                    <a:pt x="1304015" y="3251200"/>
                  </a:lnTo>
                  <a:lnTo>
                    <a:pt x="1377323" y="3200400"/>
                  </a:lnTo>
                  <a:lnTo>
                    <a:pt x="1413170" y="3175000"/>
                  </a:lnTo>
                  <a:lnTo>
                    <a:pt x="1430882" y="3175000"/>
                  </a:lnTo>
                  <a:lnTo>
                    <a:pt x="1483138" y="3136900"/>
                  </a:lnTo>
                  <a:lnTo>
                    <a:pt x="1517223" y="3111500"/>
                  </a:lnTo>
                  <a:lnTo>
                    <a:pt x="1550670" y="3086100"/>
                  </a:lnTo>
                  <a:lnTo>
                    <a:pt x="1583469" y="3060700"/>
                  </a:lnTo>
                  <a:lnTo>
                    <a:pt x="1599616" y="3035300"/>
                  </a:lnTo>
                  <a:lnTo>
                    <a:pt x="1631402" y="3009900"/>
                  </a:lnTo>
                  <a:lnTo>
                    <a:pt x="1662492" y="2984500"/>
                  </a:lnTo>
                  <a:lnTo>
                    <a:pt x="1692857" y="2959100"/>
                  </a:lnTo>
                  <a:lnTo>
                    <a:pt x="1707766" y="2933700"/>
                  </a:lnTo>
                  <a:lnTo>
                    <a:pt x="1722488" y="2921000"/>
                  </a:lnTo>
                  <a:lnTo>
                    <a:pt x="1737022" y="2908300"/>
                  </a:lnTo>
                  <a:lnTo>
                    <a:pt x="1751366" y="2895600"/>
                  </a:lnTo>
                  <a:lnTo>
                    <a:pt x="1765518" y="2882900"/>
                  </a:lnTo>
                  <a:lnTo>
                    <a:pt x="1779473" y="2857500"/>
                  </a:lnTo>
                  <a:lnTo>
                    <a:pt x="1793230" y="2844800"/>
                  </a:lnTo>
                  <a:lnTo>
                    <a:pt x="1806789" y="2832100"/>
                  </a:lnTo>
                  <a:lnTo>
                    <a:pt x="1820147" y="2806700"/>
                  </a:lnTo>
                  <a:lnTo>
                    <a:pt x="1833303" y="2794000"/>
                  </a:lnTo>
                  <a:lnTo>
                    <a:pt x="1846255" y="2781300"/>
                  </a:lnTo>
                  <a:lnTo>
                    <a:pt x="1858999" y="2755900"/>
                  </a:lnTo>
                  <a:lnTo>
                    <a:pt x="1871531" y="2743200"/>
                  </a:lnTo>
                  <a:lnTo>
                    <a:pt x="1883851" y="2730500"/>
                  </a:lnTo>
                  <a:lnTo>
                    <a:pt x="1895959" y="2705100"/>
                  </a:lnTo>
                  <a:lnTo>
                    <a:pt x="1907856" y="2692400"/>
                  </a:lnTo>
                  <a:lnTo>
                    <a:pt x="1919531" y="2679700"/>
                  </a:lnTo>
                  <a:lnTo>
                    <a:pt x="1930989" y="2654300"/>
                  </a:lnTo>
                  <a:lnTo>
                    <a:pt x="1942228" y="2641600"/>
                  </a:lnTo>
                  <a:lnTo>
                    <a:pt x="1953245" y="2616200"/>
                  </a:lnTo>
                  <a:lnTo>
                    <a:pt x="1964045" y="2603500"/>
                  </a:lnTo>
                  <a:lnTo>
                    <a:pt x="1974615" y="2578100"/>
                  </a:lnTo>
                  <a:lnTo>
                    <a:pt x="1984958" y="2565400"/>
                  </a:lnTo>
                  <a:lnTo>
                    <a:pt x="1995079" y="2552700"/>
                  </a:lnTo>
                  <a:lnTo>
                    <a:pt x="2004964" y="2527300"/>
                  </a:lnTo>
                  <a:lnTo>
                    <a:pt x="2014617" y="2514600"/>
                  </a:lnTo>
                  <a:lnTo>
                    <a:pt x="2024038" y="2489200"/>
                  </a:lnTo>
                  <a:lnTo>
                    <a:pt x="2033230" y="2476500"/>
                  </a:lnTo>
                  <a:lnTo>
                    <a:pt x="2042181" y="2451100"/>
                  </a:lnTo>
                  <a:lnTo>
                    <a:pt x="2050896" y="2438400"/>
                  </a:lnTo>
                  <a:lnTo>
                    <a:pt x="2059373" y="2413000"/>
                  </a:lnTo>
                  <a:lnTo>
                    <a:pt x="2067609" y="2387600"/>
                  </a:lnTo>
                  <a:lnTo>
                    <a:pt x="2075610" y="2374900"/>
                  </a:lnTo>
                  <a:lnTo>
                    <a:pt x="2083366" y="2349500"/>
                  </a:lnTo>
                  <a:lnTo>
                    <a:pt x="2090880" y="2336800"/>
                  </a:lnTo>
                  <a:lnTo>
                    <a:pt x="2098152" y="2311400"/>
                  </a:lnTo>
                  <a:lnTo>
                    <a:pt x="2105174" y="2298700"/>
                  </a:lnTo>
                  <a:lnTo>
                    <a:pt x="2111951" y="2273300"/>
                  </a:lnTo>
                  <a:lnTo>
                    <a:pt x="2118480" y="2247900"/>
                  </a:lnTo>
                  <a:lnTo>
                    <a:pt x="2124759" y="2235200"/>
                  </a:lnTo>
                  <a:lnTo>
                    <a:pt x="2130795" y="2209800"/>
                  </a:lnTo>
                  <a:lnTo>
                    <a:pt x="2136579" y="2197100"/>
                  </a:lnTo>
                  <a:lnTo>
                    <a:pt x="2142111" y="2171700"/>
                  </a:lnTo>
                  <a:lnTo>
                    <a:pt x="2147390" y="2146300"/>
                  </a:lnTo>
                  <a:lnTo>
                    <a:pt x="2152424" y="2133600"/>
                  </a:lnTo>
                  <a:lnTo>
                    <a:pt x="2157201" y="2108200"/>
                  </a:lnTo>
                  <a:lnTo>
                    <a:pt x="2161721" y="2095500"/>
                  </a:lnTo>
                  <a:lnTo>
                    <a:pt x="2165983" y="2070100"/>
                  </a:lnTo>
                  <a:lnTo>
                    <a:pt x="2169998" y="2044700"/>
                  </a:lnTo>
                  <a:lnTo>
                    <a:pt x="2173756" y="2032000"/>
                  </a:lnTo>
                  <a:lnTo>
                    <a:pt x="2177256" y="2006600"/>
                  </a:lnTo>
                  <a:lnTo>
                    <a:pt x="2180499" y="1981200"/>
                  </a:lnTo>
                  <a:lnTo>
                    <a:pt x="2183483" y="1968500"/>
                  </a:lnTo>
                  <a:lnTo>
                    <a:pt x="2186208" y="1943100"/>
                  </a:lnTo>
                  <a:lnTo>
                    <a:pt x="2188675" y="1917700"/>
                  </a:lnTo>
                  <a:lnTo>
                    <a:pt x="2190888" y="1905000"/>
                  </a:lnTo>
                  <a:lnTo>
                    <a:pt x="2192836" y="1879600"/>
                  </a:lnTo>
                  <a:lnTo>
                    <a:pt x="2194525" y="1854200"/>
                  </a:lnTo>
                  <a:lnTo>
                    <a:pt x="2195955" y="1841500"/>
                  </a:lnTo>
                  <a:lnTo>
                    <a:pt x="2197124" y="1816100"/>
                  </a:lnTo>
                  <a:lnTo>
                    <a:pt x="2198033" y="1790700"/>
                  </a:lnTo>
                  <a:lnTo>
                    <a:pt x="2198684" y="1778000"/>
                  </a:lnTo>
                  <a:lnTo>
                    <a:pt x="2199076" y="1752600"/>
                  </a:lnTo>
                  <a:lnTo>
                    <a:pt x="2199206" y="1727200"/>
                  </a:lnTo>
                  <a:lnTo>
                    <a:pt x="2199076" y="1714500"/>
                  </a:lnTo>
                  <a:lnTo>
                    <a:pt x="2198684" y="1689100"/>
                  </a:lnTo>
                  <a:lnTo>
                    <a:pt x="2198033" y="1663700"/>
                  </a:lnTo>
                  <a:lnTo>
                    <a:pt x="2197124" y="1651000"/>
                  </a:lnTo>
                  <a:lnTo>
                    <a:pt x="2195955" y="1625600"/>
                  </a:lnTo>
                  <a:lnTo>
                    <a:pt x="2194525" y="1600200"/>
                  </a:lnTo>
                  <a:lnTo>
                    <a:pt x="2192836" y="1587500"/>
                  </a:lnTo>
                  <a:lnTo>
                    <a:pt x="2190888" y="1562100"/>
                  </a:lnTo>
                  <a:lnTo>
                    <a:pt x="2188675" y="1536700"/>
                  </a:lnTo>
                  <a:lnTo>
                    <a:pt x="2186208" y="1524000"/>
                  </a:lnTo>
                  <a:lnTo>
                    <a:pt x="2183483" y="1498600"/>
                  </a:lnTo>
                  <a:lnTo>
                    <a:pt x="2180499" y="1473200"/>
                  </a:lnTo>
                  <a:lnTo>
                    <a:pt x="2177256" y="1460500"/>
                  </a:lnTo>
                  <a:lnTo>
                    <a:pt x="2173756" y="1435100"/>
                  </a:lnTo>
                  <a:lnTo>
                    <a:pt x="2169998" y="1409700"/>
                  </a:lnTo>
                  <a:lnTo>
                    <a:pt x="2165983" y="1397000"/>
                  </a:lnTo>
                  <a:lnTo>
                    <a:pt x="2161721" y="1371600"/>
                  </a:lnTo>
                  <a:lnTo>
                    <a:pt x="2157201" y="1358900"/>
                  </a:lnTo>
                  <a:lnTo>
                    <a:pt x="2152424" y="1333500"/>
                  </a:lnTo>
                  <a:lnTo>
                    <a:pt x="2147390" y="1308100"/>
                  </a:lnTo>
                  <a:lnTo>
                    <a:pt x="2142111" y="1295400"/>
                  </a:lnTo>
                  <a:lnTo>
                    <a:pt x="2136581" y="1270000"/>
                  </a:lnTo>
                  <a:lnTo>
                    <a:pt x="2130801" y="1244600"/>
                  </a:lnTo>
                  <a:lnTo>
                    <a:pt x="2124772" y="1231900"/>
                  </a:lnTo>
                  <a:lnTo>
                    <a:pt x="2118485" y="1206500"/>
                  </a:lnTo>
                  <a:lnTo>
                    <a:pt x="2111953" y="1193800"/>
                  </a:lnTo>
                  <a:lnTo>
                    <a:pt x="2105175" y="1168400"/>
                  </a:lnTo>
                  <a:lnTo>
                    <a:pt x="2098152" y="1155700"/>
                  </a:lnTo>
                  <a:lnTo>
                    <a:pt x="2090880" y="1130300"/>
                  </a:lnTo>
                  <a:lnTo>
                    <a:pt x="2083366" y="1104900"/>
                  </a:lnTo>
                  <a:lnTo>
                    <a:pt x="2075610" y="1092200"/>
                  </a:lnTo>
                  <a:lnTo>
                    <a:pt x="2067609" y="1066800"/>
                  </a:lnTo>
                  <a:lnTo>
                    <a:pt x="2059373" y="1054100"/>
                  </a:lnTo>
                  <a:lnTo>
                    <a:pt x="2050896" y="1028700"/>
                  </a:lnTo>
                  <a:lnTo>
                    <a:pt x="2042181" y="1016000"/>
                  </a:lnTo>
                  <a:lnTo>
                    <a:pt x="2033230" y="990600"/>
                  </a:lnTo>
                  <a:lnTo>
                    <a:pt x="2024038" y="977900"/>
                  </a:lnTo>
                  <a:lnTo>
                    <a:pt x="2014617" y="952500"/>
                  </a:lnTo>
                  <a:lnTo>
                    <a:pt x="2004964" y="939800"/>
                  </a:lnTo>
                  <a:lnTo>
                    <a:pt x="1995079" y="914400"/>
                  </a:lnTo>
                  <a:lnTo>
                    <a:pt x="1984958" y="901700"/>
                  </a:lnTo>
                  <a:lnTo>
                    <a:pt x="1974615" y="876300"/>
                  </a:lnTo>
                  <a:lnTo>
                    <a:pt x="1964045" y="863600"/>
                  </a:lnTo>
                  <a:lnTo>
                    <a:pt x="1953245" y="838200"/>
                  </a:lnTo>
                  <a:lnTo>
                    <a:pt x="1942228" y="825500"/>
                  </a:lnTo>
                  <a:lnTo>
                    <a:pt x="1930989" y="812800"/>
                  </a:lnTo>
                  <a:lnTo>
                    <a:pt x="1919531" y="787400"/>
                  </a:lnTo>
                  <a:lnTo>
                    <a:pt x="1907856" y="774700"/>
                  </a:lnTo>
                  <a:lnTo>
                    <a:pt x="1895959" y="749300"/>
                  </a:lnTo>
                  <a:lnTo>
                    <a:pt x="1883851" y="736600"/>
                  </a:lnTo>
                  <a:lnTo>
                    <a:pt x="1871531" y="723900"/>
                  </a:lnTo>
                  <a:lnTo>
                    <a:pt x="1858999" y="698500"/>
                  </a:lnTo>
                  <a:lnTo>
                    <a:pt x="1846255" y="685800"/>
                  </a:lnTo>
                  <a:lnTo>
                    <a:pt x="1833303" y="673100"/>
                  </a:lnTo>
                  <a:lnTo>
                    <a:pt x="1820147" y="647700"/>
                  </a:lnTo>
                  <a:lnTo>
                    <a:pt x="1806789" y="635000"/>
                  </a:lnTo>
                  <a:lnTo>
                    <a:pt x="1793230" y="622300"/>
                  </a:lnTo>
                  <a:lnTo>
                    <a:pt x="1779473" y="596900"/>
                  </a:lnTo>
                  <a:lnTo>
                    <a:pt x="1765518" y="584200"/>
                  </a:lnTo>
                  <a:lnTo>
                    <a:pt x="1751366" y="571500"/>
                  </a:lnTo>
                  <a:lnTo>
                    <a:pt x="1737022" y="558800"/>
                  </a:lnTo>
                  <a:lnTo>
                    <a:pt x="1722488" y="546100"/>
                  </a:lnTo>
                  <a:lnTo>
                    <a:pt x="1707766" y="520700"/>
                  </a:lnTo>
                  <a:lnTo>
                    <a:pt x="1692857" y="508000"/>
                  </a:lnTo>
                  <a:lnTo>
                    <a:pt x="1662492" y="482600"/>
                  </a:lnTo>
                  <a:lnTo>
                    <a:pt x="1631402" y="457200"/>
                  </a:lnTo>
                  <a:lnTo>
                    <a:pt x="1615593" y="431800"/>
                  </a:lnTo>
                  <a:lnTo>
                    <a:pt x="1583469" y="406400"/>
                  </a:lnTo>
                  <a:lnTo>
                    <a:pt x="1550670" y="381000"/>
                  </a:lnTo>
                  <a:lnTo>
                    <a:pt x="1517223" y="355600"/>
                  </a:lnTo>
                  <a:lnTo>
                    <a:pt x="1465867" y="317500"/>
                  </a:lnTo>
                  <a:lnTo>
                    <a:pt x="1413170" y="279400"/>
                  </a:lnTo>
                  <a:lnTo>
                    <a:pt x="1377323" y="254000"/>
                  </a:lnTo>
                  <a:lnTo>
                    <a:pt x="1359190" y="254000"/>
                  </a:lnTo>
                  <a:lnTo>
                    <a:pt x="1285365" y="203200"/>
                  </a:lnTo>
                  <a:lnTo>
                    <a:pt x="1266591" y="203200"/>
                  </a:lnTo>
                  <a:lnTo>
                    <a:pt x="1209572" y="165100"/>
                  </a:lnTo>
                  <a:lnTo>
                    <a:pt x="1190336" y="165100"/>
                  </a:lnTo>
                  <a:lnTo>
                    <a:pt x="1151550" y="139700"/>
                  </a:lnTo>
                  <a:lnTo>
                    <a:pt x="1132000" y="139700"/>
                  </a:lnTo>
                  <a:lnTo>
                    <a:pt x="1092605" y="114300"/>
                  </a:lnTo>
                  <a:lnTo>
                    <a:pt x="1072764" y="114300"/>
                  </a:lnTo>
                  <a:lnTo>
                    <a:pt x="1052828" y="101600"/>
                  </a:lnTo>
                  <a:lnTo>
                    <a:pt x="1032812" y="101600"/>
                  </a:lnTo>
                  <a:lnTo>
                    <a:pt x="1012710" y="88900"/>
                  </a:lnTo>
                  <a:lnTo>
                    <a:pt x="992526" y="88900"/>
                  </a:lnTo>
                  <a:lnTo>
                    <a:pt x="972259" y="76200"/>
                  </a:lnTo>
                  <a:lnTo>
                    <a:pt x="951919" y="76200"/>
                  </a:lnTo>
                  <a:lnTo>
                    <a:pt x="931510" y="63500"/>
                  </a:lnTo>
                  <a:close/>
                </a:path>
                <a:path w="2199640" h="3454400">
                  <a:moveTo>
                    <a:pt x="890484" y="50800"/>
                  </a:moveTo>
                  <a:lnTo>
                    <a:pt x="50354" y="50800"/>
                  </a:lnTo>
                  <a:lnTo>
                    <a:pt x="29806" y="63500"/>
                  </a:lnTo>
                  <a:lnTo>
                    <a:pt x="911032" y="63500"/>
                  </a:lnTo>
                  <a:lnTo>
                    <a:pt x="890484" y="50800"/>
                  </a:lnTo>
                  <a:close/>
                </a:path>
                <a:path w="2199640" h="3454400">
                  <a:moveTo>
                    <a:pt x="828476" y="38100"/>
                  </a:moveTo>
                  <a:lnTo>
                    <a:pt x="112361" y="38100"/>
                  </a:lnTo>
                  <a:lnTo>
                    <a:pt x="91635" y="50800"/>
                  </a:lnTo>
                  <a:lnTo>
                    <a:pt x="849203" y="50800"/>
                  </a:lnTo>
                  <a:lnTo>
                    <a:pt x="828476" y="38100"/>
                  </a:lnTo>
                  <a:close/>
                </a:path>
                <a:path w="2199640" h="3454400">
                  <a:moveTo>
                    <a:pt x="765976" y="25400"/>
                  </a:moveTo>
                  <a:lnTo>
                    <a:pt x="174861" y="25400"/>
                  </a:lnTo>
                  <a:lnTo>
                    <a:pt x="153980" y="38100"/>
                  </a:lnTo>
                  <a:lnTo>
                    <a:pt x="786857" y="38100"/>
                  </a:lnTo>
                  <a:lnTo>
                    <a:pt x="765976" y="25400"/>
                  </a:lnTo>
                  <a:close/>
                </a:path>
                <a:path w="2199640" h="3454400">
                  <a:moveTo>
                    <a:pt x="703081" y="12700"/>
                  </a:moveTo>
                  <a:lnTo>
                    <a:pt x="237757" y="12700"/>
                  </a:lnTo>
                  <a:lnTo>
                    <a:pt x="216749" y="25400"/>
                  </a:lnTo>
                  <a:lnTo>
                    <a:pt x="724089" y="25400"/>
                  </a:lnTo>
                  <a:lnTo>
                    <a:pt x="703081" y="12700"/>
                  </a:lnTo>
                  <a:close/>
                </a:path>
                <a:path w="2199640" h="3454400">
                  <a:moveTo>
                    <a:pt x="555242" y="0"/>
                  </a:moveTo>
                  <a:lnTo>
                    <a:pt x="385596" y="0"/>
                  </a:lnTo>
                  <a:lnTo>
                    <a:pt x="364412" y="12700"/>
                  </a:lnTo>
                  <a:lnTo>
                    <a:pt x="576428" y="12700"/>
                  </a:lnTo>
                  <a:lnTo>
                    <a:pt x="555242" y="0"/>
                  </a:lnTo>
                  <a:close/>
                </a:path>
              </a:pathLst>
            </a:custGeom>
            <a:solidFill>
              <a:srgbClr val="6AA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25120" y="7105573"/>
              <a:ext cx="1821814" cy="1214755"/>
            </a:xfrm>
            <a:custGeom>
              <a:avLst/>
              <a:gdLst/>
              <a:ahLst/>
              <a:cxnLst/>
              <a:rect l="l" t="t" r="r" b="b"/>
              <a:pathLst>
                <a:path w="1821814" h="1214754">
                  <a:moveTo>
                    <a:pt x="1821649" y="1012037"/>
                  </a:moveTo>
                  <a:lnTo>
                    <a:pt x="0" y="1012037"/>
                  </a:lnTo>
                  <a:lnTo>
                    <a:pt x="0" y="1214450"/>
                  </a:lnTo>
                  <a:lnTo>
                    <a:pt x="1821649" y="1214450"/>
                  </a:lnTo>
                  <a:lnTo>
                    <a:pt x="1821649" y="1012037"/>
                  </a:lnTo>
                  <a:close/>
                </a:path>
                <a:path w="1821814" h="1214754">
                  <a:moveTo>
                    <a:pt x="1821649" y="506018"/>
                  </a:moveTo>
                  <a:lnTo>
                    <a:pt x="0" y="506018"/>
                  </a:lnTo>
                  <a:lnTo>
                    <a:pt x="0" y="708431"/>
                  </a:lnTo>
                  <a:lnTo>
                    <a:pt x="1821649" y="708431"/>
                  </a:lnTo>
                  <a:lnTo>
                    <a:pt x="1821649" y="506018"/>
                  </a:lnTo>
                  <a:close/>
                </a:path>
                <a:path w="1821814" h="1214754">
                  <a:moveTo>
                    <a:pt x="1821649" y="0"/>
                  </a:moveTo>
                  <a:lnTo>
                    <a:pt x="0" y="0"/>
                  </a:lnTo>
                  <a:lnTo>
                    <a:pt x="0" y="202412"/>
                  </a:lnTo>
                  <a:lnTo>
                    <a:pt x="1821649" y="202412"/>
                  </a:lnTo>
                  <a:lnTo>
                    <a:pt x="1821649" y="0"/>
                  </a:lnTo>
                  <a:close/>
                </a:path>
              </a:pathLst>
            </a:custGeom>
            <a:solidFill>
              <a:srgbClr val="FCBD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898532" y="7655823"/>
              <a:ext cx="389890" cy="710565"/>
            </a:xfrm>
            <a:custGeom>
              <a:avLst/>
              <a:gdLst/>
              <a:ahLst/>
              <a:cxnLst/>
              <a:rect l="l" t="t" r="r" b="b"/>
              <a:pathLst>
                <a:path w="389890" h="710565">
                  <a:moveTo>
                    <a:pt x="389467" y="451469"/>
                  </a:moveTo>
                  <a:lnTo>
                    <a:pt x="233172" y="451469"/>
                  </a:lnTo>
                  <a:lnTo>
                    <a:pt x="279343" y="452860"/>
                  </a:lnTo>
                  <a:lnTo>
                    <a:pt x="323189" y="459003"/>
                  </a:lnTo>
                  <a:lnTo>
                    <a:pt x="295490" y="506743"/>
                  </a:lnTo>
                  <a:lnTo>
                    <a:pt x="232589" y="593581"/>
                  </a:lnTo>
                  <a:lnTo>
                    <a:pt x="207444" y="637917"/>
                  </a:lnTo>
                  <a:lnTo>
                    <a:pt x="193205" y="686358"/>
                  </a:lnTo>
                  <a:lnTo>
                    <a:pt x="206987" y="693774"/>
                  </a:lnTo>
                  <a:lnTo>
                    <a:pt x="219389" y="701470"/>
                  </a:lnTo>
                  <a:lnTo>
                    <a:pt x="233452" y="707506"/>
                  </a:lnTo>
                  <a:lnTo>
                    <a:pt x="252222" y="709942"/>
                  </a:lnTo>
                  <a:lnTo>
                    <a:pt x="283076" y="677656"/>
                  </a:lnTo>
                  <a:lnTo>
                    <a:pt x="312496" y="642131"/>
                  </a:lnTo>
                  <a:lnTo>
                    <a:pt x="341014" y="604556"/>
                  </a:lnTo>
                  <a:lnTo>
                    <a:pt x="369163" y="566121"/>
                  </a:lnTo>
                  <a:lnTo>
                    <a:pt x="389467" y="538795"/>
                  </a:lnTo>
                  <a:lnTo>
                    <a:pt x="389467" y="451469"/>
                  </a:lnTo>
                  <a:close/>
                </a:path>
                <a:path w="389890" h="710565">
                  <a:moveTo>
                    <a:pt x="74375" y="358954"/>
                  </a:moveTo>
                  <a:lnTo>
                    <a:pt x="36484" y="365895"/>
                  </a:lnTo>
                  <a:lnTo>
                    <a:pt x="9984" y="383736"/>
                  </a:lnTo>
                  <a:lnTo>
                    <a:pt x="0" y="416369"/>
                  </a:lnTo>
                  <a:lnTo>
                    <a:pt x="43841" y="436610"/>
                  </a:lnTo>
                  <a:lnTo>
                    <a:pt x="90009" y="447400"/>
                  </a:lnTo>
                  <a:lnTo>
                    <a:pt x="137574" y="451580"/>
                  </a:lnTo>
                  <a:lnTo>
                    <a:pt x="185605" y="451989"/>
                  </a:lnTo>
                  <a:lnTo>
                    <a:pt x="233172" y="451469"/>
                  </a:lnTo>
                  <a:lnTo>
                    <a:pt x="389467" y="451469"/>
                  </a:lnTo>
                  <a:lnTo>
                    <a:pt x="389467" y="370420"/>
                  </a:lnTo>
                  <a:lnTo>
                    <a:pt x="348788" y="370347"/>
                  </a:lnTo>
                  <a:lnTo>
                    <a:pt x="205168" y="364604"/>
                  </a:lnTo>
                  <a:lnTo>
                    <a:pt x="163841" y="362200"/>
                  </a:lnTo>
                  <a:lnTo>
                    <a:pt x="118536" y="359020"/>
                  </a:lnTo>
                  <a:lnTo>
                    <a:pt x="74375" y="358954"/>
                  </a:lnTo>
                  <a:close/>
                </a:path>
                <a:path w="389890" h="710565">
                  <a:moveTo>
                    <a:pt x="327863" y="0"/>
                  </a:moveTo>
                  <a:lnTo>
                    <a:pt x="321780" y="48794"/>
                  </a:lnTo>
                  <a:lnTo>
                    <a:pt x="324190" y="95870"/>
                  </a:lnTo>
                  <a:lnTo>
                    <a:pt x="332793" y="141732"/>
                  </a:lnTo>
                  <a:lnTo>
                    <a:pt x="345289" y="186882"/>
                  </a:lnTo>
                  <a:lnTo>
                    <a:pt x="359375" y="231822"/>
                  </a:lnTo>
                  <a:lnTo>
                    <a:pt x="372752" y="277057"/>
                  </a:lnTo>
                  <a:lnTo>
                    <a:pt x="383119" y="323089"/>
                  </a:lnTo>
                  <a:lnTo>
                    <a:pt x="388175" y="370420"/>
                  </a:lnTo>
                  <a:lnTo>
                    <a:pt x="389467" y="370420"/>
                  </a:lnTo>
                  <a:lnTo>
                    <a:pt x="389467" y="124846"/>
                  </a:lnTo>
                  <a:lnTo>
                    <a:pt x="377557" y="89078"/>
                  </a:lnTo>
                  <a:lnTo>
                    <a:pt x="356687" y="42487"/>
                  </a:lnTo>
                  <a:lnTo>
                    <a:pt x="327863" y="0"/>
                  </a:lnTo>
                  <a:close/>
                </a:path>
              </a:pathLst>
            </a:custGeom>
            <a:solidFill>
              <a:srgbClr val="1111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013923" y="8245257"/>
              <a:ext cx="1699260" cy="1593215"/>
            </a:xfrm>
            <a:custGeom>
              <a:avLst/>
              <a:gdLst/>
              <a:ahLst/>
              <a:cxnLst/>
              <a:rect l="l" t="t" r="r" b="b"/>
              <a:pathLst>
                <a:path w="1699259" h="1593215">
                  <a:moveTo>
                    <a:pt x="1139204" y="0"/>
                  </a:moveTo>
                  <a:lnTo>
                    <a:pt x="1090263" y="33644"/>
                  </a:lnTo>
                  <a:lnTo>
                    <a:pt x="1045941" y="69376"/>
                  </a:lnTo>
                  <a:lnTo>
                    <a:pt x="1005861" y="106888"/>
                  </a:lnTo>
                  <a:lnTo>
                    <a:pt x="969645" y="145869"/>
                  </a:lnTo>
                  <a:lnTo>
                    <a:pt x="936915" y="186010"/>
                  </a:lnTo>
                  <a:lnTo>
                    <a:pt x="907294" y="227003"/>
                  </a:lnTo>
                  <a:lnTo>
                    <a:pt x="880404" y="268537"/>
                  </a:lnTo>
                  <a:lnTo>
                    <a:pt x="855867" y="310303"/>
                  </a:lnTo>
                  <a:lnTo>
                    <a:pt x="833306" y="351992"/>
                  </a:lnTo>
                  <a:lnTo>
                    <a:pt x="812342" y="393295"/>
                  </a:lnTo>
                  <a:lnTo>
                    <a:pt x="792599" y="433902"/>
                  </a:lnTo>
                  <a:lnTo>
                    <a:pt x="755263" y="511791"/>
                  </a:lnTo>
                  <a:lnTo>
                    <a:pt x="736914" y="548454"/>
                  </a:lnTo>
                  <a:lnTo>
                    <a:pt x="718275" y="583184"/>
                  </a:lnTo>
                  <a:lnTo>
                    <a:pt x="688671" y="547051"/>
                  </a:lnTo>
                  <a:lnTo>
                    <a:pt x="660548" y="507614"/>
                  </a:lnTo>
                  <a:lnTo>
                    <a:pt x="633346" y="466087"/>
                  </a:lnTo>
                  <a:lnTo>
                    <a:pt x="606507" y="423683"/>
                  </a:lnTo>
                  <a:lnTo>
                    <a:pt x="579472" y="381615"/>
                  </a:lnTo>
                  <a:lnTo>
                    <a:pt x="551683" y="341098"/>
                  </a:lnTo>
                  <a:lnTo>
                    <a:pt x="522582" y="303344"/>
                  </a:lnTo>
                  <a:lnTo>
                    <a:pt x="491610" y="269566"/>
                  </a:lnTo>
                  <a:lnTo>
                    <a:pt x="458208" y="240979"/>
                  </a:lnTo>
                  <a:lnTo>
                    <a:pt x="421819" y="218795"/>
                  </a:lnTo>
                  <a:lnTo>
                    <a:pt x="404527" y="260308"/>
                  </a:lnTo>
                  <a:lnTo>
                    <a:pt x="397505" y="302143"/>
                  </a:lnTo>
                  <a:lnTo>
                    <a:pt x="399338" y="344261"/>
                  </a:lnTo>
                  <a:lnTo>
                    <a:pt x="408612" y="386620"/>
                  </a:lnTo>
                  <a:lnTo>
                    <a:pt x="423912" y="429181"/>
                  </a:lnTo>
                  <a:lnTo>
                    <a:pt x="443825" y="471903"/>
                  </a:lnTo>
                  <a:lnTo>
                    <a:pt x="466935" y="514746"/>
                  </a:lnTo>
                  <a:lnTo>
                    <a:pt x="491829" y="557671"/>
                  </a:lnTo>
                  <a:lnTo>
                    <a:pt x="517091" y="600636"/>
                  </a:lnTo>
                  <a:lnTo>
                    <a:pt x="541309" y="643601"/>
                  </a:lnTo>
                  <a:lnTo>
                    <a:pt x="563066" y="686527"/>
                  </a:lnTo>
                  <a:lnTo>
                    <a:pt x="580950" y="729373"/>
                  </a:lnTo>
                  <a:lnTo>
                    <a:pt x="546843" y="734060"/>
                  </a:lnTo>
                  <a:lnTo>
                    <a:pt x="509301" y="738063"/>
                  </a:lnTo>
                  <a:lnTo>
                    <a:pt x="382918" y="749413"/>
                  </a:lnTo>
                  <a:lnTo>
                    <a:pt x="338489" y="754124"/>
                  </a:lnTo>
                  <a:lnTo>
                    <a:pt x="294051" y="759873"/>
                  </a:lnTo>
                  <a:lnTo>
                    <a:pt x="250290" y="767004"/>
                  </a:lnTo>
                  <a:lnTo>
                    <a:pt x="207892" y="775862"/>
                  </a:lnTo>
                  <a:lnTo>
                    <a:pt x="167542" y="786791"/>
                  </a:lnTo>
                  <a:lnTo>
                    <a:pt x="129924" y="800136"/>
                  </a:lnTo>
                  <a:lnTo>
                    <a:pt x="65631" y="835448"/>
                  </a:lnTo>
                  <a:lnTo>
                    <a:pt x="20495" y="884553"/>
                  </a:lnTo>
                  <a:lnTo>
                    <a:pt x="0" y="950207"/>
                  </a:lnTo>
                  <a:lnTo>
                    <a:pt x="705" y="990100"/>
                  </a:lnTo>
                  <a:lnTo>
                    <a:pt x="9628" y="1035164"/>
                  </a:lnTo>
                  <a:lnTo>
                    <a:pt x="55584" y="1035904"/>
                  </a:lnTo>
                  <a:lnTo>
                    <a:pt x="101661" y="1032439"/>
                  </a:lnTo>
                  <a:lnTo>
                    <a:pt x="147833" y="1025834"/>
                  </a:lnTo>
                  <a:lnTo>
                    <a:pt x="194072" y="1017153"/>
                  </a:lnTo>
                  <a:lnTo>
                    <a:pt x="286643" y="997821"/>
                  </a:lnTo>
                  <a:lnTo>
                    <a:pt x="332921" y="989300"/>
                  </a:lnTo>
                  <a:lnTo>
                    <a:pt x="379158" y="982960"/>
                  </a:lnTo>
                  <a:lnTo>
                    <a:pt x="425326" y="979867"/>
                  </a:lnTo>
                  <a:lnTo>
                    <a:pt x="471398" y="981085"/>
                  </a:lnTo>
                  <a:lnTo>
                    <a:pt x="517348" y="987679"/>
                  </a:lnTo>
                  <a:lnTo>
                    <a:pt x="470517" y="1070736"/>
                  </a:lnTo>
                  <a:lnTo>
                    <a:pt x="446455" y="1114461"/>
                  </a:lnTo>
                  <a:lnTo>
                    <a:pt x="423063" y="1159373"/>
                  </a:lnTo>
                  <a:lnTo>
                    <a:pt x="401169" y="1205267"/>
                  </a:lnTo>
                  <a:lnTo>
                    <a:pt x="381598" y="1251935"/>
                  </a:lnTo>
                  <a:lnTo>
                    <a:pt x="365177" y="1299171"/>
                  </a:lnTo>
                  <a:lnTo>
                    <a:pt x="354108" y="1336312"/>
                  </a:lnTo>
                  <a:lnTo>
                    <a:pt x="343435" y="1376825"/>
                  </a:lnTo>
                  <a:lnTo>
                    <a:pt x="335356" y="1418962"/>
                  </a:lnTo>
                  <a:lnTo>
                    <a:pt x="332068" y="1460977"/>
                  </a:lnTo>
                  <a:lnTo>
                    <a:pt x="335769" y="1501121"/>
                  </a:lnTo>
                  <a:lnTo>
                    <a:pt x="348657" y="1537646"/>
                  </a:lnTo>
                  <a:lnTo>
                    <a:pt x="372929" y="1568804"/>
                  </a:lnTo>
                  <a:lnTo>
                    <a:pt x="410782" y="1592846"/>
                  </a:lnTo>
                  <a:lnTo>
                    <a:pt x="432748" y="1556121"/>
                  </a:lnTo>
                  <a:lnTo>
                    <a:pt x="453941" y="1517602"/>
                  </a:lnTo>
                  <a:lnTo>
                    <a:pt x="474715" y="1477528"/>
                  </a:lnTo>
                  <a:lnTo>
                    <a:pt x="538075" y="1350359"/>
                  </a:lnTo>
                  <a:lnTo>
                    <a:pt x="560723" y="1306450"/>
                  </a:lnTo>
                  <a:lnTo>
                    <a:pt x="584728" y="1262179"/>
                  </a:lnTo>
                  <a:lnTo>
                    <a:pt x="610443" y="1217784"/>
                  </a:lnTo>
                  <a:lnTo>
                    <a:pt x="638224" y="1173504"/>
                  </a:lnTo>
                  <a:lnTo>
                    <a:pt x="668426" y="1129578"/>
                  </a:lnTo>
                  <a:lnTo>
                    <a:pt x="701402" y="1086245"/>
                  </a:lnTo>
                  <a:lnTo>
                    <a:pt x="737509" y="1043742"/>
                  </a:lnTo>
                  <a:lnTo>
                    <a:pt x="777101" y="1002309"/>
                  </a:lnTo>
                  <a:lnTo>
                    <a:pt x="806578" y="1044127"/>
                  </a:lnTo>
                  <a:lnTo>
                    <a:pt x="833671" y="1087624"/>
                  </a:lnTo>
                  <a:lnTo>
                    <a:pt x="859294" y="1131767"/>
                  </a:lnTo>
                  <a:lnTo>
                    <a:pt x="884358" y="1175524"/>
                  </a:lnTo>
                  <a:lnTo>
                    <a:pt x="909776" y="1217865"/>
                  </a:lnTo>
                  <a:lnTo>
                    <a:pt x="936459" y="1257757"/>
                  </a:lnTo>
                  <a:lnTo>
                    <a:pt x="965319" y="1294168"/>
                  </a:lnTo>
                  <a:lnTo>
                    <a:pt x="997269" y="1326067"/>
                  </a:lnTo>
                  <a:lnTo>
                    <a:pt x="1033220" y="1352423"/>
                  </a:lnTo>
                  <a:lnTo>
                    <a:pt x="1074085" y="1372203"/>
                  </a:lnTo>
                  <a:lnTo>
                    <a:pt x="1120776" y="1384376"/>
                  </a:lnTo>
                  <a:lnTo>
                    <a:pt x="1124460" y="1341233"/>
                  </a:lnTo>
                  <a:lnTo>
                    <a:pt x="1120905" y="1297962"/>
                  </a:lnTo>
                  <a:lnTo>
                    <a:pt x="1111216" y="1254574"/>
                  </a:lnTo>
                  <a:lnTo>
                    <a:pt x="1096497" y="1211083"/>
                  </a:lnTo>
                  <a:lnTo>
                    <a:pt x="1077852" y="1167500"/>
                  </a:lnTo>
                  <a:lnTo>
                    <a:pt x="1056386" y="1123840"/>
                  </a:lnTo>
                  <a:lnTo>
                    <a:pt x="1033204" y="1080114"/>
                  </a:lnTo>
                  <a:lnTo>
                    <a:pt x="1009410" y="1036336"/>
                  </a:lnTo>
                  <a:lnTo>
                    <a:pt x="986109" y="992517"/>
                  </a:lnTo>
                  <a:lnTo>
                    <a:pt x="964404" y="948671"/>
                  </a:lnTo>
                  <a:lnTo>
                    <a:pt x="945402" y="904811"/>
                  </a:lnTo>
                  <a:lnTo>
                    <a:pt x="994076" y="892755"/>
                  </a:lnTo>
                  <a:lnTo>
                    <a:pt x="1042689" y="882795"/>
                  </a:lnTo>
                  <a:lnTo>
                    <a:pt x="1091256" y="874318"/>
                  </a:lnTo>
                  <a:lnTo>
                    <a:pt x="1188302" y="859366"/>
                  </a:lnTo>
                  <a:lnTo>
                    <a:pt x="1236809" y="851667"/>
                  </a:lnTo>
                  <a:lnTo>
                    <a:pt x="1285324" y="843003"/>
                  </a:lnTo>
                  <a:lnTo>
                    <a:pt x="1333859" y="832762"/>
                  </a:lnTo>
                  <a:lnTo>
                    <a:pt x="1382430" y="820333"/>
                  </a:lnTo>
                  <a:lnTo>
                    <a:pt x="1431048" y="805103"/>
                  </a:lnTo>
                  <a:lnTo>
                    <a:pt x="1479729" y="786460"/>
                  </a:lnTo>
                  <a:lnTo>
                    <a:pt x="1512992" y="794239"/>
                  </a:lnTo>
                  <a:lnTo>
                    <a:pt x="1589867" y="789300"/>
                  </a:lnTo>
                  <a:lnTo>
                    <a:pt x="1627333" y="776999"/>
                  </a:lnTo>
                  <a:lnTo>
                    <a:pt x="1684952" y="733772"/>
                  </a:lnTo>
                  <a:lnTo>
                    <a:pt x="1699000" y="667097"/>
                  </a:lnTo>
                  <a:lnTo>
                    <a:pt x="1682002" y="625487"/>
                  </a:lnTo>
                  <a:lnTo>
                    <a:pt x="1632993" y="617300"/>
                  </a:lnTo>
                  <a:lnTo>
                    <a:pt x="1583926" y="612827"/>
                  </a:lnTo>
                  <a:lnTo>
                    <a:pt x="1534814" y="611562"/>
                  </a:lnTo>
                  <a:lnTo>
                    <a:pt x="1485671" y="612999"/>
                  </a:lnTo>
                  <a:lnTo>
                    <a:pt x="1436509" y="616633"/>
                  </a:lnTo>
                  <a:lnTo>
                    <a:pt x="1387342" y="621958"/>
                  </a:lnTo>
                  <a:lnTo>
                    <a:pt x="1338183" y="628467"/>
                  </a:lnTo>
                  <a:lnTo>
                    <a:pt x="1239941" y="643016"/>
                  </a:lnTo>
                  <a:lnTo>
                    <a:pt x="1190886" y="650043"/>
                  </a:lnTo>
                  <a:lnTo>
                    <a:pt x="1141891" y="656232"/>
                  </a:lnTo>
                  <a:lnTo>
                    <a:pt x="1092971" y="661076"/>
                  </a:lnTo>
                  <a:lnTo>
                    <a:pt x="1044138" y="664068"/>
                  </a:lnTo>
                  <a:lnTo>
                    <a:pt x="995406" y="664704"/>
                  </a:lnTo>
                  <a:lnTo>
                    <a:pt x="946788" y="662477"/>
                  </a:lnTo>
                  <a:lnTo>
                    <a:pt x="898297" y="656882"/>
                  </a:lnTo>
                  <a:lnTo>
                    <a:pt x="906889" y="620306"/>
                  </a:lnTo>
                  <a:lnTo>
                    <a:pt x="920725" y="583867"/>
                  </a:lnTo>
                  <a:lnTo>
                    <a:pt x="938927" y="547541"/>
                  </a:lnTo>
                  <a:lnTo>
                    <a:pt x="960619" y="511304"/>
                  </a:lnTo>
                  <a:lnTo>
                    <a:pt x="984922" y="475132"/>
                  </a:lnTo>
                  <a:lnTo>
                    <a:pt x="1010959" y="439002"/>
                  </a:lnTo>
                  <a:lnTo>
                    <a:pt x="1064724" y="366771"/>
                  </a:lnTo>
                  <a:lnTo>
                    <a:pt x="1090698" y="330622"/>
                  </a:lnTo>
                  <a:lnTo>
                    <a:pt x="1114894" y="294419"/>
                  </a:lnTo>
                  <a:lnTo>
                    <a:pt x="1136437" y="258139"/>
                  </a:lnTo>
                  <a:lnTo>
                    <a:pt x="1154448" y="221757"/>
                  </a:lnTo>
                  <a:lnTo>
                    <a:pt x="1168050" y="185250"/>
                  </a:lnTo>
                  <a:lnTo>
                    <a:pt x="1178515" y="111764"/>
                  </a:lnTo>
                  <a:lnTo>
                    <a:pt x="1173623" y="74738"/>
                  </a:lnTo>
                  <a:lnTo>
                    <a:pt x="1160812" y="37491"/>
                  </a:lnTo>
                  <a:lnTo>
                    <a:pt x="1139204" y="0"/>
                  </a:lnTo>
                  <a:close/>
                </a:path>
              </a:pathLst>
            </a:custGeom>
            <a:solidFill>
              <a:srgbClr val="FFE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6984434" y="7332814"/>
              <a:ext cx="1129665" cy="2466975"/>
            </a:xfrm>
            <a:custGeom>
              <a:avLst/>
              <a:gdLst/>
              <a:ahLst/>
              <a:cxnLst/>
              <a:rect l="l" t="t" r="r" b="b"/>
              <a:pathLst>
                <a:path w="1129665" h="2466975">
                  <a:moveTo>
                    <a:pt x="353212" y="126453"/>
                  </a:moveTo>
                  <a:lnTo>
                    <a:pt x="333476" y="71170"/>
                  </a:lnTo>
                  <a:lnTo>
                    <a:pt x="284429" y="35928"/>
                  </a:lnTo>
                  <a:lnTo>
                    <a:pt x="284429" y="107327"/>
                  </a:lnTo>
                  <a:lnTo>
                    <a:pt x="281457" y="114122"/>
                  </a:lnTo>
                  <a:lnTo>
                    <a:pt x="276542" y="121208"/>
                  </a:lnTo>
                  <a:lnTo>
                    <a:pt x="270929" y="128701"/>
                  </a:lnTo>
                  <a:lnTo>
                    <a:pt x="257517" y="114731"/>
                  </a:lnTo>
                  <a:lnTo>
                    <a:pt x="242862" y="94881"/>
                  </a:lnTo>
                  <a:lnTo>
                    <a:pt x="242862" y="177419"/>
                  </a:lnTo>
                  <a:lnTo>
                    <a:pt x="242112" y="190106"/>
                  </a:lnTo>
                  <a:lnTo>
                    <a:pt x="239153" y="201409"/>
                  </a:lnTo>
                  <a:lnTo>
                    <a:pt x="232879" y="211048"/>
                  </a:lnTo>
                  <a:lnTo>
                    <a:pt x="222186" y="218757"/>
                  </a:lnTo>
                  <a:lnTo>
                    <a:pt x="219468" y="205524"/>
                  </a:lnTo>
                  <a:lnTo>
                    <a:pt x="218135" y="192570"/>
                  </a:lnTo>
                  <a:lnTo>
                    <a:pt x="215138" y="180162"/>
                  </a:lnTo>
                  <a:lnTo>
                    <a:pt x="207441" y="168579"/>
                  </a:lnTo>
                  <a:lnTo>
                    <a:pt x="214845" y="163944"/>
                  </a:lnTo>
                  <a:lnTo>
                    <a:pt x="223494" y="165811"/>
                  </a:lnTo>
                  <a:lnTo>
                    <a:pt x="232968" y="171272"/>
                  </a:lnTo>
                  <a:lnTo>
                    <a:pt x="242862" y="177419"/>
                  </a:lnTo>
                  <a:lnTo>
                    <a:pt x="242862" y="94881"/>
                  </a:lnTo>
                  <a:lnTo>
                    <a:pt x="235673" y="85140"/>
                  </a:lnTo>
                  <a:lnTo>
                    <a:pt x="230263" y="79514"/>
                  </a:lnTo>
                  <a:lnTo>
                    <a:pt x="222262" y="71170"/>
                  </a:lnTo>
                  <a:lnTo>
                    <a:pt x="235889" y="71424"/>
                  </a:lnTo>
                  <a:lnTo>
                    <a:pt x="251587" y="79832"/>
                  </a:lnTo>
                  <a:lnTo>
                    <a:pt x="268109" y="91287"/>
                  </a:lnTo>
                  <a:lnTo>
                    <a:pt x="284226" y="100660"/>
                  </a:lnTo>
                  <a:lnTo>
                    <a:pt x="284429" y="107327"/>
                  </a:lnTo>
                  <a:lnTo>
                    <a:pt x="284429" y="35928"/>
                  </a:lnTo>
                  <a:lnTo>
                    <a:pt x="278726" y="32397"/>
                  </a:lnTo>
                  <a:lnTo>
                    <a:pt x="247650" y="15900"/>
                  </a:lnTo>
                  <a:lnTo>
                    <a:pt x="219341" y="3276"/>
                  </a:lnTo>
                  <a:lnTo>
                    <a:pt x="188595" y="0"/>
                  </a:lnTo>
                  <a:lnTo>
                    <a:pt x="176504" y="2120"/>
                  </a:lnTo>
                  <a:lnTo>
                    <a:pt x="176504" y="72669"/>
                  </a:lnTo>
                  <a:lnTo>
                    <a:pt x="167157" y="78511"/>
                  </a:lnTo>
                  <a:lnTo>
                    <a:pt x="157124" y="79514"/>
                  </a:lnTo>
                  <a:lnTo>
                    <a:pt x="146824" y="77457"/>
                  </a:lnTo>
                  <a:lnTo>
                    <a:pt x="136652" y="74168"/>
                  </a:lnTo>
                  <a:lnTo>
                    <a:pt x="145580" y="67919"/>
                  </a:lnTo>
                  <a:lnTo>
                    <a:pt x="157137" y="64008"/>
                  </a:lnTo>
                  <a:lnTo>
                    <a:pt x="168414" y="64808"/>
                  </a:lnTo>
                  <a:lnTo>
                    <a:pt x="176504" y="72669"/>
                  </a:lnTo>
                  <a:lnTo>
                    <a:pt x="176504" y="2120"/>
                  </a:lnTo>
                  <a:lnTo>
                    <a:pt x="111620" y="18910"/>
                  </a:lnTo>
                  <a:lnTo>
                    <a:pt x="58458" y="55016"/>
                  </a:lnTo>
                  <a:lnTo>
                    <a:pt x="27749" y="97294"/>
                  </a:lnTo>
                  <a:lnTo>
                    <a:pt x="8039" y="141947"/>
                  </a:lnTo>
                  <a:lnTo>
                    <a:pt x="0" y="185483"/>
                  </a:lnTo>
                  <a:lnTo>
                    <a:pt x="7950" y="221221"/>
                  </a:lnTo>
                  <a:lnTo>
                    <a:pt x="36207" y="242468"/>
                  </a:lnTo>
                  <a:lnTo>
                    <a:pt x="48717" y="281774"/>
                  </a:lnTo>
                  <a:lnTo>
                    <a:pt x="72212" y="303453"/>
                  </a:lnTo>
                  <a:lnTo>
                    <a:pt x="103860" y="310896"/>
                  </a:lnTo>
                  <a:lnTo>
                    <a:pt x="140779" y="307543"/>
                  </a:lnTo>
                  <a:lnTo>
                    <a:pt x="180124" y="296773"/>
                  </a:lnTo>
                  <a:lnTo>
                    <a:pt x="219036" y="282016"/>
                  </a:lnTo>
                  <a:lnTo>
                    <a:pt x="284149" y="254152"/>
                  </a:lnTo>
                  <a:lnTo>
                    <a:pt x="316814" y="222224"/>
                  </a:lnTo>
                  <a:lnTo>
                    <a:pt x="319773" y="218757"/>
                  </a:lnTo>
                  <a:lnTo>
                    <a:pt x="330873" y="205765"/>
                  </a:lnTo>
                  <a:lnTo>
                    <a:pt x="346163" y="198031"/>
                  </a:lnTo>
                  <a:lnTo>
                    <a:pt x="348970" y="163944"/>
                  </a:lnTo>
                  <a:lnTo>
                    <a:pt x="349275" y="160299"/>
                  </a:lnTo>
                  <a:lnTo>
                    <a:pt x="352945" y="128701"/>
                  </a:lnTo>
                  <a:lnTo>
                    <a:pt x="353212" y="126453"/>
                  </a:lnTo>
                  <a:close/>
                </a:path>
                <a:path w="1129665" h="2466975">
                  <a:moveTo>
                    <a:pt x="1129639" y="2383218"/>
                  </a:moveTo>
                  <a:lnTo>
                    <a:pt x="1129080" y="2371687"/>
                  </a:lnTo>
                  <a:lnTo>
                    <a:pt x="1128801" y="2365895"/>
                  </a:lnTo>
                  <a:lnTo>
                    <a:pt x="1128750" y="2365260"/>
                  </a:lnTo>
                  <a:lnTo>
                    <a:pt x="1128598" y="2363368"/>
                  </a:lnTo>
                  <a:lnTo>
                    <a:pt x="1125435" y="2322919"/>
                  </a:lnTo>
                  <a:lnTo>
                    <a:pt x="1124788" y="2315514"/>
                  </a:lnTo>
                  <a:lnTo>
                    <a:pt x="1123784" y="2303894"/>
                  </a:lnTo>
                  <a:lnTo>
                    <a:pt x="1122819" y="2298903"/>
                  </a:lnTo>
                  <a:lnTo>
                    <a:pt x="1122819" y="2383396"/>
                  </a:lnTo>
                  <a:lnTo>
                    <a:pt x="1122095" y="2394343"/>
                  </a:lnTo>
                  <a:lnTo>
                    <a:pt x="1117092" y="2404618"/>
                  </a:lnTo>
                  <a:lnTo>
                    <a:pt x="1110145" y="2413508"/>
                  </a:lnTo>
                  <a:lnTo>
                    <a:pt x="1103617" y="2420315"/>
                  </a:lnTo>
                  <a:lnTo>
                    <a:pt x="1105585" y="2412263"/>
                  </a:lnTo>
                  <a:lnTo>
                    <a:pt x="1111554" y="2403513"/>
                  </a:lnTo>
                  <a:lnTo>
                    <a:pt x="1118362" y="2393937"/>
                  </a:lnTo>
                  <a:lnTo>
                    <a:pt x="1122819" y="2383396"/>
                  </a:lnTo>
                  <a:lnTo>
                    <a:pt x="1122819" y="2298903"/>
                  </a:lnTo>
                  <a:lnTo>
                    <a:pt x="1120025" y="2284450"/>
                  </a:lnTo>
                  <a:lnTo>
                    <a:pt x="1115682" y="2274201"/>
                  </a:lnTo>
                  <a:lnTo>
                    <a:pt x="1114552" y="2271547"/>
                  </a:lnTo>
                  <a:lnTo>
                    <a:pt x="1114552" y="2305735"/>
                  </a:lnTo>
                  <a:lnTo>
                    <a:pt x="1111046" y="2315514"/>
                  </a:lnTo>
                  <a:lnTo>
                    <a:pt x="1100023" y="2307399"/>
                  </a:lnTo>
                  <a:lnTo>
                    <a:pt x="1096327" y="2299297"/>
                  </a:lnTo>
                  <a:lnTo>
                    <a:pt x="1096225" y="2299081"/>
                  </a:lnTo>
                  <a:lnTo>
                    <a:pt x="1096225" y="2424734"/>
                  </a:lnTo>
                  <a:lnTo>
                    <a:pt x="1091793" y="2432126"/>
                  </a:lnTo>
                  <a:lnTo>
                    <a:pt x="1077036" y="2435085"/>
                  </a:lnTo>
                  <a:lnTo>
                    <a:pt x="1076299" y="2435542"/>
                  </a:lnTo>
                  <a:lnTo>
                    <a:pt x="1076744" y="2435123"/>
                  </a:lnTo>
                  <a:lnTo>
                    <a:pt x="1081100" y="2431021"/>
                  </a:lnTo>
                  <a:lnTo>
                    <a:pt x="1088656" y="2425941"/>
                  </a:lnTo>
                  <a:lnTo>
                    <a:pt x="1096225" y="2424734"/>
                  </a:lnTo>
                  <a:lnTo>
                    <a:pt x="1096225" y="2299081"/>
                  </a:lnTo>
                  <a:lnTo>
                    <a:pt x="1094816" y="2295969"/>
                  </a:lnTo>
                  <a:lnTo>
                    <a:pt x="1094041" y="2283980"/>
                  </a:lnTo>
                  <a:lnTo>
                    <a:pt x="1096302" y="2274201"/>
                  </a:lnTo>
                  <a:lnTo>
                    <a:pt x="1107744" y="2282304"/>
                  </a:lnTo>
                  <a:lnTo>
                    <a:pt x="1113637" y="2293747"/>
                  </a:lnTo>
                  <a:lnTo>
                    <a:pt x="1114552" y="2305735"/>
                  </a:lnTo>
                  <a:lnTo>
                    <a:pt x="1114552" y="2271547"/>
                  </a:lnTo>
                  <a:lnTo>
                    <a:pt x="1088910" y="2246363"/>
                  </a:lnTo>
                  <a:lnTo>
                    <a:pt x="1088910" y="2299297"/>
                  </a:lnTo>
                  <a:lnTo>
                    <a:pt x="1088898" y="2334717"/>
                  </a:lnTo>
                  <a:lnTo>
                    <a:pt x="1086027" y="2345918"/>
                  </a:lnTo>
                  <a:lnTo>
                    <a:pt x="1082611" y="2356853"/>
                  </a:lnTo>
                  <a:lnTo>
                    <a:pt x="1076439" y="2363368"/>
                  </a:lnTo>
                  <a:lnTo>
                    <a:pt x="1065276" y="2361298"/>
                  </a:lnTo>
                  <a:lnTo>
                    <a:pt x="1067269" y="2351951"/>
                  </a:lnTo>
                  <a:lnTo>
                    <a:pt x="1067384" y="2349487"/>
                  </a:lnTo>
                  <a:lnTo>
                    <a:pt x="1067447" y="2345067"/>
                  </a:lnTo>
                  <a:lnTo>
                    <a:pt x="1067498" y="2342108"/>
                  </a:lnTo>
                  <a:lnTo>
                    <a:pt x="1066533" y="2332647"/>
                  </a:lnTo>
                  <a:lnTo>
                    <a:pt x="1066228" y="2330310"/>
                  </a:lnTo>
                  <a:lnTo>
                    <a:pt x="1065288" y="2322919"/>
                  </a:lnTo>
                  <a:lnTo>
                    <a:pt x="1071676" y="2323719"/>
                  </a:lnTo>
                  <a:lnTo>
                    <a:pt x="1077645" y="2326055"/>
                  </a:lnTo>
                  <a:lnTo>
                    <a:pt x="1083335" y="2329764"/>
                  </a:lnTo>
                  <a:lnTo>
                    <a:pt x="1088898" y="2334717"/>
                  </a:lnTo>
                  <a:lnTo>
                    <a:pt x="1088898" y="2299297"/>
                  </a:lnTo>
                  <a:lnTo>
                    <a:pt x="1082319" y="2298230"/>
                  </a:lnTo>
                  <a:lnTo>
                    <a:pt x="1077112" y="2294128"/>
                  </a:lnTo>
                  <a:lnTo>
                    <a:pt x="1071905" y="2288921"/>
                  </a:lnTo>
                  <a:lnTo>
                    <a:pt x="1065669" y="2284793"/>
                  </a:lnTo>
                  <a:lnTo>
                    <a:pt x="1065314" y="2284552"/>
                  </a:lnTo>
                  <a:lnTo>
                    <a:pt x="1054989" y="2282367"/>
                  </a:lnTo>
                  <a:lnTo>
                    <a:pt x="1054989" y="2355113"/>
                  </a:lnTo>
                  <a:lnTo>
                    <a:pt x="1054569" y="2361298"/>
                  </a:lnTo>
                  <a:lnTo>
                    <a:pt x="1051382" y="2365260"/>
                  </a:lnTo>
                  <a:lnTo>
                    <a:pt x="1044600" y="2364257"/>
                  </a:lnTo>
                  <a:lnTo>
                    <a:pt x="1047559" y="2358352"/>
                  </a:lnTo>
                  <a:lnTo>
                    <a:pt x="1053465" y="2358352"/>
                  </a:lnTo>
                  <a:lnTo>
                    <a:pt x="1053465" y="2349487"/>
                  </a:lnTo>
                  <a:lnTo>
                    <a:pt x="1054989" y="2355113"/>
                  </a:lnTo>
                  <a:lnTo>
                    <a:pt x="1054989" y="2282367"/>
                  </a:lnTo>
                  <a:lnTo>
                    <a:pt x="1053477" y="2282050"/>
                  </a:lnTo>
                  <a:lnTo>
                    <a:pt x="1053477" y="2331783"/>
                  </a:lnTo>
                  <a:lnTo>
                    <a:pt x="1051991" y="2339162"/>
                  </a:lnTo>
                  <a:lnTo>
                    <a:pt x="1049045" y="2345067"/>
                  </a:lnTo>
                  <a:lnTo>
                    <a:pt x="1041666" y="2343594"/>
                  </a:lnTo>
                  <a:lnTo>
                    <a:pt x="1042504" y="2337739"/>
                  </a:lnTo>
                  <a:lnTo>
                    <a:pt x="1043139" y="2333269"/>
                  </a:lnTo>
                  <a:lnTo>
                    <a:pt x="1049045" y="2330310"/>
                  </a:lnTo>
                  <a:lnTo>
                    <a:pt x="1053477" y="2331783"/>
                  </a:lnTo>
                  <a:lnTo>
                    <a:pt x="1053477" y="2282050"/>
                  </a:lnTo>
                  <a:lnTo>
                    <a:pt x="1044765" y="2280196"/>
                  </a:lnTo>
                  <a:lnTo>
                    <a:pt x="1023797" y="2281809"/>
                  </a:lnTo>
                  <a:lnTo>
                    <a:pt x="1003668" y="2284793"/>
                  </a:lnTo>
                  <a:lnTo>
                    <a:pt x="1001776" y="2284780"/>
                  </a:lnTo>
                  <a:lnTo>
                    <a:pt x="1001776" y="2430691"/>
                  </a:lnTo>
                  <a:lnTo>
                    <a:pt x="998816" y="2433650"/>
                  </a:lnTo>
                  <a:lnTo>
                    <a:pt x="995870" y="2433650"/>
                  </a:lnTo>
                  <a:lnTo>
                    <a:pt x="1000290" y="2435123"/>
                  </a:lnTo>
                  <a:lnTo>
                    <a:pt x="995591" y="2434717"/>
                  </a:lnTo>
                  <a:lnTo>
                    <a:pt x="990320" y="2430691"/>
                  </a:lnTo>
                  <a:lnTo>
                    <a:pt x="984529" y="2425585"/>
                  </a:lnTo>
                  <a:lnTo>
                    <a:pt x="978166" y="2421852"/>
                  </a:lnTo>
                  <a:lnTo>
                    <a:pt x="984554" y="2420531"/>
                  </a:lnTo>
                  <a:lnTo>
                    <a:pt x="990523" y="2423503"/>
                  </a:lnTo>
                  <a:lnTo>
                    <a:pt x="996213" y="2427859"/>
                  </a:lnTo>
                  <a:lnTo>
                    <a:pt x="1001776" y="2430691"/>
                  </a:lnTo>
                  <a:lnTo>
                    <a:pt x="1001776" y="2284780"/>
                  </a:lnTo>
                  <a:lnTo>
                    <a:pt x="985608" y="2284590"/>
                  </a:lnTo>
                  <a:lnTo>
                    <a:pt x="987056" y="2283129"/>
                  </a:lnTo>
                  <a:lnTo>
                    <a:pt x="1010488" y="2259482"/>
                  </a:lnTo>
                  <a:lnTo>
                    <a:pt x="1045032" y="2254300"/>
                  </a:lnTo>
                  <a:lnTo>
                    <a:pt x="1075690" y="2267940"/>
                  </a:lnTo>
                  <a:lnTo>
                    <a:pt x="1088910" y="2299297"/>
                  </a:lnTo>
                  <a:lnTo>
                    <a:pt x="1088910" y="2246363"/>
                  </a:lnTo>
                  <a:lnTo>
                    <a:pt x="1077899" y="2239226"/>
                  </a:lnTo>
                  <a:lnTo>
                    <a:pt x="1065339" y="2231415"/>
                  </a:lnTo>
                  <a:lnTo>
                    <a:pt x="1056944" y="2224062"/>
                  </a:lnTo>
                  <a:lnTo>
                    <a:pt x="1054138" y="2221598"/>
                  </a:lnTo>
                  <a:lnTo>
                    <a:pt x="1044321" y="2212606"/>
                  </a:lnTo>
                  <a:lnTo>
                    <a:pt x="1035050" y="2205278"/>
                  </a:lnTo>
                  <a:lnTo>
                    <a:pt x="1028357" y="2201888"/>
                  </a:lnTo>
                  <a:lnTo>
                    <a:pt x="1028357" y="2224125"/>
                  </a:lnTo>
                  <a:lnTo>
                    <a:pt x="989685" y="2250275"/>
                  </a:lnTo>
                  <a:lnTo>
                    <a:pt x="968235" y="2266010"/>
                  </a:lnTo>
                  <a:lnTo>
                    <a:pt x="948715" y="2283129"/>
                  </a:lnTo>
                  <a:lnTo>
                    <a:pt x="962431" y="2258123"/>
                  </a:lnTo>
                  <a:lnTo>
                    <a:pt x="981951" y="2236990"/>
                  </a:lnTo>
                  <a:lnTo>
                    <a:pt x="1004785" y="2224163"/>
                  </a:lnTo>
                  <a:lnTo>
                    <a:pt x="1028357" y="2224125"/>
                  </a:lnTo>
                  <a:lnTo>
                    <a:pt x="1028357" y="2201888"/>
                  </a:lnTo>
                  <a:lnTo>
                    <a:pt x="1025499" y="2200440"/>
                  </a:lnTo>
                  <a:lnTo>
                    <a:pt x="988745" y="2202954"/>
                  </a:lnTo>
                  <a:lnTo>
                    <a:pt x="956373" y="2227846"/>
                  </a:lnTo>
                  <a:lnTo>
                    <a:pt x="948664" y="2239657"/>
                  </a:lnTo>
                  <a:lnTo>
                    <a:pt x="948664" y="2371687"/>
                  </a:lnTo>
                  <a:lnTo>
                    <a:pt x="943940" y="2367838"/>
                  </a:lnTo>
                  <a:lnTo>
                    <a:pt x="941857" y="2358593"/>
                  </a:lnTo>
                  <a:lnTo>
                    <a:pt x="940587" y="2347404"/>
                  </a:lnTo>
                  <a:lnTo>
                    <a:pt x="938352" y="2337739"/>
                  </a:lnTo>
                  <a:lnTo>
                    <a:pt x="942251" y="2342413"/>
                  </a:lnTo>
                  <a:lnTo>
                    <a:pt x="944067" y="2351951"/>
                  </a:lnTo>
                  <a:lnTo>
                    <a:pt x="945603" y="2362860"/>
                  </a:lnTo>
                  <a:lnTo>
                    <a:pt x="948664" y="2371687"/>
                  </a:lnTo>
                  <a:lnTo>
                    <a:pt x="948664" y="2239657"/>
                  </a:lnTo>
                  <a:lnTo>
                    <a:pt x="930998" y="2266696"/>
                  </a:lnTo>
                  <a:lnTo>
                    <a:pt x="915263" y="2311057"/>
                  </a:lnTo>
                  <a:lnTo>
                    <a:pt x="911783" y="2352522"/>
                  </a:lnTo>
                  <a:lnTo>
                    <a:pt x="918489" y="2375738"/>
                  </a:lnTo>
                  <a:lnTo>
                    <a:pt x="943508" y="2428252"/>
                  </a:lnTo>
                  <a:lnTo>
                    <a:pt x="1002360" y="2466200"/>
                  </a:lnTo>
                  <a:lnTo>
                    <a:pt x="1050086" y="2466822"/>
                  </a:lnTo>
                  <a:lnTo>
                    <a:pt x="1091742" y="2449741"/>
                  </a:lnTo>
                  <a:lnTo>
                    <a:pt x="1104646" y="2435542"/>
                  </a:lnTo>
                  <a:lnTo>
                    <a:pt x="1114475" y="2424734"/>
                  </a:lnTo>
                  <a:lnTo>
                    <a:pt x="1118298" y="2420531"/>
                  </a:lnTo>
                  <a:lnTo>
                    <a:pt x="1118501" y="2420315"/>
                  </a:lnTo>
                  <a:lnTo>
                    <a:pt x="1119847" y="2418829"/>
                  </a:lnTo>
                  <a:lnTo>
                    <a:pt x="1127442" y="2400262"/>
                  </a:lnTo>
                  <a:lnTo>
                    <a:pt x="1129614" y="2383396"/>
                  </a:lnTo>
                  <a:lnTo>
                    <a:pt x="1129639" y="2383218"/>
                  </a:lnTo>
                  <a:close/>
                </a:path>
              </a:pathLst>
            </a:custGeom>
            <a:solidFill>
              <a:srgbClr val="1111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912640" y="5355849"/>
            <a:ext cx="10758134" cy="5770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410"/>
              </a:lnSpc>
            </a:pPr>
            <a:r>
              <a:rPr sz="3700" spc="280" dirty="0">
                <a:solidFill>
                  <a:srgbClr val="6A5FA9"/>
                </a:solidFill>
                <a:latin typeface="Trebuchet MS"/>
                <a:cs typeface="Trebuchet MS"/>
              </a:rPr>
              <a:t>Session</a:t>
            </a:r>
            <a:r>
              <a:rPr sz="3700" spc="-5" dirty="0">
                <a:solidFill>
                  <a:srgbClr val="6A5FA9"/>
                </a:solidFill>
                <a:latin typeface="Trebuchet MS"/>
                <a:cs typeface="Trebuchet MS"/>
              </a:rPr>
              <a:t> </a:t>
            </a:r>
            <a:r>
              <a:rPr sz="3700" spc="-25" dirty="0">
                <a:solidFill>
                  <a:srgbClr val="6A5FA9"/>
                </a:solidFill>
                <a:latin typeface="Trebuchet MS"/>
                <a:cs typeface="Trebuchet MS"/>
              </a:rPr>
              <a:t>5.</a:t>
            </a:r>
            <a:r>
              <a:rPr sz="3700" spc="-5" dirty="0">
                <a:solidFill>
                  <a:srgbClr val="6A5FA9"/>
                </a:solidFill>
                <a:latin typeface="Trebuchet MS"/>
                <a:cs typeface="Trebuchet MS"/>
              </a:rPr>
              <a:t> </a:t>
            </a:r>
            <a:r>
              <a:rPr sz="3700" spc="235" dirty="0">
                <a:solidFill>
                  <a:srgbClr val="6A5FA9"/>
                </a:solidFill>
                <a:latin typeface="Trebuchet MS"/>
                <a:cs typeface="Trebuchet MS"/>
              </a:rPr>
              <a:t>Data</a:t>
            </a:r>
            <a:r>
              <a:rPr sz="3700" dirty="0">
                <a:solidFill>
                  <a:srgbClr val="6A5FA9"/>
                </a:solidFill>
                <a:latin typeface="Trebuchet MS"/>
                <a:cs typeface="Trebuchet MS"/>
              </a:rPr>
              <a:t> </a:t>
            </a:r>
            <a:r>
              <a:rPr sz="3700" spc="390" dirty="0">
                <a:solidFill>
                  <a:srgbClr val="6A5FA9"/>
                </a:solidFill>
                <a:latin typeface="Trebuchet MS"/>
                <a:cs typeface="Trebuchet MS"/>
              </a:rPr>
              <a:t>analysis</a:t>
            </a:r>
            <a:endParaRPr sz="3700" dirty="0">
              <a:latin typeface="Trebuchet MS"/>
              <a:cs typeface="Trebuchet MS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2126430" y="0"/>
            <a:ext cx="6162040" cy="2365375"/>
            <a:chOff x="12126430" y="0"/>
            <a:chExt cx="6162040" cy="2365375"/>
          </a:xfrm>
        </p:grpSpPr>
        <p:sp>
          <p:nvSpPr>
            <p:cNvPr id="13" name="object 13"/>
            <p:cNvSpPr/>
            <p:nvPr/>
          </p:nvSpPr>
          <p:spPr>
            <a:xfrm>
              <a:off x="12126430" y="0"/>
              <a:ext cx="2607310" cy="1504950"/>
            </a:xfrm>
            <a:custGeom>
              <a:avLst/>
              <a:gdLst/>
              <a:ahLst/>
              <a:cxnLst/>
              <a:rect l="l" t="t" r="r" b="b"/>
              <a:pathLst>
                <a:path w="2607309" h="1504950">
                  <a:moveTo>
                    <a:pt x="2607079" y="0"/>
                  </a:moveTo>
                  <a:lnTo>
                    <a:pt x="723309" y="0"/>
                  </a:lnTo>
                  <a:lnTo>
                    <a:pt x="722550" y="377"/>
                  </a:lnTo>
                  <a:lnTo>
                    <a:pt x="681247" y="19543"/>
                  </a:lnTo>
                  <a:lnTo>
                    <a:pt x="639343" y="37608"/>
                  </a:lnTo>
                  <a:lnTo>
                    <a:pt x="596857" y="54551"/>
                  </a:lnTo>
                  <a:lnTo>
                    <a:pt x="553807" y="70356"/>
                  </a:lnTo>
                  <a:lnTo>
                    <a:pt x="510212" y="85003"/>
                  </a:lnTo>
                  <a:lnTo>
                    <a:pt x="466091" y="98473"/>
                  </a:lnTo>
                  <a:lnTo>
                    <a:pt x="421461" y="110749"/>
                  </a:lnTo>
                  <a:lnTo>
                    <a:pt x="376342" y="121812"/>
                  </a:lnTo>
                  <a:lnTo>
                    <a:pt x="330752" y="131642"/>
                  </a:lnTo>
                  <a:lnTo>
                    <a:pt x="284710" y="140222"/>
                  </a:lnTo>
                  <a:lnTo>
                    <a:pt x="238234" y="147533"/>
                  </a:lnTo>
                  <a:lnTo>
                    <a:pt x="191343" y="153556"/>
                  </a:lnTo>
                  <a:lnTo>
                    <a:pt x="144055" y="158273"/>
                  </a:lnTo>
                  <a:lnTo>
                    <a:pt x="96389" y="161666"/>
                  </a:lnTo>
                  <a:lnTo>
                    <a:pt x="48363" y="163715"/>
                  </a:lnTo>
                  <a:lnTo>
                    <a:pt x="0" y="164402"/>
                  </a:lnTo>
                  <a:lnTo>
                    <a:pt x="0" y="1504695"/>
                  </a:lnTo>
                  <a:lnTo>
                    <a:pt x="48324" y="1504316"/>
                  </a:lnTo>
                  <a:lnTo>
                    <a:pt x="96468" y="1503180"/>
                  </a:lnTo>
                  <a:lnTo>
                    <a:pt x="144422" y="1501292"/>
                  </a:lnTo>
                  <a:lnTo>
                    <a:pt x="192182" y="1498660"/>
                  </a:lnTo>
                  <a:lnTo>
                    <a:pt x="239740" y="1495288"/>
                  </a:lnTo>
                  <a:lnTo>
                    <a:pt x="287092" y="1491182"/>
                  </a:lnTo>
                  <a:lnTo>
                    <a:pt x="334233" y="1486349"/>
                  </a:lnTo>
                  <a:lnTo>
                    <a:pt x="381155" y="1480792"/>
                  </a:lnTo>
                  <a:lnTo>
                    <a:pt x="427854" y="1474519"/>
                  </a:lnTo>
                  <a:lnTo>
                    <a:pt x="474324" y="1467535"/>
                  </a:lnTo>
                  <a:lnTo>
                    <a:pt x="520560" y="1459846"/>
                  </a:lnTo>
                  <a:lnTo>
                    <a:pt x="566555" y="1451457"/>
                  </a:lnTo>
                  <a:lnTo>
                    <a:pt x="612304" y="1442374"/>
                  </a:lnTo>
                  <a:lnTo>
                    <a:pt x="657801" y="1432602"/>
                  </a:lnTo>
                  <a:lnTo>
                    <a:pt x="703040" y="1422148"/>
                  </a:lnTo>
                  <a:lnTo>
                    <a:pt x="748017" y="1411016"/>
                  </a:lnTo>
                  <a:lnTo>
                    <a:pt x="792725" y="1399213"/>
                  </a:lnTo>
                  <a:lnTo>
                    <a:pt x="837158" y="1386745"/>
                  </a:lnTo>
                  <a:lnTo>
                    <a:pt x="881312" y="1373616"/>
                  </a:lnTo>
                  <a:lnTo>
                    <a:pt x="925180" y="1359833"/>
                  </a:lnTo>
                  <a:lnTo>
                    <a:pt x="968756" y="1345401"/>
                  </a:lnTo>
                  <a:lnTo>
                    <a:pt x="1012035" y="1330327"/>
                  </a:lnTo>
                  <a:lnTo>
                    <a:pt x="1055011" y="1314615"/>
                  </a:lnTo>
                  <a:lnTo>
                    <a:pt x="1097679" y="1298271"/>
                  </a:lnTo>
                  <a:lnTo>
                    <a:pt x="1140033" y="1281301"/>
                  </a:lnTo>
                  <a:lnTo>
                    <a:pt x="1182067" y="1263711"/>
                  </a:lnTo>
                  <a:lnTo>
                    <a:pt x="1223775" y="1245506"/>
                  </a:lnTo>
                  <a:lnTo>
                    <a:pt x="1265153" y="1226692"/>
                  </a:lnTo>
                  <a:lnTo>
                    <a:pt x="1306193" y="1207275"/>
                  </a:lnTo>
                  <a:lnTo>
                    <a:pt x="1346891" y="1187260"/>
                  </a:lnTo>
                  <a:lnTo>
                    <a:pt x="1387241" y="1166654"/>
                  </a:lnTo>
                  <a:lnTo>
                    <a:pt x="1427237" y="1145460"/>
                  </a:lnTo>
                  <a:lnTo>
                    <a:pt x="1466874" y="1123687"/>
                  </a:lnTo>
                  <a:lnTo>
                    <a:pt x="1506146" y="1101338"/>
                  </a:lnTo>
                  <a:lnTo>
                    <a:pt x="1545046" y="1078420"/>
                  </a:lnTo>
                  <a:lnTo>
                    <a:pt x="1583570" y="1054938"/>
                  </a:lnTo>
                  <a:lnTo>
                    <a:pt x="1621712" y="1030898"/>
                  </a:lnTo>
                  <a:lnTo>
                    <a:pt x="1659467" y="1006306"/>
                  </a:lnTo>
                  <a:lnTo>
                    <a:pt x="1696827" y="981168"/>
                  </a:lnTo>
                  <a:lnTo>
                    <a:pt x="1733789" y="955488"/>
                  </a:lnTo>
                  <a:lnTo>
                    <a:pt x="1770345" y="929273"/>
                  </a:lnTo>
                  <a:lnTo>
                    <a:pt x="1806491" y="902529"/>
                  </a:lnTo>
                  <a:lnTo>
                    <a:pt x="1842221" y="875260"/>
                  </a:lnTo>
                  <a:lnTo>
                    <a:pt x="1877529" y="847474"/>
                  </a:lnTo>
                  <a:lnTo>
                    <a:pt x="1912410" y="819174"/>
                  </a:lnTo>
                  <a:lnTo>
                    <a:pt x="1946857" y="790368"/>
                  </a:lnTo>
                  <a:lnTo>
                    <a:pt x="1980865" y="761061"/>
                  </a:lnTo>
                  <a:lnTo>
                    <a:pt x="2014429" y="731258"/>
                  </a:lnTo>
                  <a:lnTo>
                    <a:pt x="2047543" y="700965"/>
                  </a:lnTo>
                  <a:lnTo>
                    <a:pt x="2080201" y="670187"/>
                  </a:lnTo>
                  <a:lnTo>
                    <a:pt x="2112397" y="638931"/>
                  </a:lnTo>
                  <a:lnTo>
                    <a:pt x="2144126" y="607203"/>
                  </a:lnTo>
                  <a:lnTo>
                    <a:pt x="2175382" y="575007"/>
                  </a:lnTo>
                  <a:lnTo>
                    <a:pt x="2206159" y="542349"/>
                  </a:lnTo>
                  <a:lnTo>
                    <a:pt x="2236452" y="509236"/>
                  </a:lnTo>
                  <a:lnTo>
                    <a:pt x="2266256" y="475672"/>
                  </a:lnTo>
                  <a:lnTo>
                    <a:pt x="2295563" y="441664"/>
                  </a:lnTo>
                  <a:lnTo>
                    <a:pt x="2324370" y="407217"/>
                  </a:lnTo>
                  <a:lnTo>
                    <a:pt x="2352669" y="372337"/>
                  </a:lnTo>
                  <a:lnTo>
                    <a:pt x="2380456" y="337029"/>
                  </a:lnTo>
                  <a:lnTo>
                    <a:pt x="2407725" y="301299"/>
                  </a:lnTo>
                  <a:lnTo>
                    <a:pt x="2434469" y="265153"/>
                  </a:lnTo>
                  <a:lnTo>
                    <a:pt x="2460684" y="228597"/>
                  </a:lnTo>
                  <a:lnTo>
                    <a:pt x="2486364" y="191635"/>
                  </a:lnTo>
                  <a:lnTo>
                    <a:pt x="2511503" y="154275"/>
                  </a:lnTo>
                  <a:lnTo>
                    <a:pt x="2536095" y="116521"/>
                  </a:lnTo>
                  <a:lnTo>
                    <a:pt x="2560135" y="78379"/>
                  </a:lnTo>
                  <a:lnTo>
                    <a:pt x="2583617" y="39855"/>
                  </a:lnTo>
                  <a:lnTo>
                    <a:pt x="2606535" y="955"/>
                  </a:lnTo>
                  <a:lnTo>
                    <a:pt x="2607079" y="0"/>
                  </a:lnTo>
                  <a:close/>
                </a:path>
              </a:pathLst>
            </a:custGeom>
            <a:solidFill>
              <a:srgbClr val="6D2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4670774" y="0"/>
              <a:ext cx="3617595" cy="2365375"/>
            </a:xfrm>
            <a:custGeom>
              <a:avLst/>
              <a:gdLst/>
              <a:ahLst/>
              <a:cxnLst/>
              <a:rect l="l" t="t" r="r" b="b"/>
              <a:pathLst>
                <a:path w="3617594" h="2365375">
                  <a:moveTo>
                    <a:pt x="2501678" y="0"/>
                  </a:moveTo>
                  <a:lnTo>
                    <a:pt x="1095472" y="0"/>
                  </a:lnTo>
                  <a:lnTo>
                    <a:pt x="1056048" y="16193"/>
                  </a:lnTo>
                  <a:lnTo>
                    <a:pt x="1014978" y="34202"/>
                  </a:lnTo>
                  <a:lnTo>
                    <a:pt x="974350" y="53166"/>
                  </a:lnTo>
                  <a:lnTo>
                    <a:pt x="934183" y="73077"/>
                  </a:lnTo>
                  <a:lnTo>
                    <a:pt x="894495" y="93925"/>
                  </a:lnTo>
                  <a:lnTo>
                    <a:pt x="855304" y="115702"/>
                  </a:lnTo>
                  <a:lnTo>
                    <a:pt x="816628" y="138398"/>
                  </a:lnTo>
                  <a:lnTo>
                    <a:pt x="778485" y="162006"/>
                  </a:lnTo>
                  <a:lnTo>
                    <a:pt x="740892" y="186515"/>
                  </a:lnTo>
                  <a:lnTo>
                    <a:pt x="703869" y="211917"/>
                  </a:lnTo>
                  <a:lnTo>
                    <a:pt x="667433" y="238202"/>
                  </a:lnTo>
                  <a:lnTo>
                    <a:pt x="631602" y="265363"/>
                  </a:lnTo>
                  <a:lnTo>
                    <a:pt x="596393" y="293390"/>
                  </a:lnTo>
                  <a:lnTo>
                    <a:pt x="561826" y="322274"/>
                  </a:lnTo>
                  <a:lnTo>
                    <a:pt x="527918" y="352007"/>
                  </a:lnTo>
                  <a:lnTo>
                    <a:pt x="494687" y="382578"/>
                  </a:lnTo>
                  <a:lnTo>
                    <a:pt x="462151" y="413980"/>
                  </a:lnTo>
                  <a:lnTo>
                    <a:pt x="430329" y="446204"/>
                  </a:lnTo>
                  <a:lnTo>
                    <a:pt x="399237" y="479240"/>
                  </a:lnTo>
                  <a:lnTo>
                    <a:pt x="368894" y="513079"/>
                  </a:lnTo>
                  <a:lnTo>
                    <a:pt x="339319" y="547714"/>
                  </a:lnTo>
                  <a:lnTo>
                    <a:pt x="310529" y="583133"/>
                  </a:lnTo>
                  <a:lnTo>
                    <a:pt x="282542" y="619330"/>
                  </a:lnTo>
                  <a:lnTo>
                    <a:pt x="255376" y="656295"/>
                  </a:lnTo>
                  <a:lnTo>
                    <a:pt x="229050" y="694018"/>
                  </a:lnTo>
                  <a:lnTo>
                    <a:pt x="203580" y="732492"/>
                  </a:lnTo>
                  <a:lnTo>
                    <a:pt x="178986" y="771706"/>
                  </a:lnTo>
                  <a:lnTo>
                    <a:pt x="155286" y="811653"/>
                  </a:lnTo>
                  <a:lnTo>
                    <a:pt x="132496" y="852323"/>
                  </a:lnTo>
                  <a:lnTo>
                    <a:pt x="110636" y="893707"/>
                  </a:lnTo>
                  <a:lnTo>
                    <a:pt x="89723" y="935797"/>
                  </a:lnTo>
                  <a:lnTo>
                    <a:pt x="69776" y="978583"/>
                  </a:lnTo>
                  <a:lnTo>
                    <a:pt x="50812" y="1022056"/>
                  </a:lnTo>
                  <a:lnTo>
                    <a:pt x="32849" y="1066208"/>
                  </a:lnTo>
                  <a:lnTo>
                    <a:pt x="15905" y="1111030"/>
                  </a:lnTo>
                  <a:lnTo>
                    <a:pt x="0" y="1156512"/>
                  </a:lnTo>
                  <a:lnTo>
                    <a:pt x="3599764" y="2365196"/>
                  </a:lnTo>
                  <a:lnTo>
                    <a:pt x="3614531" y="2319332"/>
                  </a:lnTo>
                  <a:lnTo>
                    <a:pt x="3617225" y="2310190"/>
                  </a:lnTo>
                  <a:lnTo>
                    <a:pt x="3617225" y="1212349"/>
                  </a:lnTo>
                  <a:lnTo>
                    <a:pt x="3595532" y="1145010"/>
                  </a:lnTo>
                  <a:lnTo>
                    <a:pt x="3580417" y="1102803"/>
                  </a:lnTo>
                  <a:lnTo>
                    <a:pt x="3564319" y="1060984"/>
                  </a:lnTo>
                  <a:lnTo>
                    <a:pt x="3547247" y="1019569"/>
                  </a:lnTo>
                  <a:lnTo>
                    <a:pt x="3529210" y="978577"/>
                  </a:lnTo>
                  <a:lnTo>
                    <a:pt x="3510217" y="938025"/>
                  </a:lnTo>
                  <a:lnTo>
                    <a:pt x="3490275" y="897932"/>
                  </a:lnTo>
                  <a:lnTo>
                    <a:pt x="3469396" y="858315"/>
                  </a:lnTo>
                  <a:lnTo>
                    <a:pt x="3447586" y="819193"/>
                  </a:lnTo>
                  <a:lnTo>
                    <a:pt x="3424855" y="780584"/>
                  </a:lnTo>
                  <a:lnTo>
                    <a:pt x="3401212" y="742504"/>
                  </a:lnTo>
                  <a:lnTo>
                    <a:pt x="3376665" y="704973"/>
                  </a:lnTo>
                  <a:lnTo>
                    <a:pt x="3351224" y="668009"/>
                  </a:lnTo>
                  <a:lnTo>
                    <a:pt x="3324898" y="631628"/>
                  </a:lnTo>
                  <a:lnTo>
                    <a:pt x="3297694" y="595850"/>
                  </a:lnTo>
                  <a:lnTo>
                    <a:pt x="3269622" y="560691"/>
                  </a:lnTo>
                  <a:lnTo>
                    <a:pt x="3240692" y="526171"/>
                  </a:lnTo>
                  <a:lnTo>
                    <a:pt x="3210911" y="492307"/>
                  </a:lnTo>
                  <a:lnTo>
                    <a:pt x="3180288" y="459116"/>
                  </a:lnTo>
                  <a:lnTo>
                    <a:pt x="3148833" y="426618"/>
                  </a:lnTo>
                  <a:lnTo>
                    <a:pt x="3116554" y="394829"/>
                  </a:lnTo>
                  <a:lnTo>
                    <a:pt x="3083460" y="363768"/>
                  </a:lnTo>
                  <a:lnTo>
                    <a:pt x="3049560" y="333453"/>
                  </a:lnTo>
                  <a:lnTo>
                    <a:pt x="3014863" y="303902"/>
                  </a:lnTo>
                  <a:lnTo>
                    <a:pt x="2979377" y="275132"/>
                  </a:lnTo>
                  <a:lnTo>
                    <a:pt x="2943112" y="247162"/>
                  </a:lnTo>
                  <a:lnTo>
                    <a:pt x="2906076" y="220009"/>
                  </a:lnTo>
                  <a:lnTo>
                    <a:pt x="2868278" y="193692"/>
                  </a:lnTo>
                  <a:lnTo>
                    <a:pt x="2829727" y="168228"/>
                  </a:lnTo>
                  <a:lnTo>
                    <a:pt x="2790432" y="143636"/>
                  </a:lnTo>
                  <a:lnTo>
                    <a:pt x="2750401" y="119933"/>
                  </a:lnTo>
                  <a:lnTo>
                    <a:pt x="2709644" y="97137"/>
                  </a:lnTo>
                  <a:lnTo>
                    <a:pt x="2668169" y="75266"/>
                  </a:lnTo>
                  <a:lnTo>
                    <a:pt x="2625986" y="54339"/>
                  </a:lnTo>
                  <a:lnTo>
                    <a:pt x="2583102" y="34372"/>
                  </a:lnTo>
                  <a:lnTo>
                    <a:pt x="2539527" y="15385"/>
                  </a:lnTo>
                  <a:lnTo>
                    <a:pt x="2501678" y="0"/>
                  </a:lnTo>
                  <a:close/>
                </a:path>
              </a:pathLst>
            </a:custGeom>
            <a:solidFill>
              <a:srgbClr val="CC00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6384296" y="1054467"/>
              <a:ext cx="781050" cy="1171575"/>
            </a:xfrm>
            <a:custGeom>
              <a:avLst/>
              <a:gdLst/>
              <a:ahLst/>
              <a:cxnLst/>
              <a:rect l="l" t="t" r="r" b="b"/>
              <a:pathLst>
                <a:path w="781050" h="1171575">
                  <a:moveTo>
                    <a:pt x="130175" y="0"/>
                  </a:moveTo>
                  <a:lnTo>
                    <a:pt x="0" y="0"/>
                  </a:lnTo>
                  <a:lnTo>
                    <a:pt x="0" y="1171575"/>
                  </a:lnTo>
                  <a:lnTo>
                    <a:pt x="130175" y="1171575"/>
                  </a:lnTo>
                  <a:lnTo>
                    <a:pt x="130175" y="0"/>
                  </a:lnTo>
                  <a:close/>
                </a:path>
                <a:path w="781050" h="1171575">
                  <a:moveTo>
                    <a:pt x="455612" y="0"/>
                  </a:moveTo>
                  <a:lnTo>
                    <a:pt x="325437" y="0"/>
                  </a:lnTo>
                  <a:lnTo>
                    <a:pt x="325437" y="1171575"/>
                  </a:lnTo>
                  <a:lnTo>
                    <a:pt x="455612" y="1171575"/>
                  </a:lnTo>
                  <a:lnTo>
                    <a:pt x="455612" y="0"/>
                  </a:lnTo>
                  <a:close/>
                </a:path>
                <a:path w="781050" h="1171575">
                  <a:moveTo>
                    <a:pt x="781050" y="0"/>
                  </a:moveTo>
                  <a:lnTo>
                    <a:pt x="650875" y="0"/>
                  </a:lnTo>
                  <a:lnTo>
                    <a:pt x="650875" y="1171575"/>
                  </a:lnTo>
                  <a:lnTo>
                    <a:pt x="781050" y="1171575"/>
                  </a:lnTo>
                  <a:lnTo>
                    <a:pt x="781050" y="0"/>
                  </a:lnTo>
                  <a:close/>
                </a:path>
              </a:pathLst>
            </a:custGeom>
            <a:solidFill>
              <a:srgbClr val="F5F5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0" y="0"/>
            <a:ext cx="3605529" cy="1979930"/>
            <a:chOff x="0" y="0"/>
            <a:chExt cx="3605529" cy="1979930"/>
          </a:xfrm>
        </p:grpSpPr>
        <p:sp>
          <p:nvSpPr>
            <p:cNvPr id="17" name="object 17"/>
            <p:cNvSpPr/>
            <p:nvPr/>
          </p:nvSpPr>
          <p:spPr>
            <a:xfrm>
              <a:off x="0" y="0"/>
              <a:ext cx="2581275" cy="1656080"/>
            </a:xfrm>
            <a:custGeom>
              <a:avLst/>
              <a:gdLst/>
              <a:ahLst/>
              <a:cxnLst/>
              <a:rect l="l" t="t" r="r" b="b"/>
              <a:pathLst>
                <a:path w="2581275" h="1656080">
                  <a:moveTo>
                    <a:pt x="0" y="313999"/>
                  </a:moveTo>
                  <a:lnTo>
                    <a:pt x="0" y="1562965"/>
                  </a:lnTo>
                  <a:lnTo>
                    <a:pt x="5030" y="1564608"/>
                  </a:lnTo>
                  <a:lnTo>
                    <a:pt x="48894" y="1577828"/>
                  </a:lnTo>
                  <a:lnTo>
                    <a:pt x="93168" y="1590063"/>
                  </a:lnTo>
                  <a:lnTo>
                    <a:pt x="137838" y="1601302"/>
                  </a:lnTo>
                  <a:lnTo>
                    <a:pt x="182892" y="1611530"/>
                  </a:lnTo>
                  <a:lnTo>
                    <a:pt x="228317" y="1620735"/>
                  </a:lnTo>
                  <a:lnTo>
                    <a:pt x="274100" y="1628905"/>
                  </a:lnTo>
                  <a:lnTo>
                    <a:pt x="320229" y="1636027"/>
                  </a:lnTo>
                  <a:lnTo>
                    <a:pt x="366690" y="1642088"/>
                  </a:lnTo>
                  <a:lnTo>
                    <a:pt x="413471" y="1647076"/>
                  </a:lnTo>
                  <a:lnTo>
                    <a:pt x="460559" y="1650977"/>
                  </a:lnTo>
                  <a:lnTo>
                    <a:pt x="507941" y="1653780"/>
                  </a:lnTo>
                  <a:lnTo>
                    <a:pt x="555605" y="1655471"/>
                  </a:lnTo>
                  <a:lnTo>
                    <a:pt x="603538" y="1656037"/>
                  </a:lnTo>
                  <a:lnTo>
                    <a:pt x="651599" y="1655471"/>
                  </a:lnTo>
                  <a:lnTo>
                    <a:pt x="699388" y="1653780"/>
                  </a:lnTo>
                  <a:lnTo>
                    <a:pt x="746891" y="1650977"/>
                  </a:lnTo>
                  <a:lnTo>
                    <a:pt x="794096" y="1647076"/>
                  </a:lnTo>
                  <a:lnTo>
                    <a:pt x="840990" y="1642088"/>
                  </a:lnTo>
                  <a:lnTo>
                    <a:pt x="887561" y="1636027"/>
                  </a:lnTo>
                  <a:lnTo>
                    <a:pt x="933795" y="1628905"/>
                  </a:lnTo>
                  <a:lnTo>
                    <a:pt x="979680" y="1620735"/>
                  </a:lnTo>
                  <a:lnTo>
                    <a:pt x="1025203" y="1611530"/>
                  </a:lnTo>
                  <a:lnTo>
                    <a:pt x="1070352" y="1601302"/>
                  </a:lnTo>
                  <a:lnTo>
                    <a:pt x="1115113" y="1590063"/>
                  </a:lnTo>
                  <a:lnTo>
                    <a:pt x="1159473" y="1577828"/>
                  </a:lnTo>
                  <a:lnTo>
                    <a:pt x="1203421" y="1564608"/>
                  </a:lnTo>
                  <a:lnTo>
                    <a:pt x="1246943" y="1550417"/>
                  </a:lnTo>
                  <a:lnTo>
                    <a:pt x="1290026" y="1535266"/>
                  </a:lnTo>
                  <a:lnTo>
                    <a:pt x="1332658" y="1519169"/>
                  </a:lnTo>
                  <a:lnTo>
                    <a:pt x="1374826" y="1502138"/>
                  </a:lnTo>
                  <a:lnTo>
                    <a:pt x="1416517" y="1484186"/>
                  </a:lnTo>
                  <a:lnTo>
                    <a:pt x="1457718" y="1465326"/>
                  </a:lnTo>
                  <a:lnTo>
                    <a:pt x="1498417" y="1445571"/>
                  </a:lnTo>
                  <a:lnTo>
                    <a:pt x="1538601" y="1424932"/>
                  </a:lnTo>
                  <a:lnTo>
                    <a:pt x="1578256" y="1403424"/>
                  </a:lnTo>
                  <a:lnTo>
                    <a:pt x="1617371" y="1381058"/>
                  </a:lnTo>
                  <a:lnTo>
                    <a:pt x="1655933" y="1357848"/>
                  </a:lnTo>
                  <a:lnTo>
                    <a:pt x="1693928" y="1333805"/>
                  </a:lnTo>
                  <a:lnTo>
                    <a:pt x="1731344" y="1308944"/>
                  </a:lnTo>
                  <a:lnTo>
                    <a:pt x="1768169" y="1283276"/>
                  </a:lnTo>
                  <a:lnTo>
                    <a:pt x="1804389" y="1256814"/>
                  </a:lnTo>
                  <a:lnTo>
                    <a:pt x="1839991" y="1229570"/>
                  </a:lnTo>
                  <a:lnTo>
                    <a:pt x="1874964" y="1201559"/>
                  </a:lnTo>
                  <a:lnTo>
                    <a:pt x="1909293" y="1172792"/>
                  </a:lnTo>
                  <a:lnTo>
                    <a:pt x="1942967" y="1143282"/>
                  </a:lnTo>
                  <a:lnTo>
                    <a:pt x="1975972" y="1113042"/>
                  </a:lnTo>
                  <a:lnTo>
                    <a:pt x="2008297" y="1082084"/>
                  </a:lnTo>
                  <a:lnTo>
                    <a:pt x="2039927" y="1050421"/>
                  </a:lnTo>
                  <a:lnTo>
                    <a:pt x="2070851" y="1018066"/>
                  </a:lnTo>
                  <a:lnTo>
                    <a:pt x="2101055" y="985032"/>
                  </a:lnTo>
                  <a:lnTo>
                    <a:pt x="2130527" y="951331"/>
                  </a:lnTo>
                  <a:lnTo>
                    <a:pt x="2159254" y="916977"/>
                  </a:lnTo>
                  <a:lnTo>
                    <a:pt x="2187223" y="881981"/>
                  </a:lnTo>
                  <a:lnTo>
                    <a:pt x="2214421" y="846356"/>
                  </a:lnTo>
                  <a:lnTo>
                    <a:pt x="2240836" y="810116"/>
                  </a:lnTo>
                  <a:lnTo>
                    <a:pt x="2266455" y="773272"/>
                  </a:lnTo>
                  <a:lnTo>
                    <a:pt x="2291265" y="735839"/>
                  </a:lnTo>
                  <a:lnTo>
                    <a:pt x="2315254" y="697827"/>
                  </a:lnTo>
                  <a:lnTo>
                    <a:pt x="2338408" y="659251"/>
                  </a:lnTo>
                  <a:lnTo>
                    <a:pt x="2360715" y="620122"/>
                  </a:lnTo>
                  <a:lnTo>
                    <a:pt x="2382161" y="580454"/>
                  </a:lnTo>
                  <a:lnTo>
                    <a:pt x="2398981" y="547594"/>
                  </a:lnTo>
                  <a:lnTo>
                    <a:pt x="603538" y="547594"/>
                  </a:lnTo>
                  <a:lnTo>
                    <a:pt x="555832" y="546336"/>
                  </a:lnTo>
                  <a:lnTo>
                    <a:pt x="508750" y="542605"/>
                  </a:lnTo>
                  <a:lnTo>
                    <a:pt x="462355" y="536465"/>
                  </a:lnTo>
                  <a:lnTo>
                    <a:pt x="416711" y="527979"/>
                  </a:lnTo>
                  <a:lnTo>
                    <a:pt x="371881" y="517212"/>
                  </a:lnTo>
                  <a:lnTo>
                    <a:pt x="327931" y="504226"/>
                  </a:lnTo>
                  <a:lnTo>
                    <a:pt x="284922" y="489086"/>
                  </a:lnTo>
                  <a:lnTo>
                    <a:pt x="242920" y="471856"/>
                  </a:lnTo>
                  <a:lnTo>
                    <a:pt x="201987" y="452600"/>
                  </a:lnTo>
                  <a:lnTo>
                    <a:pt x="162189" y="431380"/>
                  </a:lnTo>
                  <a:lnTo>
                    <a:pt x="123587" y="408261"/>
                  </a:lnTo>
                  <a:lnTo>
                    <a:pt x="86247" y="383308"/>
                  </a:lnTo>
                  <a:lnTo>
                    <a:pt x="50232" y="356582"/>
                  </a:lnTo>
                  <a:lnTo>
                    <a:pt x="15606" y="328149"/>
                  </a:lnTo>
                  <a:lnTo>
                    <a:pt x="0" y="313999"/>
                  </a:lnTo>
                  <a:close/>
                </a:path>
                <a:path w="2581275" h="1656080">
                  <a:moveTo>
                    <a:pt x="2580677" y="0"/>
                  </a:moveTo>
                  <a:lnTo>
                    <a:pt x="1432516" y="0"/>
                  </a:lnTo>
                  <a:lnTo>
                    <a:pt x="1430085" y="5928"/>
                  </a:lnTo>
                  <a:lnTo>
                    <a:pt x="1410828" y="46860"/>
                  </a:lnTo>
                  <a:lnTo>
                    <a:pt x="1389608" y="86659"/>
                  </a:lnTo>
                  <a:lnTo>
                    <a:pt x="1366490" y="125260"/>
                  </a:lnTo>
                  <a:lnTo>
                    <a:pt x="1341536" y="162600"/>
                  </a:lnTo>
                  <a:lnTo>
                    <a:pt x="1314810" y="198615"/>
                  </a:lnTo>
                  <a:lnTo>
                    <a:pt x="1286377" y="233241"/>
                  </a:lnTo>
                  <a:lnTo>
                    <a:pt x="1256300" y="266415"/>
                  </a:lnTo>
                  <a:lnTo>
                    <a:pt x="1224643" y="298072"/>
                  </a:lnTo>
                  <a:lnTo>
                    <a:pt x="1191469" y="328149"/>
                  </a:lnTo>
                  <a:lnTo>
                    <a:pt x="1156843" y="356582"/>
                  </a:lnTo>
                  <a:lnTo>
                    <a:pt x="1120828" y="383308"/>
                  </a:lnTo>
                  <a:lnTo>
                    <a:pt x="1083488" y="408261"/>
                  </a:lnTo>
                  <a:lnTo>
                    <a:pt x="1044887" y="431380"/>
                  </a:lnTo>
                  <a:lnTo>
                    <a:pt x="1005088" y="452600"/>
                  </a:lnTo>
                  <a:lnTo>
                    <a:pt x="964156" y="471856"/>
                  </a:lnTo>
                  <a:lnTo>
                    <a:pt x="922153" y="489086"/>
                  </a:lnTo>
                  <a:lnTo>
                    <a:pt x="879145" y="504226"/>
                  </a:lnTo>
                  <a:lnTo>
                    <a:pt x="835194" y="517212"/>
                  </a:lnTo>
                  <a:lnTo>
                    <a:pt x="790365" y="527979"/>
                  </a:lnTo>
                  <a:lnTo>
                    <a:pt x="744721" y="536465"/>
                  </a:lnTo>
                  <a:lnTo>
                    <a:pt x="698326" y="542605"/>
                  </a:lnTo>
                  <a:lnTo>
                    <a:pt x="651244" y="546336"/>
                  </a:lnTo>
                  <a:lnTo>
                    <a:pt x="603538" y="547594"/>
                  </a:lnTo>
                  <a:lnTo>
                    <a:pt x="2398981" y="547594"/>
                  </a:lnTo>
                  <a:lnTo>
                    <a:pt x="2422424" y="499550"/>
                  </a:lnTo>
                  <a:lnTo>
                    <a:pt x="2441215" y="458340"/>
                  </a:lnTo>
                  <a:lnTo>
                    <a:pt x="2459094" y="416640"/>
                  </a:lnTo>
                  <a:lnTo>
                    <a:pt x="2476050" y="374465"/>
                  </a:lnTo>
                  <a:lnTo>
                    <a:pt x="2492069" y="331827"/>
                  </a:lnTo>
                  <a:lnTo>
                    <a:pt x="2507138" y="288738"/>
                  </a:lnTo>
                  <a:lnTo>
                    <a:pt x="2521246" y="245212"/>
                  </a:lnTo>
                  <a:lnTo>
                    <a:pt x="2534378" y="201260"/>
                  </a:lnTo>
                  <a:lnTo>
                    <a:pt x="2546523" y="156896"/>
                  </a:lnTo>
                  <a:lnTo>
                    <a:pt x="2557668" y="112132"/>
                  </a:lnTo>
                  <a:lnTo>
                    <a:pt x="2567799" y="66981"/>
                  </a:lnTo>
                  <a:lnTo>
                    <a:pt x="2576905" y="21456"/>
                  </a:lnTo>
                  <a:lnTo>
                    <a:pt x="2580677" y="0"/>
                  </a:lnTo>
                  <a:close/>
                </a:path>
              </a:pathLst>
            </a:custGeom>
            <a:solidFill>
              <a:srgbClr val="0099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3886" y="684466"/>
              <a:ext cx="2581275" cy="129538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3886" y="684466"/>
              <a:ext cx="1299527" cy="92734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673056" y="2942280"/>
            <a:ext cx="13457555" cy="2692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700"/>
              </a:lnSpc>
              <a:spcBef>
                <a:spcPts val="95"/>
              </a:spcBef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‘Analysing data’ means looking closely at the information collected to </a:t>
            </a:r>
            <a:r>
              <a:rPr sz="30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looks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for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patterns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and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see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whether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it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contains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evidence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which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can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be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used </a:t>
            </a:r>
            <a:r>
              <a:rPr sz="3000" spc="-89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to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answer the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research or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evaluation questions</a:t>
            </a:r>
            <a:endParaRPr sz="3000">
              <a:latin typeface="ABeeZee"/>
              <a:cs typeface="ABeeZee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4050">
              <a:latin typeface="ABeeZee"/>
              <a:cs typeface="ABeeZee"/>
            </a:endParaRPr>
          </a:p>
          <a:p>
            <a:pPr marL="12700">
              <a:lnSpc>
                <a:spcPct val="100000"/>
              </a:lnSpc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Data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can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be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numbers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(‘quantitative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data’)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or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words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(‘qualitative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data).</a:t>
            </a:r>
            <a:endParaRPr sz="3000">
              <a:latin typeface="ABeeZee"/>
              <a:cs typeface="ABeeZee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6CFF84B-08DC-4EA9-A893-B71BA4116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30475" y="2821419"/>
            <a:ext cx="12753967" cy="6238887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628B7AB-1F65-4AD6-902A-5A6BB512C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28700" y="1486381"/>
              <a:ext cx="7172325" cy="4016375"/>
            </a:xfrm>
            <a:custGeom>
              <a:avLst/>
              <a:gdLst/>
              <a:ahLst/>
              <a:cxnLst/>
              <a:rect l="l" t="t" r="r" b="b"/>
              <a:pathLst>
                <a:path w="7172325" h="4016375">
                  <a:moveTo>
                    <a:pt x="7172325" y="966990"/>
                  </a:moveTo>
                  <a:lnTo>
                    <a:pt x="7170636" y="912088"/>
                  </a:lnTo>
                  <a:lnTo>
                    <a:pt x="7164159" y="846493"/>
                  </a:lnTo>
                  <a:lnTo>
                    <a:pt x="7152881" y="781545"/>
                  </a:lnTo>
                  <a:lnTo>
                    <a:pt x="7136841" y="717613"/>
                  </a:lnTo>
                  <a:lnTo>
                    <a:pt x="7116140" y="655027"/>
                  </a:lnTo>
                  <a:lnTo>
                    <a:pt x="7090880" y="594131"/>
                  </a:lnTo>
                  <a:lnTo>
                    <a:pt x="7061213" y="535254"/>
                  </a:lnTo>
                  <a:lnTo>
                    <a:pt x="7027278" y="478726"/>
                  </a:lnTo>
                  <a:lnTo>
                    <a:pt x="6989280" y="424840"/>
                  </a:lnTo>
                  <a:lnTo>
                    <a:pt x="6947408" y="373888"/>
                  </a:lnTo>
                  <a:lnTo>
                    <a:pt x="6901904" y="326148"/>
                  </a:lnTo>
                  <a:lnTo>
                    <a:pt x="6852996" y="281889"/>
                  </a:lnTo>
                  <a:lnTo>
                    <a:pt x="6800977" y="241338"/>
                  </a:lnTo>
                  <a:lnTo>
                    <a:pt x="6746087" y="204724"/>
                  </a:lnTo>
                  <a:lnTo>
                    <a:pt x="6688671" y="172224"/>
                  </a:lnTo>
                  <a:lnTo>
                    <a:pt x="6629006" y="144056"/>
                  </a:lnTo>
                  <a:lnTo>
                    <a:pt x="6567424" y="120332"/>
                  </a:lnTo>
                  <a:lnTo>
                    <a:pt x="6504279" y="101193"/>
                  </a:lnTo>
                  <a:lnTo>
                    <a:pt x="6439878" y="86753"/>
                  </a:lnTo>
                  <a:lnTo>
                    <a:pt x="6374600" y="77089"/>
                  </a:lnTo>
                  <a:lnTo>
                    <a:pt x="6308776" y="72237"/>
                  </a:lnTo>
                  <a:lnTo>
                    <a:pt x="6275781" y="71628"/>
                  </a:lnTo>
                  <a:lnTo>
                    <a:pt x="5994133" y="60439"/>
                  </a:lnTo>
                  <a:lnTo>
                    <a:pt x="5308079" y="35814"/>
                  </a:lnTo>
                  <a:lnTo>
                    <a:pt x="4455871" y="11188"/>
                  </a:lnTo>
                  <a:lnTo>
                    <a:pt x="3675811" y="0"/>
                  </a:lnTo>
                  <a:lnTo>
                    <a:pt x="3048025" y="11188"/>
                  </a:lnTo>
                  <a:lnTo>
                    <a:pt x="2114156" y="35814"/>
                  </a:lnTo>
                  <a:lnTo>
                    <a:pt x="1266291" y="60439"/>
                  </a:lnTo>
                  <a:lnTo>
                    <a:pt x="896531" y="71628"/>
                  </a:lnTo>
                  <a:lnTo>
                    <a:pt x="885532" y="71691"/>
                  </a:lnTo>
                  <a:lnTo>
                    <a:pt x="819607" y="74930"/>
                  </a:lnTo>
                  <a:lnTo>
                    <a:pt x="754100" y="82994"/>
                  </a:lnTo>
                  <a:lnTo>
                    <a:pt x="689381" y="95859"/>
                  </a:lnTo>
                  <a:lnTo>
                    <a:pt x="625779" y="113436"/>
                  </a:lnTo>
                  <a:lnTo>
                    <a:pt x="563638" y="135636"/>
                  </a:lnTo>
                  <a:lnTo>
                    <a:pt x="503301" y="162356"/>
                  </a:lnTo>
                  <a:lnTo>
                    <a:pt x="445096" y="193421"/>
                  </a:lnTo>
                  <a:lnTo>
                    <a:pt x="389331" y="228688"/>
                  </a:lnTo>
                  <a:lnTo>
                    <a:pt x="336321" y="267944"/>
                  </a:lnTo>
                  <a:lnTo>
                    <a:pt x="286346" y="310997"/>
                  </a:lnTo>
                  <a:lnTo>
                    <a:pt x="239674" y="357606"/>
                  </a:lnTo>
                  <a:lnTo>
                    <a:pt x="196570" y="407517"/>
                  </a:lnTo>
                  <a:lnTo>
                    <a:pt x="157264" y="460451"/>
                  </a:lnTo>
                  <a:lnTo>
                    <a:pt x="121958" y="516140"/>
                  </a:lnTo>
                  <a:lnTo>
                    <a:pt x="90830" y="574268"/>
                  </a:lnTo>
                  <a:lnTo>
                    <a:pt x="64084" y="634530"/>
                  </a:lnTo>
                  <a:lnTo>
                    <a:pt x="41859" y="696595"/>
                  </a:lnTo>
                  <a:lnTo>
                    <a:pt x="24257" y="760107"/>
                  </a:lnTo>
                  <a:lnTo>
                    <a:pt x="11379" y="824750"/>
                  </a:lnTo>
                  <a:lnTo>
                    <a:pt x="3302" y="890168"/>
                  </a:lnTo>
                  <a:lnTo>
                    <a:pt x="63" y="956005"/>
                  </a:lnTo>
                  <a:lnTo>
                    <a:pt x="0" y="1916074"/>
                  </a:lnTo>
                  <a:lnTo>
                    <a:pt x="266" y="1938045"/>
                  </a:lnTo>
                  <a:lnTo>
                    <a:pt x="4318" y="2003844"/>
                  </a:lnTo>
                  <a:lnTo>
                    <a:pt x="13195" y="2069160"/>
                  </a:lnTo>
                  <a:lnTo>
                    <a:pt x="26847" y="2133638"/>
                  </a:lnTo>
                  <a:lnTo>
                    <a:pt x="45250" y="2196935"/>
                  </a:lnTo>
                  <a:lnTo>
                    <a:pt x="68237" y="2258720"/>
                  </a:lnTo>
                  <a:lnTo>
                    <a:pt x="95719" y="2318639"/>
                  </a:lnTo>
                  <a:lnTo>
                    <a:pt x="127558" y="2376386"/>
                  </a:lnTo>
                  <a:lnTo>
                    <a:pt x="163537" y="2431643"/>
                  </a:lnTo>
                  <a:lnTo>
                    <a:pt x="203492" y="2484094"/>
                  </a:lnTo>
                  <a:lnTo>
                    <a:pt x="247218" y="2533472"/>
                  </a:lnTo>
                  <a:lnTo>
                    <a:pt x="294449" y="2579509"/>
                  </a:lnTo>
                  <a:lnTo>
                    <a:pt x="344957" y="2621940"/>
                  </a:lnTo>
                  <a:lnTo>
                    <a:pt x="398437" y="2660535"/>
                  </a:lnTo>
                  <a:lnTo>
                    <a:pt x="454634" y="2695117"/>
                  </a:lnTo>
                  <a:lnTo>
                    <a:pt x="513207" y="2725470"/>
                  </a:lnTo>
                  <a:lnTo>
                    <a:pt x="573874" y="2751455"/>
                  </a:lnTo>
                  <a:lnTo>
                    <a:pt x="636282" y="2772892"/>
                  </a:lnTo>
                  <a:lnTo>
                    <a:pt x="700100" y="2789682"/>
                  </a:lnTo>
                  <a:lnTo>
                    <a:pt x="764971" y="2801759"/>
                  </a:lnTo>
                  <a:lnTo>
                    <a:pt x="830580" y="2809011"/>
                  </a:lnTo>
                  <a:lnTo>
                    <a:pt x="887704" y="2811284"/>
                  </a:lnTo>
                  <a:lnTo>
                    <a:pt x="842048" y="3277552"/>
                  </a:lnTo>
                  <a:lnTo>
                    <a:pt x="378333" y="3857231"/>
                  </a:lnTo>
                  <a:lnTo>
                    <a:pt x="374180" y="3860177"/>
                  </a:lnTo>
                  <a:lnTo>
                    <a:pt x="370306" y="3863492"/>
                  </a:lnTo>
                  <a:lnTo>
                    <a:pt x="347383" y="3896791"/>
                  </a:lnTo>
                  <a:lnTo>
                    <a:pt x="341490" y="3926624"/>
                  </a:lnTo>
                  <a:lnTo>
                    <a:pt x="341515" y="3931704"/>
                  </a:lnTo>
                  <a:lnTo>
                    <a:pt x="352310" y="3970629"/>
                  </a:lnTo>
                  <a:lnTo>
                    <a:pt x="383730" y="4003357"/>
                  </a:lnTo>
                  <a:lnTo>
                    <a:pt x="427316" y="4016006"/>
                  </a:lnTo>
                  <a:lnTo>
                    <a:pt x="432409" y="4015981"/>
                  </a:lnTo>
                  <a:lnTo>
                    <a:pt x="521690" y="3993286"/>
                  </a:lnTo>
                  <a:lnTo>
                    <a:pt x="593204" y="3972077"/>
                  </a:lnTo>
                  <a:lnTo>
                    <a:pt x="666813" y="3949052"/>
                  </a:lnTo>
                  <a:lnTo>
                    <a:pt x="742289" y="3924135"/>
                  </a:lnTo>
                  <a:lnTo>
                    <a:pt x="819365" y="3897274"/>
                  </a:lnTo>
                  <a:lnTo>
                    <a:pt x="858431" y="3883088"/>
                  </a:lnTo>
                  <a:lnTo>
                    <a:pt x="897813" y="3868394"/>
                  </a:lnTo>
                  <a:lnTo>
                    <a:pt x="937475" y="3853192"/>
                  </a:lnTo>
                  <a:lnTo>
                    <a:pt x="977392" y="3837444"/>
                  </a:lnTo>
                  <a:lnTo>
                    <a:pt x="1017536" y="3821176"/>
                  </a:lnTo>
                  <a:lnTo>
                    <a:pt x="1057871" y="3804361"/>
                  </a:lnTo>
                  <a:lnTo>
                    <a:pt x="1098372" y="3786987"/>
                  </a:lnTo>
                  <a:lnTo>
                    <a:pt x="1139012" y="3769068"/>
                  </a:lnTo>
                  <a:lnTo>
                    <a:pt x="1179753" y="3750576"/>
                  </a:lnTo>
                  <a:lnTo>
                    <a:pt x="1220558" y="3731514"/>
                  </a:lnTo>
                  <a:lnTo>
                    <a:pt x="1261427" y="3711854"/>
                  </a:lnTo>
                  <a:lnTo>
                    <a:pt x="1302296" y="3691623"/>
                  </a:lnTo>
                  <a:lnTo>
                    <a:pt x="1343152" y="3670782"/>
                  </a:lnTo>
                  <a:lnTo>
                    <a:pt x="1383969" y="3649332"/>
                  </a:lnTo>
                  <a:lnTo>
                    <a:pt x="1424698" y="3627285"/>
                  </a:lnTo>
                  <a:lnTo>
                    <a:pt x="1465326" y="3604603"/>
                  </a:lnTo>
                  <a:lnTo>
                    <a:pt x="1505826" y="3581298"/>
                  </a:lnTo>
                  <a:lnTo>
                    <a:pt x="1546161" y="3557346"/>
                  </a:lnTo>
                  <a:lnTo>
                    <a:pt x="1586293" y="3532746"/>
                  </a:lnTo>
                  <a:lnTo>
                    <a:pt x="1626209" y="3507511"/>
                  </a:lnTo>
                  <a:lnTo>
                    <a:pt x="1665859" y="3481603"/>
                  </a:lnTo>
                  <a:lnTo>
                    <a:pt x="1705241" y="3455022"/>
                  </a:lnTo>
                  <a:lnTo>
                    <a:pt x="1744294" y="3427768"/>
                  </a:lnTo>
                  <a:lnTo>
                    <a:pt x="1783003" y="3399828"/>
                  </a:lnTo>
                  <a:lnTo>
                    <a:pt x="1821345" y="3371189"/>
                  </a:lnTo>
                  <a:lnTo>
                    <a:pt x="1859280" y="3341852"/>
                  </a:lnTo>
                  <a:lnTo>
                    <a:pt x="1896783" y="3311817"/>
                  </a:lnTo>
                  <a:lnTo>
                    <a:pt x="1933829" y="3281045"/>
                  </a:lnTo>
                  <a:lnTo>
                    <a:pt x="1970366" y="3249561"/>
                  </a:lnTo>
                  <a:lnTo>
                    <a:pt x="2006384" y="3217341"/>
                  </a:lnTo>
                  <a:lnTo>
                    <a:pt x="2041855" y="3184385"/>
                  </a:lnTo>
                  <a:lnTo>
                    <a:pt x="2076742" y="3150679"/>
                  </a:lnTo>
                  <a:lnTo>
                    <a:pt x="2111006" y="3116211"/>
                  </a:lnTo>
                  <a:lnTo>
                    <a:pt x="2144636" y="3080982"/>
                  </a:lnTo>
                  <a:lnTo>
                    <a:pt x="2177580" y="3044977"/>
                  </a:lnTo>
                  <a:lnTo>
                    <a:pt x="2209838" y="3008198"/>
                  </a:lnTo>
                  <a:lnTo>
                    <a:pt x="2241346" y="2970619"/>
                  </a:lnTo>
                  <a:lnTo>
                    <a:pt x="2272106" y="2932252"/>
                  </a:lnTo>
                  <a:lnTo>
                    <a:pt x="2302065" y="2893085"/>
                  </a:lnTo>
                  <a:lnTo>
                    <a:pt x="2331199" y="2853105"/>
                  </a:lnTo>
                  <a:lnTo>
                    <a:pt x="2336622" y="2845270"/>
                  </a:lnTo>
                  <a:lnTo>
                    <a:pt x="2894203" y="2856776"/>
                  </a:lnTo>
                  <a:lnTo>
                    <a:pt x="3586162" y="2865170"/>
                  </a:lnTo>
                  <a:lnTo>
                    <a:pt x="4302061" y="2856776"/>
                  </a:lnTo>
                  <a:lnTo>
                    <a:pt x="5193766" y="2838310"/>
                  </a:lnTo>
                  <a:lnTo>
                    <a:pt x="5954077" y="2819831"/>
                  </a:lnTo>
                  <a:lnTo>
                    <a:pt x="6275781" y="2811437"/>
                  </a:lnTo>
                  <a:lnTo>
                    <a:pt x="6286779" y="2811373"/>
                  </a:lnTo>
                  <a:lnTo>
                    <a:pt x="6352705" y="2808135"/>
                  </a:lnTo>
                  <a:lnTo>
                    <a:pt x="6418212" y="2800070"/>
                  </a:lnTo>
                  <a:lnTo>
                    <a:pt x="6482931" y="2787218"/>
                  </a:lnTo>
                  <a:lnTo>
                    <a:pt x="6546532" y="2769628"/>
                  </a:lnTo>
                  <a:lnTo>
                    <a:pt x="6608673" y="2747429"/>
                  </a:lnTo>
                  <a:lnTo>
                    <a:pt x="6669011" y="2720721"/>
                  </a:lnTo>
                  <a:lnTo>
                    <a:pt x="6727215" y="2689644"/>
                  </a:lnTo>
                  <a:lnTo>
                    <a:pt x="6782981" y="2654389"/>
                  </a:lnTo>
                  <a:lnTo>
                    <a:pt x="6835991" y="2615133"/>
                  </a:lnTo>
                  <a:lnTo>
                    <a:pt x="6885965" y="2572080"/>
                  </a:lnTo>
                  <a:lnTo>
                    <a:pt x="6932638" y="2525458"/>
                  </a:lnTo>
                  <a:lnTo>
                    <a:pt x="6975742" y="2475560"/>
                  </a:lnTo>
                  <a:lnTo>
                    <a:pt x="7015048" y="2422614"/>
                  </a:lnTo>
                  <a:lnTo>
                    <a:pt x="7050354" y="2366924"/>
                  </a:lnTo>
                  <a:lnTo>
                    <a:pt x="7081482" y="2308796"/>
                  </a:lnTo>
                  <a:lnTo>
                    <a:pt x="7108215" y="2248535"/>
                  </a:lnTo>
                  <a:lnTo>
                    <a:pt x="7130453" y="2186482"/>
                  </a:lnTo>
                  <a:lnTo>
                    <a:pt x="7148055" y="2122957"/>
                  </a:lnTo>
                  <a:lnTo>
                    <a:pt x="7160933" y="2058314"/>
                  </a:lnTo>
                  <a:lnTo>
                    <a:pt x="7169010" y="1992909"/>
                  </a:lnTo>
                  <a:lnTo>
                    <a:pt x="7172249" y="1927059"/>
                  </a:lnTo>
                  <a:lnTo>
                    <a:pt x="7172325" y="9669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755098" y="1973992"/>
            <a:ext cx="5438775" cy="2044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7355" marR="420370" algn="ctr">
              <a:lnSpc>
                <a:spcPct val="116199"/>
              </a:lnSpc>
              <a:spcBef>
                <a:spcPts val="100"/>
              </a:spcBef>
            </a:pPr>
            <a:r>
              <a:rPr sz="2850" dirty="0">
                <a:solidFill>
                  <a:srgbClr val="000000"/>
                </a:solidFill>
                <a:latin typeface="ABeeZee"/>
                <a:cs typeface="ABeeZee"/>
              </a:rPr>
              <a:t>Analysing</a:t>
            </a:r>
            <a:r>
              <a:rPr sz="2850" spc="-15" dirty="0">
                <a:solidFill>
                  <a:srgbClr val="000000"/>
                </a:solidFill>
                <a:latin typeface="ABeeZee"/>
                <a:cs typeface="ABeeZee"/>
              </a:rPr>
              <a:t> </a:t>
            </a:r>
            <a:r>
              <a:rPr sz="2850" dirty="0">
                <a:solidFill>
                  <a:srgbClr val="000000"/>
                </a:solidFill>
                <a:latin typeface="ABeeZee"/>
                <a:cs typeface="ABeeZee"/>
              </a:rPr>
              <a:t>qualitative</a:t>
            </a:r>
            <a:r>
              <a:rPr sz="2850" spc="-15" dirty="0">
                <a:solidFill>
                  <a:srgbClr val="000000"/>
                </a:solidFill>
                <a:latin typeface="ABeeZee"/>
                <a:cs typeface="ABeeZee"/>
              </a:rPr>
              <a:t> </a:t>
            </a:r>
            <a:r>
              <a:rPr sz="2850" dirty="0">
                <a:solidFill>
                  <a:srgbClr val="000000"/>
                </a:solidFill>
                <a:latin typeface="ABeeZee"/>
                <a:cs typeface="ABeeZee"/>
              </a:rPr>
              <a:t>data </a:t>
            </a:r>
            <a:r>
              <a:rPr sz="2850" spc="-840" dirty="0">
                <a:solidFill>
                  <a:srgbClr val="000000"/>
                </a:solidFill>
                <a:latin typeface="ABeeZee"/>
                <a:cs typeface="ABeeZee"/>
              </a:rPr>
              <a:t> </a:t>
            </a:r>
            <a:r>
              <a:rPr sz="2850" dirty="0">
                <a:solidFill>
                  <a:srgbClr val="000000"/>
                </a:solidFill>
                <a:latin typeface="ABeeZee"/>
                <a:cs typeface="ABeeZee"/>
              </a:rPr>
              <a:t>(words,</a:t>
            </a:r>
            <a:r>
              <a:rPr sz="2850" spc="-5" dirty="0">
                <a:solidFill>
                  <a:srgbClr val="000000"/>
                </a:solidFill>
                <a:latin typeface="ABeeZee"/>
                <a:cs typeface="ABeeZee"/>
              </a:rPr>
              <a:t> </a:t>
            </a:r>
            <a:r>
              <a:rPr sz="2850" spc="-60" dirty="0">
                <a:solidFill>
                  <a:srgbClr val="000000"/>
                </a:solidFill>
                <a:latin typeface="ABeeZee"/>
                <a:cs typeface="ABeeZee"/>
              </a:rPr>
              <a:t>images,</a:t>
            </a:r>
            <a:r>
              <a:rPr sz="2850" spc="-60" dirty="0">
                <a:solidFill>
                  <a:srgbClr val="000000"/>
                </a:solidFill>
                <a:latin typeface="Arial"/>
                <a:cs typeface="Arial"/>
              </a:rPr>
              <a:t>…</a:t>
            </a:r>
            <a:r>
              <a:rPr sz="2850" spc="-60" dirty="0">
                <a:solidFill>
                  <a:srgbClr val="000000"/>
                </a:solidFill>
                <a:latin typeface="ABeeZee"/>
                <a:cs typeface="ABeeZee"/>
              </a:rPr>
              <a:t>)</a:t>
            </a:r>
            <a:endParaRPr sz="2850">
              <a:latin typeface="ABeeZee"/>
              <a:cs typeface="ABeeZee"/>
            </a:endParaRPr>
          </a:p>
          <a:p>
            <a:pPr marL="12065" marR="5080" algn="ctr">
              <a:lnSpc>
                <a:spcPct val="116199"/>
              </a:lnSpc>
            </a:pPr>
            <a:r>
              <a:rPr sz="2850" dirty="0">
                <a:solidFill>
                  <a:srgbClr val="000000"/>
                </a:solidFill>
                <a:latin typeface="ABeeZee"/>
                <a:cs typeface="ABeeZee"/>
              </a:rPr>
              <a:t>How</a:t>
            </a:r>
            <a:r>
              <a:rPr sz="2850" spc="-5" dirty="0">
                <a:solidFill>
                  <a:srgbClr val="000000"/>
                </a:solidFill>
                <a:latin typeface="ABeeZee"/>
                <a:cs typeface="ABeeZee"/>
              </a:rPr>
              <a:t> </a:t>
            </a:r>
            <a:r>
              <a:rPr sz="2850" dirty="0">
                <a:solidFill>
                  <a:srgbClr val="000000"/>
                </a:solidFill>
                <a:latin typeface="ABeeZee"/>
                <a:cs typeface="ABeeZee"/>
              </a:rPr>
              <a:t>many</a:t>
            </a:r>
            <a:r>
              <a:rPr sz="2850" spc="-5" dirty="0">
                <a:solidFill>
                  <a:srgbClr val="000000"/>
                </a:solidFill>
                <a:latin typeface="ABeeZee"/>
                <a:cs typeface="ABeeZee"/>
              </a:rPr>
              <a:t> </a:t>
            </a:r>
            <a:r>
              <a:rPr sz="2850" dirty="0">
                <a:solidFill>
                  <a:srgbClr val="000000"/>
                </a:solidFill>
                <a:latin typeface="ABeeZee"/>
                <a:cs typeface="ABeeZee"/>
              </a:rPr>
              <a:t>ways</a:t>
            </a:r>
            <a:r>
              <a:rPr sz="2850" spc="-5" dirty="0">
                <a:solidFill>
                  <a:srgbClr val="000000"/>
                </a:solidFill>
                <a:latin typeface="ABeeZee"/>
                <a:cs typeface="ABeeZee"/>
              </a:rPr>
              <a:t> </a:t>
            </a:r>
            <a:r>
              <a:rPr sz="2850" dirty="0">
                <a:solidFill>
                  <a:srgbClr val="000000"/>
                </a:solidFill>
                <a:latin typeface="ABeeZee"/>
                <a:cs typeface="ABeeZee"/>
              </a:rPr>
              <a:t>could</a:t>
            </a:r>
            <a:r>
              <a:rPr sz="2850" spc="-5" dirty="0">
                <a:solidFill>
                  <a:srgbClr val="000000"/>
                </a:solidFill>
                <a:latin typeface="ABeeZee"/>
                <a:cs typeface="ABeeZee"/>
              </a:rPr>
              <a:t> </a:t>
            </a:r>
            <a:r>
              <a:rPr sz="2850" dirty="0">
                <a:solidFill>
                  <a:srgbClr val="000000"/>
                </a:solidFill>
                <a:latin typeface="ABeeZee"/>
                <a:cs typeface="ABeeZee"/>
              </a:rPr>
              <a:t>you sort </a:t>
            </a:r>
            <a:r>
              <a:rPr sz="2850" spc="-840" dirty="0">
                <a:solidFill>
                  <a:srgbClr val="000000"/>
                </a:solidFill>
                <a:latin typeface="ABeeZee"/>
                <a:cs typeface="ABeeZee"/>
              </a:rPr>
              <a:t> </a:t>
            </a:r>
            <a:r>
              <a:rPr sz="2850" dirty="0">
                <a:solidFill>
                  <a:srgbClr val="000000"/>
                </a:solidFill>
                <a:latin typeface="ABeeZee"/>
                <a:cs typeface="ABeeZee"/>
              </a:rPr>
              <a:t>these?</a:t>
            </a:r>
            <a:endParaRPr sz="2850">
              <a:latin typeface="ABeeZee"/>
              <a:cs typeface="ABeeZee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822834" y="210563"/>
              <a:ext cx="15868650" cy="9937750"/>
            </a:xfrm>
            <a:custGeom>
              <a:avLst/>
              <a:gdLst/>
              <a:ahLst/>
              <a:cxnLst/>
              <a:rect l="l" t="t" r="r" b="b"/>
              <a:pathLst>
                <a:path w="15868650" h="9937750">
                  <a:moveTo>
                    <a:pt x="2354424" y="0"/>
                  </a:moveTo>
                  <a:lnTo>
                    <a:pt x="2285171" y="546"/>
                  </a:lnTo>
                  <a:lnTo>
                    <a:pt x="2213390" y="2434"/>
                  </a:lnTo>
                  <a:lnTo>
                    <a:pt x="2139369" y="5823"/>
                  </a:lnTo>
                  <a:lnTo>
                    <a:pt x="2063396" y="10872"/>
                  </a:lnTo>
                  <a:lnTo>
                    <a:pt x="2024767" y="14069"/>
                  </a:lnTo>
                  <a:lnTo>
                    <a:pt x="1985759" y="17740"/>
                  </a:lnTo>
                  <a:lnTo>
                    <a:pt x="1946406" y="21906"/>
                  </a:lnTo>
                  <a:lnTo>
                    <a:pt x="1906745" y="26586"/>
                  </a:lnTo>
                  <a:lnTo>
                    <a:pt x="1866813" y="31800"/>
                  </a:lnTo>
                  <a:lnTo>
                    <a:pt x="1826644" y="37568"/>
                  </a:lnTo>
                  <a:lnTo>
                    <a:pt x="1786275" y="43911"/>
                  </a:lnTo>
                  <a:lnTo>
                    <a:pt x="1745742" y="50847"/>
                  </a:lnTo>
                  <a:lnTo>
                    <a:pt x="1705081" y="58397"/>
                  </a:lnTo>
                  <a:lnTo>
                    <a:pt x="1664328" y="66580"/>
                  </a:lnTo>
                  <a:lnTo>
                    <a:pt x="1623518" y="75418"/>
                  </a:lnTo>
                  <a:lnTo>
                    <a:pt x="1582689" y="84928"/>
                  </a:lnTo>
                  <a:lnTo>
                    <a:pt x="1541875" y="95132"/>
                  </a:lnTo>
                  <a:lnTo>
                    <a:pt x="1501114" y="106049"/>
                  </a:lnTo>
                  <a:lnTo>
                    <a:pt x="1460440" y="117699"/>
                  </a:lnTo>
                  <a:lnTo>
                    <a:pt x="1419890" y="130101"/>
                  </a:lnTo>
                  <a:lnTo>
                    <a:pt x="1379499" y="143277"/>
                  </a:lnTo>
                  <a:lnTo>
                    <a:pt x="1339305" y="157245"/>
                  </a:lnTo>
                  <a:lnTo>
                    <a:pt x="1299342" y="172026"/>
                  </a:lnTo>
                  <a:lnTo>
                    <a:pt x="1259647" y="187639"/>
                  </a:lnTo>
                  <a:lnTo>
                    <a:pt x="1220256" y="204105"/>
                  </a:lnTo>
                  <a:lnTo>
                    <a:pt x="1181205" y="221442"/>
                  </a:lnTo>
                  <a:lnTo>
                    <a:pt x="1142529" y="239672"/>
                  </a:lnTo>
                  <a:lnTo>
                    <a:pt x="1104266" y="258813"/>
                  </a:lnTo>
                  <a:lnTo>
                    <a:pt x="1066449" y="278887"/>
                  </a:lnTo>
                  <a:lnTo>
                    <a:pt x="1029117" y="299912"/>
                  </a:lnTo>
                  <a:lnTo>
                    <a:pt x="992305" y="321909"/>
                  </a:lnTo>
                  <a:lnTo>
                    <a:pt x="956048" y="344897"/>
                  </a:lnTo>
                  <a:lnTo>
                    <a:pt x="920382" y="368896"/>
                  </a:lnTo>
                  <a:lnTo>
                    <a:pt x="885345" y="393927"/>
                  </a:lnTo>
                  <a:lnTo>
                    <a:pt x="850971" y="420008"/>
                  </a:lnTo>
                  <a:lnTo>
                    <a:pt x="817297" y="447161"/>
                  </a:lnTo>
                  <a:lnTo>
                    <a:pt x="784359" y="475405"/>
                  </a:lnTo>
                  <a:lnTo>
                    <a:pt x="752192" y="504759"/>
                  </a:lnTo>
                  <a:lnTo>
                    <a:pt x="720833" y="535244"/>
                  </a:lnTo>
                  <a:lnTo>
                    <a:pt x="690317" y="566879"/>
                  </a:lnTo>
                  <a:lnTo>
                    <a:pt x="660681" y="599684"/>
                  </a:lnTo>
                  <a:lnTo>
                    <a:pt x="631961" y="633680"/>
                  </a:lnTo>
                  <a:lnTo>
                    <a:pt x="604192" y="668886"/>
                  </a:lnTo>
                  <a:lnTo>
                    <a:pt x="577411" y="705322"/>
                  </a:lnTo>
                  <a:lnTo>
                    <a:pt x="551654" y="743008"/>
                  </a:lnTo>
                  <a:lnTo>
                    <a:pt x="526956" y="781963"/>
                  </a:lnTo>
                  <a:lnTo>
                    <a:pt x="503353" y="822209"/>
                  </a:lnTo>
                  <a:lnTo>
                    <a:pt x="480882" y="863763"/>
                  </a:lnTo>
                  <a:lnTo>
                    <a:pt x="459579" y="906647"/>
                  </a:lnTo>
                  <a:lnTo>
                    <a:pt x="439479" y="950881"/>
                  </a:lnTo>
                  <a:lnTo>
                    <a:pt x="420619" y="996483"/>
                  </a:lnTo>
                  <a:lnTo>
                    <a:pt x="403035" y="1043474"/>
                  </a:lnTo>
                  <a:lnTo>
                    <a:pt x="386761" y="1091875"/>
                  </a:lnTo>
                  <a:lnTo>
                    <a:pt x="371836" y="1141704"/>
                  </a:lnTo>
                  <a:lnTo>
                    <a:pt x="358294" y="1192982"/>
                  </a:lnTo>
                  <a:lnTo>
                    <a:pt x="346171" y="1245728"/>
                  </a:lnTo>
                  <a:lnTo>
                    <a:pt x="335504" y="1299963"/>
                  </a:lnTo>
                  <a:lnTo>
                    <a:pt x="326328" y="1355706"/>
                  </a:lnTo>
                  <a:lnTo>
                    <a:pt x="318680" y="1412977"/>
                  </a:lnTo>
                  <a:lnTo>
                    <a:pt x="312595" y="1471796"/>
                  </a:lnTo>
                  <a:lnTo>
                    <a:pt x="308109" y="1532183"/>
                  </a:lnTo>
                  <a:lnTo>
                    <a:pt x="303084" y="1637005"/>
                  </a:lnTo>
                  <a:lnTo>
                    <a:pt x="295957" y="1735347"/>
                  </a:lnTo>
                  <a:lnTo>
                    <a:pt x="205656" y="2798581"/>
                  </a:lnTo>
                  <a:lnTo>
                    <a:pt x="165763" y="3300576"/>
                  </a:lnTo>
                  <a:lnTo>
                    <a:pt x="137190" y="3686442"/>
                  </a:lnTo>
                  <a:lnTo>
                    <a:pt x="113053" y="4036108"/>
                  </a:lnTo>
                  <a:lnTo>
                    <a:pt x="93616" y="4338814"/>
                  </a:lnTo>
                  <a:lnTo>
                    <a:pt x="75142" y="4650173"/>
                  </a:lnTo>
                  <a:lnTo>
                    <a:pt x="61276" y="4904460"/>
                  </a:lnTo>
                  <a:lnTo>
                    <a:pt x="48400" y="5162517"/>
                  </a:lnTo>
                  <a:lnTo>
                    <a:pt x="36682" y="5423558"/>
                  </a:lnTo>
                  <a:lnTo>
                    <a:pt x="28752" y="5620826"/>
                  </a:lnTo>
                  <a:lnTo>
                    <a:pt x="21638" y="5819000"/>
                  </a:lnTo>
                  <a:lnTo>
                    <a:pt x="15409" y="6017748"/>
                  </a:lnTo>
                  <a:lnTo>
                    <a:pt x="10136" y="6216739"/>
                  </a:lnTo>
                  <a:lnTo>
                    <a:pt x="5888" y="6415642"/>
                  </a:lnTo>
                  <a:lnTo>
                    <a:pt x="2736" y="6614125"/>
                  </a:lnTo>
                  <a:lnTo>
                    <a:pt x="1278" y="6746050"/>
                  </a:lnTo>
                  <a:lnTo>
                    <a:pt x="359" y="6877543"/>
                  </a:lnTo>
                  <a:lnTo>
                    <a:pt x="0" y="7008506"/>
                  </a:lnTo>
                  <a:lnTo>
                    <a:pt x="221" y="7138840"/>
                  </a:lnTo>
                  <a:lnTo>
                    <a:pt x="1044" y="7268448"/>
                  </a:lnTo>
                  <a:lnTo>
                    <a:pt x="2489" y="7397232"/>
                  </a:lnTo>
                  <a:lnTo>
                    <a:pt x="4578" y="7525092"/>
                  </a:lnTo>
                  <a:lnTo>
                    <a:pt x="7330" y="7651931"/>
                  </a:lnTo>
                  <a:lnTo>
                    <a:pt x="9993" y="7734602"/>
                  </a:lnTo>
                  <a:lnTo>
                    <a:pt x="13863" y="7815127"/>
                  </a:lnTo>
                  <a:lnTo>
                    <a:pt x="18916" y="7893535"/>
                  </a:lnTo>
                  <a:lnTo>
                    <a:pt x="25125" y="7969855"/>
                  </a:lnTo>
                  <a:lnTo>
                    <a:pt x="32464" y="8044115"/>
                  </a:lnTo>
                  <a:lnTo>
                    <a:pt x="40907" y="8116345"/>
                  </a:lnTo>
                  <a:lnTo>
                    <a:pt x="50429" y="8186573"/>
                  </a:lnTo>
                  <a:lnTo>
                    <a:pt x="61003" y="8254828"/>
                  </a:lnTo>
                  <a:lnTo>
                    <a:pt x="72603" y="8321138"/>
                  </a:lnTo>
                  <a:lnTo>
                    <a:pt x="85204" y="8385534"/>
                  </a:lnTo>
                  <a:lnTo>
                    <a:pt x="98779" y="8448043"/>
                  </a:lnTo>
                  <a:lnTo>
                    <a:pt x="113303" y="8508694"/>
                  </a:lnTo>
                  <a:lnTo>
                    <a:pt x="128749" y="8567516"/>
                  </a:lnTo>
                  <a:lnTo>
                    <a:pt x="145092" y="8624538"/>
                  </a:lnTo>
                  <a:lnTo>
                    <a:pt x="162306" y="8679789"/>
                  </a:lnTo>
                  <a:lnTo>
                    <a:pt x="180364" y="8733297"/>
                  </a:lnTo>
                  <a:lnTo>
                    <a:pt x="199240" y="8785092"/>
                  </a:lnTo>
                  <a:lnTo>
                    <a:pt x="218910" y="8835202"/>
                  </a:lnTo>
                  <a:lnTo>
                    <a:pt x="239346" y="8883656"/>
                  </a:lnTo>
                  <a:lnTo>
                    <a:pt x="260523" y="8930482"/>
                  </a:lnTo>
                  <a:lnTo>
                    <a:pt x="282414" y="8975710"/>
                  </a:lnTo>
                  <a:lnTo>
                    <a:pt x="304995" y="9019369"/>
                  </a:lnTo>
                  <a:lnTo>
                    <a:pt x="328238" y="9061486"/>
                  </a:lnTo>
                  <a:lnTo>
                    <a:pt x="352118" y="9102092"/>
                  </a:lnTo>
                  <a:lnTo>
                    <a:pt x="376609" y="9141215"/>
                  </a:lnTo>
                  <a:lnTo>
                    <a:pt x="401685" y="9178883"/>
                  </a:lnTo>
                  <a:lnTo>
                    <a:pt x="427320" y="9215125"/>
                  </a:lnTo>
                  <a:lnTo>
                    <a:pt x="453488" y="9249971"/>
                  </a:lnTo>
                  <a:lnTo>
                    <a:pt x="480164" y="9283449"/>
                  </a:lnTo>
                  <a:lnTo>
                    <a:pt x="507320" y="9315588"/>
                  </a:lnTo>
                  <a:lnTo>
                    <a:pt x="534931" y="9346417"/>
                  </a:lnTo>
                  <a:lnTo>
                    <a:pt x="562972" y="9375964"/>
                  </a:lnTo>
                  <a:lnTo>
                    <a:pt x="591416" y="9404258"/>
                  </a:lnTo>
                  <a:lnTo>
                    <a:pt x="620237" y="9431329"/>
                  </a:lnTo>
                  <a:lnTo>
                    <a:pt x="649409" y="9457204"/>
                  </a:lnTo>
                  <a:lnTo>
                    <a:pt x="678907" y="9481914"/>
                  </a:lnTo>
                  <a:lnTo>
                    <a:pt x="738774" y="9527949"/>
                  </a:lnTo>
                  <a:lnTo>
                    <a:pt x="799631" y="9569665"/>
                  </a:lnTo>
                  <a:lnTo>
                    <a:pt x="861270" y="9607292"/>
                  </a:lnTo>
                  <a:lnTo>
                    <a:pt x="923483" y="9641061"/>
                  </a:lnTo>
                  <a:lnTo>
                    <a:pt x="986062" y="9671203"/>
                  </a:lnTo>
                  <a:lnTo>
                    <a:pt x="1048801" y="9697947"/>
                  </a:lnTo>
                  <a:lnTo>
                    <a:pt x="1111490" y="9721524"/>
                  </a:lnTo>
                  <a:lnTo>
                    <a:pt x="1173923" y="9742166"/>
                  </a:lnTo>
                  <a:lnTo>
                    <a:pt x="1235891" y="9760102"/>
                  </a:lnTo>
                  <a:lnTo>
                    <a:pt x="1297187" y="9775562"/>
                  </a:lnTo>
                  <a:lnTo>
                    <a:pt x="1357604" y="9788778"/>
                  </a:lnTo>
                  <a:lnTo>
                    <a:pt x="1416933" y="9799980"/>
                  </a:lnTo>
                  <a:lnTo>
                    <a:pt x="1474966" y="9809398"/>
                  </a:lnTo>
                  <a:lnTo>
                    <a:pt x="1531497" y="9817263"/>
                  </a:lnTo>
                  <a:lnTo>
                    <a:pt x="1586316" y="9823805"/>
                  </a:lnTo>
                  <a:lnTo>
                    <a:pt x="1639218" y="9829255"/>
                  </a:lnTo>
                  <a:lnTo>
                    <a:pt x="1689993" y="9833844"/>
                  </a:lnTo>
                  <a:lnTo>
                    <a:pt x="1847963" y="9846445"/>
                  </a:lnTo>
                  <a:lnTo>
                    <a:pt x="1914621" y="9852745"/>
                  </a:lnTo>
                  <a:lnTo>
                    <a:pt x="1974197" y="9858071"/>
                  </a:lnTo>
                  <a:lnTo>
                    <a:pt x="2038403" y="9863205"/>
                  </a:lnTo>
                  <a:lnTo>
                    <a:pt x="2107138" y="9868148"/>
                  </a:lnTo>
                  <a:lnTo>
                    <a:pt x="2218513" y="9875211"/>
                  </a:lnTo>
                  <a:lnTo>
                    <a:pt x="2339513" y="9881857"/>
                  </a:lnTo>
                  <a:lnTo>
                    <a:pt x="2469799" y="9888093"/>
                  </a:lnTo>
                  <a:lnTo>
                    <a:pt x="2609033" y="9893925"/>
                  </a:lnTo>
                  <a:lnTo>
                    <a:pt x="2808011" y="9901086"/>
                  </a:lnTo>
                  <a:lnTo>
                    <a:pt x="3021490" y="9907558"/>
                  </a:lnTo>
                  <a:lnTo>
                    <a:pt x="3307507" y="9914703"/>
                  </a:lnTo>
                  <a:lnTo>
                    <a:pt x="3613359" y="9920827"/>
                  </a:lnTo>
                  <a:lnTo>
                    <a:pt x="4004353" y="9926873"/>
                  </a:lnTo>
                  <a:lnTo>
                    <a:pt x="4418938" y="9931549"/>
                  </a:lnTo>
                  <a:lnTo>
                    <a:pt x="4928821" y="9935344"/>
                  </a:lnTo>
                  <a:lnTo>
                    <a:pt x="5540822" y="9937596"/>
                  </a:lnTo>
                  <a:lnTo>
                    <a:pt x="6177895" y="9937748"/>
                  </a:lnTo>
                  <a:lnTo>
                    <a:pt x="6916569" y="9935568"/>
                  </a:lnTo>
                  <a:lnTo>
                    <a:pt x="7753868" y="9930440"/>
                  </a:lnTo>
                  <a:lnTo>
                    <a:pt x="8680521" y="9921797"/>
                  </a:lnTo>
                  <a:lnTo>
                    <a:pt x="9596867" y="9910332"/>
                  </a:lnTo>
                  <a:lnTo>
                    <a:pt x="10486202" y="9896379"/>
                  </a:lnTo>
                  <a:lnTo>
                    <a:pt x="11331820" y="9880270"/>
                  </a:lnTo>
                  <a:lnTo>
                    <a:pt x="12048571" y="9864034"/>
                  </a:lnTo>
                  <a:lnTo>
                    <a:pt x="12640580" y="9848340"/>
                  </a:lnTo>
                  <a:lnTo>
                    <a:pt x="13116924" y="9833683"/>
                  </a:lnTo>
                  <a:lnTo>
                    <a:pt x="13489937" y="9820416"/>
                  </a:lnTo>
                  <a:lnTo>
                    <a:pt x="13773710" y="9808786"/>
                  </a:lnTo>
                  <a:lnTo>
                    <a:pt x="13982764" y="9798952"/>
                  </a:lnTo>
                  <a:lnTo>
                    <a:pt x="14165215" y="9789023"/>
                  </a:lnTo>
                  <a:lnTo>
                    <a:pt x="14290967" y="9781032"/>
                  </a:lnTo>
                  <a:lnTo>
                    <a:pt x="14372966" y="9775021"/>
                  </a:lnTo>
                  <a:lnTo>
                    <a:pt x="14444032" y="9769003"/>
                  </a:lnTo>
                  <a:lnTo>
                    <a:pt x="14503827" y="9762985"/>
                  </a:lnTo>
                  <a:lnTo>
                    <a:pt x="14573934" y="9753729"/>
                  </a:lnTo>
                  <a:lnTo>
                    <a:pt x="14646545" y="9740443"/>
                  </a:lnTo>
                  <a:lnTo>
                    <a:pt x="14718086" y="9723418"/>
                  </a:lnTo>
                  <a:lnTo>
                    <a:pt x="14788454" y="9702637"/>
                  </a:lnTo>
                  <a:lnTo>
                    <a:pt x="14857546" y="9678083"/>
                  </a:lnTo>
                  <a:lnTo>
                    <a:pt x="14925259" y="9649737"/>
                  </a:lnTo>
                  <a:lnTo>
                    <a:pt x="14991489" y="9617585"/>
                  </a:lnTo>
                  <a:lnTo>
                    <a:pt x="15056134" y="9581607"/>
                  </a:lnTo>
                  <a:lnTo>
                    <a:pt x="15119090" y="9541786"/>
                  </a:lnTo>
                  <a:lnTo>
                    <a:pt x="15180254" y="9498106"/>
                  </a:lnTo>
                  <a:lnTo>
                    <a:pt x="15239523" y="9450549"/>
                  </a:lnTo>
                  <a:lnTo>
                    <a:pt x="15268414" y="9425312"/>
                  </a:lnTo>
                  <a:lnTo>
                    <a:pt x="15296793" y="9399098"/>
                  </a:lnTo>
                  <a:lnTo>
                    <a:pt x="15324647" y="9371907"/>
                  </a:lnTo>
                  <a:lnTo>
                    <a:pt x="15351962" y="9343736"/>
                  </a:lnTo>
                  <a:lnTo>
                    <a:pt x="15378726" y="9314583"/>
                  </a:lnTo>
                  <a:lnTo>
                    <a:pt x="15404926" y="9284445"/>
                  </a:lnTo>
                  <a:lnTo>
                    <a:pt x="15430549" y="9253321"/>
                  </a:lnTo>
                  <a:lnTo>
                    <a:pt x="15455582" y="9221209"/>
                  </a:lnTo>
                  <a:lnTo>
                    <a:pt x="15480012" y="9188105"/>
                  </a:lnTo>
                  <a:lnTo>
                    <a:pt x="15503826" y="9154009"/>
                  </a:lnTo>
                  <a:lnTo>
                    <a:pt x="15527012" y="9118917"/>
                  </a:lnTo>
                  <a:lnTo>
                    <a:pt x="15549556" y="9082829"/>
                  </a:lnTo>
                  <a:lnTo>
                    <a:pt x="15571446" y="9045741"/>
                  </a:lnTo>
                  <a:lnTo>
                    <a:pt x="15592668" y="9007651"/>
                  </a:lnTo>
                  <a:lnTo>
                    <a:pt x="15613211" y="8968557"/>
                  </a:lnTo>
                  <a:lnTo>
                    <a:pt x="15633060" y="8928458"/>
                  </a:lnTo>
                  <a:lnTo>
                    <a:pt x="15652203" y="8887351"/>
                  </a:lnTo>
                  <a:lnTo>
                    <a:pt x="15670627" y="8845234"/>
                  </a:lnTo>
                  <a:lnTo>
                    <a:pt x="15688320" y="8802104"/>
                  </a:lnTo>
                  <a:lnTo>
                    <a:pt x="15705267" y="8757960"/>
                  </a:lnTo>
                  <a:lnTo>
                    <a:pt x="15721457" y="8712799"/>
                  </a:lnTo>
                  <a:lnTo>
                    <a:pt x="15736877" y="8666619"/>
                  </a:lnTo>
                  <a:lnTo>
                    <a:pt x="15751513" y="8619418"/>
                  </a:lnTo>
                  <a:lnTo>
                    <a:pt x="15765353" y="8571195"/>
                  </a:lnTo>
                  <a:lnTo>
                    <a:pt x="15778383" y="8521946"/>
                  </a:lnTo>
                  <a:lnTo>
                    <a:pt x="15790592" y="8471669"/>
                  </a:lnTo>
                  <a:lnTo>
                    <a:pt x="15801965" y="8420363"/>
                  </a:lnTo>
                  <a:lnTo>
                    <a:pt x="15812490" y="8368025"/>
                  </a:lnTo>
                  <a:lnTo>
                    <a:pt x="15822155" y="8314654"/>
                  </a:lnTo>
                  <a:lnTo>
                    <a:pt x="15830946" y="8260246"/>
                  </a:lnTo>
                  <a:lnTo>
                    <a:pt x="15838850" y="8204800"/>
                  </a:lnTo>
                  <a:lnTo>
                    <a:pt x="15845855" y="8148314"/>
                  </a:lnTo>
                  <a:lnTo>
                    <a:pt x="15851947" y="8090785"/>
                  </a:lnTo>
                  <a:lnTo>
                    <a:pt x="15857114" y="8032212"/>
                  </a:lnTo>
                  <a:lnTo>
                    <a:pt x="15861342" y="7972591"/>
                  </a:lnTo>
                  <a:lnTo>
                    <a:pt x="15864620" y="7911922"/>
                  </a:lnTo>
                  <a:lnTo>
                    <a:pt x="15866933" y="7850202"/>
                  </a:lnTo>
                  <a:lnTo>
                    <a:pt x="15868270" y="7787428"/>
                  </a:lnTo>
                  <a:lnTo>
                    <a:pt x="15868616" y="7723599"/>
                  </a:lnTo>
                  <a:lnTo>
                    <a:pt x="15867960" y="7658712"/>
                  </a:lnTo>
                  <a:lnTo>
                    <a:pt x="15866289" y="7592765"/>
                  </a:lnTo>
                  <a:lnTo>
                    <a:pt x="15863588" y="7525757"/>
                  </a:lnTo>
                  <a:lnTo>
                    <a:pt x="15859847" y="7457684"/>
                  </a:lnTo>
                  <a:lnTo>
                    <a:pt x="15852826" y="7358583"/>
                  </a:lnTo>
                  <a:lnTo>
                    <a:pt x="15846528" y="7263847"/>
                  </a:lnTo>
                  <a:lnTo>
                    <a:pt x="15840761" y="7162098"/>
                  </a:lnTo>
                  <a:lnTo>
                    <a:pt x="15835490" y="7053666"/>
                  </a:lnTo>
                  <a:lnTo>
                    <a:pt x="15829165" y="6899267"/>
                  </a:lnTo>
                  <a:lnTo>
                    <a:pt x="15822264" y="6691581"/>
                  </a:lnTo>
                  <a:lnTo>
                    <a:pt x="15815230" y="6422839"/>
                  </a:lnTo>
                  <a:lnTo>
                    <a:pt x="15808360" y="6085736"/>
                  </a:lnTo>
                  <a:lnTo>
                    <a:pt x="15775922" y="3990772"/>
                  </a:lnTo>
                  <a:lnTo>
                    <a:pt x="15767035" y="3589471"/>
                  </a:lnTo>
                  <a:lnTo>
                    <a:pt x="15757772" y="3249806"/>
                  </a:lnTo>
                  <a:lnTo>
                    <a:pt x="15748663" y="2971810"/>
                  </a:lnTo>
                  <a:lnTo>
                    <a:pt x="15740341" y="2753824"/>
                  </a:lnTo>
                  <a:lnTo>
                    <a:pt x="15731001" y="2540610"/>
                  </a:lnTo>
                  <a:lnTo>
                    <a:pt x="15723275" y="2384301"/>
                  </a:lnTo>
                  <a:lnTo>
                    <a:pt x="15718697" y="2310705"/>
                  </a:lnTo>
                  <a:lnTo>
                    <a:pt x="15712720" y="2238714"/>
                  </a:lnTo>
                  <a:lnTo>
                    <a:pt x="15705381" y="2168310"/>
                  </a:lnTo>
                  <a:lnTo>
                    <a:pt x="15696718" y="2099479"/>
                  </a:lnTo>
                  <a:lnTo>
                    <a:pt x="15686767" y="2032205"/>
                  </a:lnTo>
                  <a:lnTo>
                    <a:pt x="15675567" y="1966471"/>
                  </a:lnTo>
                  <a:lnTo>
                    <a:pt x="15663155" y="1902264"/>
                  </a:lnTo>
                  <a:lnTo>
                    <a:pt x="15649567" y="1839566"/>
                  </a:lnTo>
                  <a:lnTo>
                    <a:pt x="15634843" y="1778363"/>
                  </a:lnTo>
                  <a:lnTo>
                    <a:pt x="15619017" y="1718638"/>
                  </a:lnTo>
                  <a:lnTo>
                    <a:pt x="15602129" y="1660376"/>
                  </a:lnTo>
                  <a:lnTo>
                    <a:pt x="15584216" y="1603562"/>
                  </a:lnTo>
                  <a:lnTo>
                    <a:pt x="15565314" y="1548178"/>
                  </a:lnTo>
                  <a:lnTo>
                    <a:pt x="15545462" y="1494211"/>
                  </a:lnTo>
                  <a:lnTo>
                    <a:pt x="15524696" y="1441644"/>
                  </a:lnTo>
                  <a:lnTo>
                    <a:pt x="15503053" y="1390462"/>
                  </a:lnTo>
                  <a:lnTo>
                    <a:pt x="15480572" y="1340649"/>
                  </a:lnTo>
                  <a:lnTo>
                    <a:pt x="15457290" y="1292189"/>
                  </a:lnTo>
                  <a:lnTo>
                    <a:pt x="15433244" y="1245067"/>
                  </a:lnTo>
                  <a:lnTo>
                    <a:pt x="15408471" y="1199266"/>
                  </a:lnTo>
                  <a:lnTo>
                    <a:pt x="15383008" y="1154772"/>
                  </a:lnTo>
                  <a:lnTo>
                    <a:pt x="15356894" y="1111569"/>
                  </a:lnTo>
                  <a:lnTo>
                    <a:pt x="15330165" y="1069640"/>
                  </a:lnTo>
                  <a:lnTo>
                    <a:pt x="15302859" y="1028971"/>
                  </a:lnTo>
                  <a:lnTo>
                    <a:pt x="15275013" y="989546"/>
                  </a:lnTo>
                  <a:lnTo>
                    <a:pt x="15246664" y="951348"/>
                  </a:lnTo>
                  <a:lnTo>
                    <a:pt x="15217850" y="914363"/>
                  </a:lnTo>
                  <a:lnTo>
                    <a:pt x="15188608" y="878575"/>
                  </a:lnTo>
                  <a:lnTo>
                    <a:pt x="15158976" y="843967"/>
                  </a:lnTo>
                  <a:lnTo>
                    <a:pt x="15128991" y="810525"/>
                  </a:lnTo>
                  <a:lnTo>
                    <a:pt x="15098689" y="778233"/>
                  </a:lnTo>
                  <a:lnTo>
                    <a:pt x="15068110" y="747075"/>
                  </a:lnTo>
                  <a:lnTo>
                    <a:pt x="15037289" y="717035"/>
                  </a:lnTo>
                  <a:lnTo>
                    <a:pt x="15006265" y="688098"/>
                  </a:lnTo>
                  <a:lnTo>
                    <a:pt x="14975074" y="660248"/>
                  </a:lnTo>
                  <a:lnTo>
                    <a:pt x="14943754" y="633470"/>
                  </a:lnTo>
                  <a:lnTo>
                    <a:pt x="14912343" y="607747"/>
                  </a:lnTo>
                  <a:lnTo>
                    <a:pt x="14880877" y="583064"/>
                  </a:lnTo>
                  <a:lnTo>
                    <a:pt x="14849394" y="559406"/>
                  </a:lnTo>
                  <a:lnTo>
                    <a:pt x="14817932" y="536756"/>
                  </a:lnTo>
                  <a:lnTo>
                    <a:pt x="14786528" y="515100"/>
                  </a:lnTo>
                  <a:lnTo>
                    <a:pt x="14724041" y="474704"/>
                  </a:lnTo>
                  <a:lnTo>
                    <a:pt x="14662234" y="438093"/>
                  </a:lnTo>
                  <a:lnTo>
                    <a:pt x="14601406" y="405140"/>
                  </a:lnTo>
                  <a:lnTo>
                    <a:pt x="14541854" y="375722"/>
                  </a:lnTo>
                  <a:lnTo>
                    <a:pt x="14483878" y="349713"/>
                  </a:lnTo>
                  <a:lnTo>
                    <a:pt x="14427777" y="326987"/>
                  </a:lnTo>
                  <a:lnTo>
                    <a:pt x="14373849" y="307419"/>
                  </a:lnTo>
                  <a:lnTo>
                    <a:pt x="14322394" y="290884"/>
                  </a:lnTo>
                  <a:lnTo>
                    <a:pt x="14273710" y="277257"/>
                  </a:lnTo>
                  <a:lnTo>
                    <a:pt x="14211896" y="261938"/>
                  </a:lnTo>
                  <a:lnTo>
                    <a:pt x="14147814" y="247380"/>
                  </a:lnTo>
                  <a:lnTo>
                    <a:pt x="14081507" y="233576"/>
                  </a:lnTo>
                  <a:lnTo>
                    <a:pt x="14013021" y="220520"/>
                  </a:lnTo>
                  <a:lnTo>
                    <a:pt x="13942399" y="208206"/>
                  </a:lnTo>
                  <a:lnTo>
                    <a:pt x="13869686" y="196626"/>
                  </a:lnTo>
                  <a:lnTo>
                    <a:pt x="13794926" y="185775"/>
                  </a:lnTo>
                  <a:lnTo>
                    <a:pt x="13718165" y="175645"/>
                  </a:lnTo>
                  <a:lnTo>
                    <a:pt x="13639445" y="166231"/>
                  </a:lnTo>
                  <a:lnTo>
                    <a:pt x="13558812" y="157525"/>
                  </a:lnTo>
                  <a:lnTo>
                    <a:pt x="13476309" y="149522"/>
                  </a:lnTo>
                  <a:lnTo>
                    <a:pt x="13391982" y="142214"/>
                  </a:lnTo>
                  <a:lnTo>
                    <a:pt x="13305875" y="135596"/>
                  </a:lnTo>
                  <a:lnTo>
                    <a:pt x="13218031" y="129660"/>
                  </a:lnTo>
                  <a:lnTo>
                    <a:pt x="13128496" y="124400"/>
                  </a:lnTo>
                  <a:lnTo>
                    <a:pt x="13037313" y="119810"/>
                  </a:lnTo>
                  <a:lnTo>
                    <a:pt x="12944528" y="115883"/>
                  </a:lnTo>
                  <a:lnTo>
                    <a:pt x="12850184" y="112613"/>
                  </a:lnTo>
                  <a:lnTo>
                    <a:pt x="12754325" y="109992"/>
                  </a:lnTo>
                  <a:lnTo>
                    <a:pt x="12656997" y="108015"/>
                  </a:lnTo>
                  <a:lnTo>
                    <a:pt x="12558244" y="106675"/>
                  </a:lnTo>
                  <a:lnTo>
                    <a:pt x="12458109" y="105966"/>
                  </a:lnTo>
                  <a:lnTo>
                    <a:pt x="12356638" y="105880"/>
                  </a:lnTo>
                  <a:lnTo>
                    <a:pt x="12253874" y="106412"/>
                  </a:lnTo>
                  <a:lnTo>
                    <a:pt x="12149863" y="107555"/>
                  </a:lnTo>
                  <a:lnTo>
                    <a:pt x="12044648" y="109302"/>
                  </a:lnTo>
                  <a:lnTo>
                    <a:pt x="11938274" y="111647"/>
                  </a:lnTo>
                  <a:lnTo>
                    <a:pt x="11830785" y="114583"/>
                  </a:lnTo>
                  <a:lnTo>
                    <a:pt x="11722225" y="118104"/>
                  </a:lnTo>
                  <a:lnTo>
                    <a:pt x="11612640" y="122203"/>
                  </a:lnTo>
                  <a:lnTo>
                    <a:pt x="11502072" y="126875"/>
                  </a:lnTo>
                  <a:lnTo>
                    <a:pt x="11390568" y="132111"/>
                  </a:lnTo>
                  <a:lnTo>
                    <a:pt x="11278170" y="137906"/>
                  </a:lnTo>
                  <a:lnTo>
                    <a:pt x="11107997" y="147632"/>
                  </a:lnTo>
                  <a:lnTo>
                    <a:pt x="10936064" y="158578"/>
                  </a:lnTo>
                  <a:lnTo>
                    <a:pt x="10762521" y="170722"/>
                  </a:lnTo>
                  <a:lnTo>
                    <a:pt x="10587518" y="184043"/>
                  </a:lnTo>
                  <a:lnTo>
                    <a:pt x="10411205" y="198519"/>
                  </a:lnTo>
                  <a:lnTo>
                    <a:pt x="10233731" y="214126"/>
                  </a:lnTo>
                  <a:lnTo>
                    <a:pt x="10055247" y="230844"/>
                  </a:lnTo>
                  <a:lnTo>
                    <a:pt x="9875901" y="248650"/>
                  </a:lnTo>
                  <a:lnTo>
                    <a:pt x="9695845" y="267523"/>
                  </a:lnTo>
                  <a:lnTo>
                    <a:pt x="9515226" y="287439"/>
                  </a:lnTo>
                  <a:lnTo>
                    <a:pt x="9334197" y="308378"/>
                  </a:lnTo>
                  <a:lnTo>
                    <a:pt x="9105002" y="336110"/>
                  </a:lnTo>
                  <a:lnTo>
                    <a:pt x="9056902" y="341664"/>
                  </a:lnTo>
                  <a:lnTo>
                    <a:pt x="9008609" y="346982"/>
                  </a:lnTo>
                  <a:lnTo>
                    <a:pt x="8911459" y="356923"/>
                  </a:lnTo>
                  <a:lnTo>
                    <a:pt x="8813583" y="365951"/>
                  </a:lnTo>
                  <a:lnTo>
                    <a:pt x="8715011" y="374089"/>
                  </a:lnTo>
                  <a:lnTo>
                    <a:pt x="8615774" y="381357"/>
                  </a:lnTo>
                  <a:lnTo>
                    <a:pt x="8515903" y="387775"/>
                  </a:lnTo>
                  <a:lnTo>
                    <a:pt x="8415426" y="393364"/>
                  </a:lnTo>
                  <a:lnTo>
                    <a:pt x="8314375" y="398146"/>
                  </a:lnTo>
                  <a:lnTo>
                    <a:pt x="8212781" y="402139"/>
                  </a:lnTo>
                  <a:lnTo>
                    <a:pt x="8110673" y="405366"/>
                  </a:lnTo>
                  <a:lnTo>
                    <a:pt x="8008083" y="407846"/>
                  </a:lnTo>
                  <a:lnTo>
                    <a:pt x="7905039" y="409602"/>
                  </a:lnTo>
                  <a:lnTo>
                    <a:pt x="7801574" y="410652"/>
                  </a:lnTo>
                  <a:lnTo>
                    <a:pt x="7697717" y="411018"/>
                  </a:lnTo>
                  <a:lnTo>
                    <a:pt x="7593498" y="410720"/>
                  </a:lnTo>
                  <a:lnTo>
                    <a:pt x="7488949" y="409780"/>
                  </a:lnTo>
                  <a:lnTo>
                    <a:pt x="7384099" y="408218"/>
                  </a:lnTo>
                  <a:lnTo>
                    <a:pt x="7278978" y="406054"/>
                  </a:lnTo>
                  <a:lnTo>
                    <a:pt x="7173619" y="403309"/>
                  </a:lnTo>
                  <a:lnTo>
                    <a:pt x="7068049" y="400005"/>
                  </a:lnTo>
                  <a:lnTo>
                    <a:pt x="6962301" y="396160"/>
                  </a:lnTo>
                  <a:lnTo>
                    <a:pt x="6803410" y="389428"/>
                  </a:lnTo>
                  <a:lnTo>
                    <a:pt x="6644287" y="381598"/>
                  </a:lnTo>
                  <a:lnTo>
                    <a:pt x="6485035" y="372740"/>
                  </a:lnTo>
                  <a:lnTo>
                    <a:pt x="6325757" y="362924"/>
                  </a:lnTo>
                  <a:lnTo>
                    <a:pt x="6166555" y="352220"/>
                  </a:lnTo>
                  <a:lnTo>
                    <a:pt x="6007532" y="340698"/>
                  </a:lnTo>
                  <a:lnTo>
                    <a:pt x="5795957" y="324182"/>
                  </a:lnTo>
                  <a:lnTo>
                    <a:pt x="5585125" y="306501"/>
                  </a:lnTo>
                  <a:lnTo>
                    <a:pt x="5323002" y="283012"/>
                  </a:lnTo>
                  <a:lnTo>
                    <a:pt x="5062895" y="258284"/>
                  </a:lnTo>
                  <a:lnTo>
                    <a:pt x="4703038" y="222196"/>
                  </a:lnTo>
                  <a:lnTo>
                    <a:pt x="3156539" y="59065"/>
                  </a:lnTo>
                  <a:lnTo>
                    <a:pt x="2891075" y="33233"/>
                  </a:lnTo>
                  <a:lnTo>
                    <a:pt x="2677264" y="13872"/>
                  </a:lnTo>
                  <a:lnTo>
                    <a:pt x="2627061" y="9881"/>
                  </a:lnTo>
                  <a:lnTo>
                    <a:pt x="2572746" y="6357"/>
                  </a:lnTo>
                  <a:lnTo>
                    <a:pt x="2514608" y="3460"/>
                  </a:lnTo>
                  <a:lnTo>
                    <a:pt x="2452934" y="1348"/>
                  </a:lnTo>
                  <a:lnTo>
                    <a:pt x="2388012" y="180"/>
                  </a:lnTo>
                  <a:lnTo>
                    <a:pt x="23544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8153744"/>
              <a:ext cx="2385060" cy="2133600"/>
            </a:xfrm>
            <a:custGeom>
              <a:avLst/>
              <a:gdLst/>
              <a:ahLst/>
              <a:cxnLst/>
              <a:rect l="l" t="t" r="r" b="b"/>
              <a:pathLst>
                <a:path w="2385060" h="2133600">
                  <a:moveTo>
                    <a:pt x="2193635" y="983742"/>
                  </a:moveTo>
                  <a:lnTo>
                    <a:pt x="597894" y="983742"/>
                  </a:lnTo>
                  <a:lnTo>
                    <a:pt x="646865" y="985215"/>
                  </a:lnTo>
                  <a:lnTo>
                    <a:pt x="695052" y="989579"/>
                  </a:lnTo>
                  <a:lnTo>
                    <a:pt x="742373" y="996747"/>
                  </a:lnTo>
                  <a:lnTo>
                    <a:pt x="788742" y="1006634"/>
                  </a:lnTo>
                  <a:lnTo>
                    <a:pt x="834077" y="1019153"/>
                  </a:lnTo>
                  <a:lnTo>
                    <a:pt x="878295" y="1034218"/>
                  </a:lnTo>
                  <a:lnTo>
                    <a:pt x="921311" y="1051744"/>
                  </a:lnTo>
                  <a:lnTo>
                    <a:pt x="963042" y="1071645"/>
                  </a:lnTo>
                  <a:lnTo>
                    <a:pt x="1003406" y="1093835"/>
                  </a:lnTo>
                  <a:lnTo>
                    <a:pt x="1042318" y="1118228"/>
                  </a:lnTo>
                  <a:lnTo>
                    <a:pt x="1079695" y="1144737"/>
                  </a:lnTo>
                  <a:lnTo>
                    <a:pt x="1115453" y="1173278"/>
                  </a:lnTo>
                  <a:lnTo>
                    <a:pt x="1149509" y="1203764"/>
                  </a:lnTo>
                  <a:lnTo>
                    <a:pt x="1181780" y="1236109"/>
                  </a:lnTo>
                  <a:lnTo>
                    <a:pt x="1212182" y="1270227"/>
                  </a:lnTo>
                  <a:lnTo>
                    <a:pt x="1240631" y="1306033"/>
                  </a:lnTo>
                  <a:lnTo>
                    <a:pt x="1267044" y="1343440"/>
                  </a:lnTo>
                  <a:lnTo>
                    <a:pt x="1291338" y="1382363"/>
                  </a:lnTo>
                  <a:lnTo>
                    <a:pt x="1313430" y="1422716"/>
                  </a:lnTo>
                  <a:lnTo>
                    <a:pt x="1333234" y="1464413"/>
                  </a:lnTo>
                  <a:lnTo>
                    <a:pt x="1350669" y="1507367"/>
                  </a:lnTo>
                  <a:lnTo>
                    <a:pt x="1365651" y="1551494"/>
                  </a:lnTo>
                  <a:lnTo>
                    <a:pt x="1378096" y="1596706"/>
                  </a:lnTo>
                  <a:lnTo>
                    <a:pt x="1387924" y="1642941"/>
                  </a:lnTo>
                  <a:lnTo>
                    <a:pt x="1395042" y="1690046"/>
                  </a:lnTo>
                  <a:lnTo>
                    <a:pt x="1399376" y="1738001"/>
                  </a:lnTo>
                  <a:lnTo>
                    <a:pt x="1400839" y="1786699"/>
                  </a:lnTo>
                  <a:lnTo>
                    <a:pt x="1399365" y="1835395"/>
                  </a:lnTo>
                  <a:lnTo>
                    <a:pt x="1395001" y="1883349"/>
                  </a:lnTo>
                  <a:lnTo>
                    <a:pt x="1387833" y="1930475"/>
                  </a:lnTo>
                  <a:lnTo>
                    <a:pt x="1377947" y="1976687"/>
                  </a:lnTo>
                  <a:lnTo>
                    <a:pt x="1365429" y="2021898"/>
                  </a:lnTo>
                  <a:lnTo>
                    <a:pt x="1350364" y="2066024"/>
                  </a:lnTo>
                  <a:lnTo>
                    <a:pt x="1332838" y="2108978"/>
                  </a:lnTo>
                  <a:lnTo>
                    <a:pt x="1321252" y="2133254"/>
                  </a:lnTo>
                  <a:lnTo>
                    <a:pt x="2351596" y="2133254"/>
                  </a:lnTo>
                  <a:lnTo>
                    <a:pt x="2362587" y="2071856"/>
                  </a:lnTo>
                  <a:lnTo>
                    <a:pt x="2369351" y="2025220"/>
                  </a:lnTo>
                  <a:lnTo>
                    <a:pt x="2374899" y="1978205"/>
                  </a:lnTo>
                  <a:lnTo>
                    <a:pt x="2379236" y="1930475"/>
                  </a:lnTo>
                  <a:lnTo>
                    <a:pt x="2382278" y="1883109"/>
                  </a:lnTo>
                  <a:lnTo>
                    <a:pt x="2384077" y="1835060"/>
                  </a:lnTo>
                  <a:lnTo>
                    <a:pt x="2384593" y="1786699"/>
                  </a:lnTo>
                  <a:lnTo>
                    <a:pt x="2383932" y="1738001"/>
                  </a:lnTo>
                  <a:lnTo>
                    <a:pt x="2382034" y="1690541"/>
                  </a:lnTo>
                  <a:lnTo>
                    <a:pt x="2378857" y="1642919"/>
                  </a:lnTo>
                  <a:lnTo>
                    <a:pt x="2374443" y="1595681"/>
                  </a:lnTo>
                  <a:lnTo>
                    <a:pt x="2368801" y="1548779"/>
                  </a:lnTo>
                  <a:lnTo>
                    <a:pt x="2361950" y="1502251"/>
                  </a:lnTo>
                  <a:lnTo>
                    <a:pt x="2353906" y="1456112"/>
                  </a:lnTo>
                  <a:lnTo>
                    <a:pt x="2344685" y="1410381"/>
                  </a:lnTo>
                  <a:lnTo>
                    <a:pt x="2334303" y="1365073"/>
                  </a:lnTo>
                  <a:lnTo>
                    <a:pt x="2322777" y="1320204"/>
                  </a:lnTo>
                  <a:lnTo>
                    <a:pt x="2310123" y="1275791"/>
                  </a:lnTo>
                  <a:lnTo>
                    <a:pt x="2296357" y="1231850"/>
                  </a:lnTo>
                  <a:lnTo>
                    <a:pt x="2281496" y="1188399"/>
                  </a:lnTo>
                  <a:lnTo>
                    <a:pt x="2265555" y="1145453"/>
                  </a:lnTo>
                  <a:lnTo>
                    <a:pt x="2248551" y="1103028"/>
                  </a:lnTo>
                  <a:lnTo>
                    <a:pt x="2230500" y="1061142"/>
                  </a:lnTo>
                  <a:lnTo>
                    <a:pt x="2211418" y="1019811"/>
                  </a:lnTo>
                  <a:lnTo>
                    <a:pt x="2193635" y="983742"/>
                  </a:lnTo>
                  <a:close/>
                </a:path>
                <a:path w="2385060" h="2133600">
                  <a:moveTo>
                    <a:pt x="597894" y="0"/>
                  </a:moveTo>
                  <a:lnTo>
                    <a:pt x="549662" y="644"/>
                  </a:lnTo>
                  <a:lnTo>
                    <a:pt x="501737" y="2567"/>
                  </a:lnTo>
                  <a:lnTo>
                    <a:pt x="454137" y="5752"/>
                  </a:lnTo>
                  <a:lnTo>
                    <a:pt x="406878" y="10182"/>
                  </a:lnTo>
                  <a:lnTo>
                    <a:pt x="359977" y="15841"/>
                  </a:lnTo>
                  <a:lnTo>
                    <a:pt x="313449" y="22712"/>
                  </a:lnTo>
                  <a:lnTo>
                    <a:pt x="267311" y="30780"/>
                  </a:lnTo>
                  <a:lnTo>
                    <a:pt x="221580" y="40027"/>
                  </a:lnTo>
                  <a:lnTo>
                    <a:pt x="176272" y="50438"/>
                  </a:lnTo>
                  <a:lnTo>
                    <a:pt x="131403" y="61995"/>
                  </a:lnTo>
                  <a:lnTo>
                    <a:pt x="86990" y="74682"/>
                  </a:lnTo>
                  <a:lnTo>
                    <a:pt x="43050" y="88483"/>
                  </a:lnTo>
                  <a:lnTo>
                    <a:pt x="0" y="103245"/>
                  </a:lnTo>
                  <a:lnTo>
                    <a:pt x="0" y="1252863"/>
                  </a:lnTo>
                  <a:lnTo>
                    <a:pt x="14970" y="1236109"/>
                  </a:lnTo>
                  <a:lnTo>
                    <a:pt x="47315" y="1203764"/>
                  </a:lnTo>
                  <a:lnTo>
                    <a:pt x="81433" y="1173278"/>
                  </a:lnTo>
                  <a:lnTo>
                    <a:pt x="117238" y="1144737"/>
                  </a:lnTo>
                  <a:lnTo>
                    <a:pt x="154645" y="1118228"/>
                  </a:lnTo>
                  <a:lnTo>
                    <a:pt x="193567" y="1093835"/>
                  </a:lnTo>
                  <a:lnTo>
                    <a:pt x="233919" y="1071645"/>
                  </a:lnTo>
                  <a:lnTo>
                    <a:pt x="275615" y="1051744"/>
                  </a:lnTo>
                  <a:lnTo>
                    <a:pt x="318569" y="1034218"/>
                  </a:lnTo>
                  <a:lnTo>
                    <a:pt x="362694" y="1019153"/>
                  </a:lnTo>
                  <a:lnTo>
                    <a:pt x="407906" y="1006634"/>
                  </a:lnTo>
                  <a:lnTo>
                    <a:pt x="454118" y="996747"/>
                  </a:lnTo>
                  <a:lnTo>
                    <a:pt x="501243" y="989579"/>
                  </a:lnTo>
                  <a:lnTo>
                    <a:pt x="549198" y="985215"/>
                  </a:lnTo>
                  <a:lnTo>
                    <a:pt x="597894" y="983742"/>
                  </a:lnTo>
                  <a:lnTo>
                    <a:pt x="2193635" y="983742"/>
                  </a:lnTo>
                  <a:lnTo>
                    <a:pt x="2191322" y="979050"/>
                  </a:lnTo>
                  <a:lnTo>
                    <a:pt x="2170228" y="938878"/>
                  </a:lnTo>
                  <a:lnTo>
                    <a:pt x="2148151" y="899309"/>
                  </a:lnTo>
                  <a:lnTo>
                    <a:pt x="2125109" y="860361"/>
                  </a:lnTo>
                  <a:lnTo>
                    <a:pt x="2101118" y="822049"/>
                  </a:lnTo>
                  <a:lnTo>
                    <a:pt x="2076193" y="784391"/>
                  </a:lnTo>
                  <a:lnTo>
                    <a:pt x="2050351" y="747403"/>
                  </a:lnTo>
                  <a:lnTo>
                    <a:pt x="2023608" y="711101"/>
                  </a:lnTo>
                  <a:lnTo>
                    <a:pt x="1995981" y="675501"/>
                  </a:lnTo>
                  <a:lnTo>
                    <a:pt x="1967485" y="640621"/>
                  </a:lnTo>
                  <a:lnTo>
                    <a:pt x="1938138" y="606477"/>
                  </a:lnTo>
                  <a:lnTo>
                    <a:pt x="1907954" y="573084"/>
                  </a:lnTo>
                  <a:lnTo>
                    <a:pt x="1876951" y="540460"/>
                  </a:lnTo>
                  <a:lnTo>
                    <a:pt x="1845144" y="508621"/>
                  </a:lnTo>
                  <a:lnTo>
                    <a:pt x="1812551" y="477583"/>
                  </a:lnTo>
                  <a:lnTo>
                    <a:pt x="1779186" y="447363"/>
                  </a:lnTo>
                  <a:lnTo>
                    <a:pt x="1745067" y="417977"/>
                  </a:lnTo>
                  <a:lnTo>
                    <a:pt x="1710209" y="389442"/>
                  </a:lnTo>
                  <a:lnTo>
                    <a:pt x="1674629" y="361774"/>
                  </a:lnTo>
                  <a:lnTo>
                    <a:pt x="1638343" y="334990"/>
                  </a:lnTo>
                  <a:lnTo>
                    <a:pt x="1601367" y="309105"/>
                  </a:lnTo>
                  <a:lnTo>
                    <a:pt x="1563718" y="284138"/>
                  </a:lnTo>
                  <a:lnTo>
                    <a:pt x="1525411" y="260103"/>
                  </a:lnTo>
                  <a:lnTo>
                    <a:pt x="1486464" y="237017"/>
                  </a:lnTo>
                  <a:lnTo>
                    <a:pt x="1446891" y="214897"/>
                  </a:lnTo>
                  <a:lnTo>
                    <a:pt x="1406710" y="193760"/>
                  </a:lnTo>
                  <a:lnTo>
                    <a:pt x="1365937" y="173621"/>
                  </a:lnTo>
                  <a:lnTo>
                    <a:pt x="1324587" y="154497"/>
                  </a:lnTo>
                  <a:lnTo>
                    <a:pt x="1282678" y="136405"/>
                  </a:lnTo>
                  <a:lnTo>
                    <a:pt x="1240225" y="119361"/>
                  </a:lnTo>
                  <a:lnTo>
                    <a:pt x="1197245" y="103382"/>
                  </a:lnTo>
                  <a:lnTo>
                    <a:pt x="1153753" y="88483"/>
                  </a:lnTo>
                  <a:lnTo>
                    <a:pt x="1109767" y="74682"/>
                  </a:lnTo>
                  <a:lnTo>
                    <a:pt x="1065302" y="61995"/>
                  </a:lnTo>
                  <a:lnTo>
                    <a:pt x="1020374" y="50438"/>
                  </a:lnTo>
                  <a:lnTo>
                    <a:pt x="975000" y="40027"/>
                  </a:lnTo>
                  <a:lnTo>
                    <a:pt x="929197" y="30780"/>
                  </a:lnTo>
                  <a:lnTo>
                    <a:pt x="882979" y="22712"/>
                  </a:lnTo>
                  <a:lnTo>
                    <a:pt x="836364" y="15841"/>
                  </a:lnTo>
                  <a:lnTo>
                    <a:pt x="789368" y="10182"/>
                  </a:lnTo>
                  <a:lnTo>
                    <a:pt x="742006" y="5752"/>
                  </a:lnTo>
                  <a:lnTo>
                    <a:pt x="694296" y="2567"/>
                  </a:lnTo>
                  <a:lnTo>
                    <a:pt x="646253" y="644"/>
                  </a:lnTo>
                  <a:lnTo>
                    <a:pt x="597894" y="0"/>
                  </a:lnTo>
                  <a:close/>
                </a:path>
              </a:pathLst>
            </a:custGeom>
            <a:solidFill>
              <a:srgbClr val="E86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257724" y="0"/>
              <a:ext cx="2330450" cy="1104900"/>
            </a:xfrm>
            <a:custGeom>
              <a:avLst/>
              <a:gdLst/>
              <a:ahLst/>
              <a:cxnLst/>
              <a:rect l="l" t="t" r="r" b="b"/>
              <a:pathLst>
                <a:path w="2330450" h="1104900">
                  <a:moveTo>
                    <a:pt x="2330192" y="0"/>
                  </a:moveTo>
                  <a:lnTo>
                    <a:pt x="0" y="0"/>
                  </a:lnTo>
                  <a:lnTo>
                    <a:pt x="0" y="1104645"/>
                  </a:lnTo>
                  <a:lnTo>
                    <a:pt x="48327" y="1104272"/>
                  </a:lnTo>
                  <a:lnTo>
                    <a:pt x="96471" y="1103136"/>
                  </a:lnTo>
                  <a:lnTo>
                    <a:pt x="144425" y="1101249"/>
                  </a:lnTo>
                  <a:lnTo>
                    <a:pt x="192184" y="1098616"/>
                  </a:lnTo>
                  <a:lnTo>
                    <a:pt x="239743" y="1095244"/>
                  </a:lnTo>
                  <a:lnTo>
                    <a:pt x="287095" y="1091139"/>
                  </a:lnTo>
                  <a:lnTo>
                    <a:pt x="334235" y="1086305"/>
                  </a:lnTo>
                  <a:lnTo>
                    <a:pt x="381158" y="1080749"/>
                  </a:lnTo>
                  <a:lnTo>
                    <a:pt x="427857" y="1074476"/>
                  </a:lnTo>
                  <a:lnTo>
                    <a:pt x="474327" y="1067492"/>
                  </a:lnTo>
                  <a:lnTo>
                    <a:pt x="520562" y="1059802"/>
                  </a:lnTo>
                  <a:lnTo>
                    <a:pt x="566557" y="1051413"/>
                  </a:lnTo>
                  <a:lnTo>
                    <a:pt x="612306" y="1042330"/>
                  </a:lnTo>
                  <a:lnTo>
                    <a:pt x="657803" y="1032558"/>
                  </a:lnTo>
                  <a:lnTo>
                    <a:pt x="703043" y="1022104"/>
                  </a:lnTo>
                  <a:lnTo>
                    <a:pt x="748020" y="1010972"/>
                  </a:lnTo>
                  <a:lnTo>
                    <a:pt x="792728" y="999169"/>
                  </a:lnTo>
                  <a:lnTo>
                    <a:pt x="837161" y="986701"/>
                  </a:lnTo>
                  <a:lnTo>
                    <a:pt x="881315" y="973572"/>
                  </a:lnTo>
                  <a:lnTo>
                    <a:pt x="925182" y="959789"/>
                  </a:lnTo>
                  <a:lnTo>
                    <a:pt x="968758" y="945358"/>
                  </a:lnTo>
                  <a:lnTo>
                    <a:pt x="1012037" y="930283"/>
                  </a:lnTo>
                  <a:lnTo>
                    <a:pt x="1055014" y="914571"/>
                  </a:lnTo>
                  <a:lnTo>
                    <a:pt x="1097682" y="898227"/>
                  </a:lnTo>
                  <a:lnTo>
                    <a:pt x="1140035" y="881257"/>
                  </a:lnTo>
                  <a:lnTo>
                    <a:pt x="1182069" y="863667"/>
                  </a:lnTo>
                  <a:lnTo>
                    <a:pt x="1223778" y="845462"/>
                  </a:lnTo>
                  <a:lnTo>
                    <a:pt x="1265155" y="826649"/>
                  </a:lnTo>
                  <a:lnTo>
                    <a:pt x="1306196" y="807231"/>
                  </a:lnTo>
                  <a:lnTo>
                    <a:pt x="1346894" y="787217"/>
                  </a:lnTo>
                  <a:lnTo>
                    <a:pt x="1387244" y="766610"/>
                  </a:lnTo>
                  <a:lnTo>
                    <a:pt x="1427240" y="745417"/>
                  </a:lnTo>
                  <a:lnTo>
                    <a:pt x="1466877" y="723643"/>
                  </a:lnTo>
                  <a:lnTo>
                    <a:pt x="1506148" y="701294"/>
                  </a:lnTo>
                  <a:lnTo>
                    <a:pt x="1545049" y="678376"/>
                  </a:lnTo>
                  <a:lnTo>
                    <a:pt x="1583573" y="654894"/>
                  </a:lnTo>
                  <a:lnTo>
                    <a:pt x="1621715" y="630855"/>
                  </a:lnTo>
                  <a:lnTo>
                    <a:pt x="1659469" y="606263"/>
                  </a:lnTo>
                  <a:lnTo>
                    <a:pt x="1696830" y="581124"/>
                  </a:lnTo>
                  <a:lnTo>
                    <a:pt x="1733791" y="555444"/>
                  </a:lnTo>
                  <a:lnTo>
                    <a:pt x="1770348" y="529230"/>
                  </a:lnTo>
                  <a:lnTo>
                    <a:pt x="1806494" y="502485"/>
                  </a:lnTo>
                  <a:lnTo>
                    <a:pt x="1842224" y="475217"/>
                  </a:lnTo>
                  <a:lnTo>
                    <a:pt x="1877532" y="447430"/>
                  </a:lnTo>
                  <a:lnTo>
                    <a:pt x="1912412" y="419131"/>
                  </a:lnTo>
                  <a:lnTo>
                    <a:pt x="1946860" y="390324"/>
                  </a:lnTo>
                  <a:lnTo>
                    <a:pt x="1980868" y="361017"/>
                  </a:lnTo>
                  <a:lnTo>
                    <a:pt x="2014432" y="331214"/>
                  </a:lnTo>
                  <a:lnTo>
                    <a:pt x="2047546" y="300921"/>
                  </a:lnTo>
                  <a:lnTo>
                    <a:pt x="2080203" y="270144"/>
                  </a:lnTo>
                  <a:lnTo>
                    <a:pt x="2112399" y="238888"/>
                  </a:lnTo>
                  <a:lnTo>
                    <a:pt x="2144128" y="207159"/>
                  </a:lnTo>
                  <a:lnTo>
                    <a:pt x="2175384" y="174963"/>
                  </a:lnTo>
                  <a:lnTo>
                    <a:pt x="2206162" y="142305"/>
                  </a:lnTo>
                  <a:lnTo>
                    <a:pt x="2236455" y="109192"/>
                  </a:lnTo>
                  <a:lnTo>
                    <a:pt x="2266258" y="75628"/>
                  </a:lnTo>
                  <a:lnTo>
                    <a:pt x="2295566" y="41620"/>
                  </a:lnTo>
                  <a:lnTo>
                    <a:pt x="2324372" y="7173"/>
                  </a:lnTo>
                  <a:lnTo>
                    <a:pt x="2330192" y="0"/>
                  </a:lnTo>
                  <a:close/>
                </a:path>
              </a:pathLst>
            </a:custGeom>
            <a:solidFill>
              <a:srgbClr val="6D2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670774" y="0"/>
              <a:ext cx="3617595" cy="2365375"/>
            </a:xfrm>
            <a:custGeom>
              <a:avLst/>
              <a:gdLst/>
              <a:ahLst/>
              <a:cxnLst/>
              <a:rect l="l" t="t" r="r" b="b"/>
              <a:pathLst>
                <a:path w="3617594" h="2365375">
                  <a:moveTo>
                    <a:pt x="2501684" y="0"/>
                  </a:moveTo>
                  <a:lnTo>
                    <a:pt x="1095467" y="0"/>
                  </a:lnTo>
                  <a:lnTo>
                    <a:pt x="1056048" y="16191"/>
                  </a:lnTo>
                  <a:lnTo>
                    <a:pt x="1014978" y="34200"/>
                  </a:lnTo>
                  <a:lnTo>
                    <a:pt x="974350" y="53164"/>
                  </a:lnTo>
                  <a:lnTo>
                    <a:pt x="934183" y="73075"/>
                  </a:lnTo>
                  <a:lnTo>
                    <a:pt x="894495" y="93923"/>
                  </a:lnTo>
                  <a:lnTo>
                    <a:pt x="855304" y="115700"/>
                  </a:lnTo>
                  <a:lnTo>
                    <a:pt x="816628" y="138396"/>
                  </a:lnTo>
                  <a:lnTo>
                    <a:pt x="778485" y="162003"/>
                  </a:lnTo>
                  <a:lnTo>
                    <a:pt x="740892" y="186512"/>
                  </a:lnTo>
                  <a:lnTo>
                    <a:pt x="703869" y="211914"/>
                  </a:lnTo>
                  <a:lnTo>
                    <a:pt x="667433" y="238200"/>
                  </a:lnTo>
                  <a:lnTo>
                    <a:pt x="631602" y="265361"/>
                  </a:lnTo>
                  <a:lnTo>
                    <a:pt x="596393" y="293388"/>
                  </a:lnTo>
                  <a:lnTo>
                    <a:pt x="561826" y="322272"/>
                  </a:lnTo>
                  <a:lnTo>
                    <a:pt x="527918" y="352004"/>
                  </a:lnTo>
                  <a:lnTo>
                    <a:pt x="494687" y="382576"/>
                  </a:lnTo>
                  <a:lnTo>
                    <a:pt x="462151" y="413978"/>
                  </a:lnTo>
                  <a:lnTo>
                    <a:pt x="430329" y="446202"/>
                  </a:lnTo>
                  <a:lnTo>
                    <a:pt x="399237" y="479238"/>
                  </a:lnTo>
                  <a:lnTo>
                    <a:pt x="368894" y="513077"/>
                  </a:lnTo>
                  <a:lnTo>
                    <a:pt x="339319" y="547711"/>
                  </a:lnTo>
                  <a:lnTo>
                    <a:pt x="310529" y="583131"/>
                  </a:lnTo>
                  <a:lnTo>
                    <a:pt x="282542" y="619328"/>
                  </a:lnTo>
                  <a:lnTo>
                    <a:pt x="255376" y="656292"/>
                  </a:lnTo>
                  <a:lnTo>
                    <a:pt x="229050" y="694016"/>
                  </a:lnTo>
                  <a:lnTo>
                    <a:pt x="203580" y="732489"/>
                  </a:lnTo>
                  <a:lnTo>
                    <a:pt x="178986" y="771704"/>
                  </a:lnTo>
                  <a:lnTo>
                    <a:pt x="155286" y="811651"/>
                  </a:lnTo>
                  <a:lnTo>
                    <a:pt x="132496" y="852321"/>
                  </a:lnTo>
                  <a:lnTo>
                    <a:pt x="110636" y="893705"/>
                  </a:lnTo>
                  <a:lnTo>
                    <a:pt x="89723" y="935794"/>
                  </a:lnTo>
                  <a:lnTo>
                    <a:pt x="69776" y="978580"/>
                  </a:lnTo>
                  <a:lnTo>
                    <a:pt x="50812" y="1022054"/>
                  </a:lnTo>
                  <a:lnTo>
                    <a:pt x="32849" y="1066206"/>
                  </a:lnTo>
                  <a:lnTo>
                    <a:pt x="15905" y="1111027"/>
                  </a:lnTo>
                  <a:lnTo>
                    <a:pt x="0" y="1156510"/>
                  </a:lnTo>
                  <a:lnTo>
                    <a:pt x="3599764" y="2365193"/>
                  </a:lnTo>
                  <a:lnTo>
                    <a:pt x="3614531" y="2319329"/>
                  </a:lnTo>
                  <a:lnTo>
                    <a:pt x="3617225" y="2310188"/>
                  </a:lnTo>
                  <a:lnTo>
                    <a:pt x="3617225" y="1212347"/>
                  </a:lnTo>
                  <a:lnTo>
                    <a:pt x="3595532" y="1145007"/>
                  </a:lnTo>
                  <a:lnTo>
                    <a:pt x="3580417" y="1102801"/>
                  </a:lnTo>
                  <a:lnTo>
                    <a:pt x="3564319" y="1060982"/>
                  </a:lnTo>
                  <a:lnTo>
                    <a:pt x="3547247" y="1019567"/>
                  </a:lnTo>
                  <a:lnTo>
                    <a:pt x="3529210" y="978574"/>
                  </a:lnTo>
                  <a:lnTo>
                    <a:pt x="3510217" y="938023"/>
                  </a:lnTo>
                  <a:lnTo>
                    <a:pt x="3490275" y="897930"/>
                  </a:lnTo>
                  <a:lnTo>
                    <a:pt x="3469396" y="858313"/>
                  </a:lnTo>
                  <a:lnTo>
                    <a:pt x="3447586" y="819191"/>
                  </a:lnTo>
                  <a:lnTo>
                    <a:pt x="3424855" y="780581"/>
                  </a:lnTo>
                  <a:lnTo>
                    <a:pt x="3401212" y="742502"/>
                  </a:lnTo>
                  <a:lnTo>
                    <a:pt x="3376665" y="704971"/>
                  </a:lnTo>
                  <a:lnTo>
                    <a:pt x="3351224" y="668006"/>
                  </a:lnTo>
                  <a:lnTo>
                    <a:pt x="3324898" y="631626"/>
                  </a:lnTo>
                  <a:lnTo>
                    <a:pt x="3297694" y="595847"/>
                  </a:lnTo>
                  <a:lnTo>
                    <a:pt x="3269622" y="560689"/>
                  </a:lnTo>
                  <a:lnTo>
                    <a:pt x="3240692" y="526169"/>
                  </a:lnTo>
                  <a:lnTo>
                    <a:pt x="3210911" y="492304"/>
                  </a:lnTo>
                  <a:lnTo>
                    <a:pt x="3180288" y="459114"/>
                  </a:lnTo>
                  <a:lnTo>
                    <a:pt x="3148833" y="426615"/>
                  </a:lnTo>
                  <a:lnTo>
                    <a:pt x="3116554" y="394827"/>
                  </a:lnTo>
                  <a:lnTo>
                    <a:pt x="3083460" y="363766"/>
                  </a:lnTo>
                  <a:lnTo>
                    <a:pt x="3049560" y="333451"/>
                  </a:lnTo>
                  <a:lnTo>
                    <a:pt x="3014863" y="303899"/>
                  </a:lnTo>
                  <a:lnTo>
                    <a:pt x="2979377" y="275130"/>
                  </a:lnTo>
                  <a:lnTo>
                    <a:pt x="2943112" y="247159"/>
                  </a:lnTo>
                  <a:lnTo>
                    <a:pt x="2906076" y="220007"/>
                  </a:lnTo>
                  <a:lnTo>
                    <a:pt x="2868278" y="193690"/>
                  </a:lnTo>
                  <a:lnTo>
                    <a:pt x="2829727" y="168226"/>
                  </a:lnTo>
                  <a:lnTo>
                    <a:pt x="2790432" y="143633"/>
                  </a:lnTo>
                  <a:lnTo>
                    <a:pt x="2750401" y="119930"/>
                  </a:lnTo>
                  <a:lnTo>
                    <a:pt x="2709644" y="97134"/>
                  </a:lnTo>
                  <a:lnTo>
                    <a:pt x="2668169" y="75264"/>
                  </a:lnTo>
                  <a:lnTo>
                    <a:pt x="2625986" y="54336"/>
                  </a:lnTo>
                  <a:lnTo>
                    <a:pt x="2583102" y="34370"/>
                  </a:lnTo>
                  <a:lnTo>
                    <a:pt x="2539527" y="15383"/>
                  </a:lnTo>
                  <a:lnTo>
                    <a:pt x="2501684" y="0"/>
                  </a:lnTo>
                  <a:close/>
                </a:path>
              </a:pathLst>
            </a:custGeom>
            <a:solidFill>
              <a:srgbClr val="CC00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563238" y="1038071"/>
              <a:ext cx="781050" cy="1171575"/>
            </a:xfrm>
            <a:custGeom>
              <a:avLst/>
              <a:gdLst/>
              <a:ahLst/>
              <a:cxnLst/>
              <a:rect l="l" t="t" r="r" b="b"/>
              <a:pathLst>
                <a:path w="781050" h="1171575">
                  <a:moveTo>
                    <a:pt x="130175" y="0"/>
                  </a:moveTo>
                  <a:lnTo>
                    <a:pt x="0" y="0"/>
                  </a:lnTo>
                  <a:lnTo>
                    <a:pt x="0" y="1171575"/>
                  </a:lnTo>
                  <a:lnTo>
                    <a:pt x="130175" y="1171575"/>
                  </a:lnTo>
                  <a:lnTo>
                    <a:pt x="130175" y="0"/>
                  </a:lnTo>
                  <a:close/>
                </a:path>
                <a:path w="781050" h="1171575">
                  <a:moveTo>
                    <a:pt x="455612" y="0"/>
                  </a:moveTo>
                  <a:lnTo>
                    <a:pt x="325437" y="0"/>
                  </a:lnTo>
                  <a:lnTo>
                    <a:pt x="325437" y="1171575"/>
                  </a:lnTo>
                  <a:lnTo>
                    <a:pt x="455612" y="1171575"/>
                  </a:lnTo>
                  <a:lnTo>
                    <a:pt x="455612" y="0"/>
                  </a:lnTo>
                  <a:close/>
                </a:path>
                <a:path w="781050" h="1171575">
                  <a:moveTo>
                    <a:pt x="781050" y="0"/>
                  </a:moveTo>
                  <a:lnTo>
                    <a:pt x="650875" y="0"/>
                  </a:lnTo>
                  <a:lnTo>
                    <a:pt x="650875" y="1171575"/>
                  </a:lnTo>
                  <a:lnTo>
                    <a:pt x="781050" y="1171575"/>
                  </a:lnTo>
                  <a:lnTo>
                    <a:pt x="781050" y="0"/>
                  </a:lnTo>
                  <a:close/>
                </a:path>
              </a:pathLst>
            </a:custGeom>
            <a:solidFill>
              <a:srgbClr val="F5F5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748202" y="8268512"/>
              <a:ext cx="1539875" cy="1214755"/>
            </a:xfrm>
            <a:custGeom>
              <a:avLst/>
              <a:gdLst/>
              <a:ahLst/>
              <a:cxnLst/>
              <a:rect l="l" t="t" r="r" b="b"/>
              <a:pathLst>
                <a:path w="1539875" h="1214754">
                  <a:moveTo>
                    <a:pt x="1539798" y="1012050"/>
                  </a:moveTo>
                  <a:lnTo>
                    <a:pt x="0" y="1012050"/>
                  </a:lnTo>
                  <a:lnTo>
                    <a:pt x="0" y="1214437"/>
                  </a:lnTo>
                  <a:lnTo>
                    <a:pt x="1539798" y="1214437"/>
                  </a:lnTo>
                  <a:lnTo>
                    <a:pt x="1539798" y="1012050"/>
                  </a:lnTo>
                  <a:close/>
                </a:path>
                <a:path w="1539875" h="1214754">
                  <a:moveTo>
                    <a:pt x="1539798" y="506018"/>
                  </a:moveTo>
                  <a:lnTo>
                    <a:pt x="0" y="506018"/>
                  </a:lnTo>
                  <a:lnTo>
                    <a:pt x="0" y="708418"/>
                  </a:lnTo>
                  <a:lnTo>
                    <a:pt x="1539798" y="708418"/>
                  </a:lnTo>
                  <a:lnTo>
                    <a:pt x="1539798" y="506018"/>
                  </a:lnTo>
                  <a:close/>
                </a:path>
                <a:path w="1539875" h="1214754">
                  <a:moveTo>
                    <a:pt x="1539798" y="0"/>
                  </a:moveTo>
                  <a:lnTo>
                    <a:pt x="0" y="0"/>
                  </a:lnTo>
                  <a:lnTo>
                    <a:pt x="0" y="202399"/>
                  </a:lnTo>
                  <a:lnTo>
                    <a:pt x="1539798" y="202399"/>
                  </a:lnTo>
                  <a:lnTo>
                    <a:pt x="1539798" y="0"/>
                  </a:lnTo>
                  <a:close/>
                </a:path>
              </a:pathLst>
            </a:custGeom>
            <a:solidFill>
              <a:srgbClr val="FCBD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42499" y="2715398"/>
              <a:ext cx="11020423" cy="654367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63229" y="1655620"/>
              <a:ext cx="9788271" cy="564921"/>
            </a:xfrm>
            <a:prstGeom prst="rect">
              <a:avLst/>
            </a:prstGeom>
          </p:spPr>
        </p:pic>
      </p:grpSp>
      <p:sp>
        <p:nvSpPr>
          <p:cNvPr id="13" name="Title 12">
            <a:extLst>
              <a:ext uri="{FF2B5EF4-FFF2-40B4-BE49-F238E27FC236}">
                <a16:creationId xmlns:a16="http://schemas.microsoft.com/office/drawing/2014/main" id="{2966BFD5-DBF2-446D-96C7-94F11E9D7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DEDC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044283" y="7429500"/>
            <a:ext cx="3244215" cy="2857500"/>
          </a:xfrm>
          <a:custGeom>
            <a:avLst/>
            <a:gdLst/>
            <a:ahLst/>
            <a:cxnLst/>
            <a:rect l="l" t="t" r="r" b="b"/>
            <a:pathLst>
              <a:path w="3244215" h="2857500">
                <a:moveTo>
                  <a:pt x="2678063" y="241300"/>
                </a:moveTo>
                <a:lnTo>
                  <a:pt x="884286" y="241300"/>
                </a:lnTo>
                <a:lnTo>
                  <a:pt x="828249" y="279400"/>
                </a:lnTo>
                <a:lnTo>
                  <a:pt x="773506" y="317500"/>
                </a:lnTo>
                <a:lnTo>
                  <a:pt x="720128" y="355600"/>
                </a:lnTo>
                <a:lnTo>
                  <a:pt x="685338" y="381000"/>
                </a:lnTo>
                <a:lnTo>
                  <a:pt x="651205" y="406400"/>
                </a:lnTo>
                <a:lnTo>
                  <a:pt x="617756" y="431800"/>
                </a:lnTo>
                <a:lnTo>
                  <a:pt x="601295" y="457200"/>
                </a:lnTo>
                <a:lnTo>
                  <a:pt x="585012" y="469900"/>
                </a:lnTo>
                <a:lnTo>
                  <a:pt x="552980" y="495300"/>
                </a:lnTo>
                <a:lnTo>
                  <a:pt x="521690" y="520700"/>
                </a:lnTo>
                <a:lnTo>
                  <a:pt x="506329" y="546100"/>
                </a:lnTo>
                <a:lnTo>
                  <a:pt x="491162" y="558800"/>
                </a:lnTo>
                <a:lnTo>
                  <a:pt x="476192" y="571500"/>
                </a:lnTo>
                <a:lnTo>
                  <a:pt x="461416" y="584200"/>
                </a:lnTo>
                <a:lnTo>
                  <a:pt x="446831" y="609600"/>
                </a:lnTo>
                <a:lnTo>
                  <a:pt x="432450" y="622300"/>
                </a:lnTo>
                <a:lnTo>
                  <a:pt x="418275" y="635000"/>
                </a:lnTo>
                <a:lnTo>
                  <a:pt x="404304" y="660400"/>
                </a:lnTo>
                <a:lnTo>
                  <a:pt x="390541" y="673100"/>
                </a:lnTo>
                <a:lnTo>
                  <a:pt x="376988" y="685800"/>
                </a:lnTo>
                <a:lnTo>
                  <a:pt x="363647" y="711200"/>
                </a:lnTo>
                <a:lnTo>
                  <a:pt x="350519" y="723900"/>
                </a:lnTo>
                <a:lnTo>
                  <a:pt x="337606" y="736600"/>
                </a:lnTo>
                <a:lnTo>
                  <a:pt x="324910" y="762000"/>
                </a:lnTo>
                <a:lnTo>
                  <a:pt x="312433" y="774700"/>
                </a:lnTo>
                <a:lnTo>
                  <a:pt x="300177" y="800100"/>
                </a:lnTo>
                <a:lnTo>
                  <a:pt x="288144" y="812800"/>
                </a:lnTo>
                <a:lnTo>
                  <a:pt x="276337" y="838200"/>
                </a:lnTo>
                <a:lnTo>
                  <a:pt x="264756" y="850900"/>
                </a:lnTo>
                <a:lnTo>
                  <a:pt x="253403" y="876300"/>
                </a:lnTo>
                <a:lnTo>
                  <a:pt x="242280" y="889000"/>
                </a:lnTo>
                <a:lnTo>
                  <a:pt x="231390" y="901700"/>
                </a:lnTo>
                <a:lnTo>
                  <a:pt x="220734" y="927100"/>
                </a:lnTo>
                <a:lnTo>
                  <a:pt x="210312" y="939800"/>
                </a:lnTo>
                <a:lnTo>
                  <a:pt x="200132" y="965200"/>
                </a:lnTo>
                <a:lnTo>
                  <a:pt x="190187" y="990600"/>
                </a:lnTo>
                <a:lnTo>
                  <a:pt x="180477" y="1003300"/>
                </a:lnTo>
                <a:lnTo>
                  <a:pt x="171005" y="1028700"/>
                </a:lnTo>
                <a:lnTo>
                  <a:pt x="161783" y="1041400"/>
                </a:lnTo>
                <a:lnTo>
                  <a:pt x="152804" y="1066800"/>
                </a:lnTo>
                <a:lnTo>
                  <a:pt x="144071" y="1079500"/>
                </a:lnTo>
                <a:lnTo>
                  <a:pt x="135585" y="1104900"/>
                </a:lnTo>
                <a:lnTo>
                  <a:pt x="127340" y="1130300"/>
                </a:lnTo>
                <a:lnTo>
                  <a:pt x="119349" y="1143000"/>
                </a:lnTo>
                <a:lnTo>
                  <a:pt x="111608" y="1168400"/>
                </a:lnTo>
                <a:lnTo>
                  <a:pt x="104114" y="1181100"/>
                </a:lnTo>
                <a:lnTo>
                  <a:pt x="96878" y="1206500"/>
                </a:lnTo>
                <a:lnTo>
                  <a:pt x="89895" y="1231900"/>
                </a:lnTo>
                <a:lnTo>
                  <a:pt x="83167" y="1244600"/>
                </a:lnTo>
                <a:lnTo>
                  <a:pt x="76695" y="1270000"/>
                </a:lnTo>
                <a:lnTo>
                  <a:pt x="70480" y="1295400"/>
                </a:lnTo>
                <a:lnTo>
                  <a:pt x="64522" y="1308100"/>
                </a:lnTo>
                <a:lnTo>
                  <a:pt x="58821" y="1333500"/>
                </a:lnTo>
                <a:lnTo>
                  <a:pt x="53378" y="1358900"/>
                </a:lnTo>
                <a:lnTo>
                  <a:pt x="48196" y="1371600"/>
                </a:lnTo>
                <a:lnTo>
                  <a:pt x="43278" y="1397000"/>
                </a:lnTo>
                <a:lnTo>
                  <a:pt x="38622" y="1422400"/>
                </a:lnTo>
                <a:lnTo>
                  <a:pt x="34226" y="1435100"/>
                </a:lnTo>
                <a:lnTo>
                  <a:pt x="30092" y="1460500"/>
                </a:lnTo>
                <a:lnTo>
                  <a:pt x="26223" y="1485900"/>
                </a:lnTo>
                <a:lnTo>
                  <a:pt x="22619" y="1498600"/>
                </a:lnTo>
                <a:lnTo>
                  <a:pt x="19278" y="1524000"/>
                </a:lnTo>
                <a:lnTo>
                  <a:pt x="16202" y="1549400"/>
                </a:lnTo>
                <a:lnTo>
                  <a:pt x="13392" y="1562100"/>
                </a:lnTo>
                <a:lnTo>
                  <a:pt x="10848" y="1587500"/>
                </a:lnTo>
                <a:lnTo>
                  <a:pt x="8572" y="1612900"/>
                </a:lnTo>
                <a:lnTo>
                  <a:pt x="6562" y="1638300"/>
                </a:lnTo>
                <a:lnTo>
                  <a:pt x="4821" y="1651000"/>
                </a:lnTo>
                <a:lnTo>
                  <a:pt x="3348" y="1676400"/>
                </a:lnTo>
                <a:lnTo>
                  <a:pt x="2146" y="1701800"/>
                </a:lnTo>
                <a:lnTo>
                  <a:pt x="1205" y="1714500"/>
                </a:lnTo>
                <a:lnTo>
                  <a:pt x="534" y="1739900"/>
                </a:lnTo>
                <a:lnTo>
                  <a:pt x="133" y="1765300"/>
                </a:lnTo>
                <a:lnTo>
                  <a:pt x="0" y="1790700"/>
                </a:lnTo>
                <a:lnTo>
                  <a:pt x="133" y="1803400"/>
                </a:lnTo>
                <a:lnTo>
                  <a:pt x="534" y="1828800"/>
                </a:lnTo>
                <a:lnTo>
                  <a:pt x="1205" y="1854200"/>
                </a:lnTo>
                <a:lnTo>
                  <a:pt x="2146" y="1866900"/>
                </a:lnTo>
                <a:lnTo>
                  <a:pt x="3348" y="1892300"/>
                </a:lnTo>
                <a:lnTo>
                  <a:pt x="4821" y="1917700"/>
                </a:lnTo>
                <a:lnTo>
                  <a:pt x="6562" y="1943100"/>
                </a:lnTo>
                <a:lnTo>
                  <a:pt x="8572" y="1955800"/>
                </a:lnTo>
                <a:lnTo>
                  <a:pt x="10848" y="1981200"/>
                </a:lnTo>
                <a:lnTo>
                  <a:pt x="13392" y="2006600"/>
                </a:lnTo>
                <a:lnTo>
                  <a:pt x="16202" y="2019300"/>
                </a:lnTo>
                <a:lnTo>
                  <a:pt x="19278" y="2044700"/>
                </a:lnTo>
                <a:lnTo>
                  <a:pt x="22619" y="2070100"/>
                </a:lnTo>
                <a:lnTo>
                  <a:pt x="26223" y="2095500"/>
                </a:lnTo>
                <a:lnTo>
                  <a:pt x="30092" y="2108200"/>
                </a:lnTo>
                <a:lnTo>
                  <a:pt x="34226" y="2133600"/>
                </a:lnTo>
                <a:lnTo>
                  <a:pt x="38622" y="2159000"/>
                </a:lnTo>
                <a:lnTo>
                  <a:pt x="43278" y="2171700"/>
                </a:lnTo>
                <a:lnTo>
                  <a:pt x="48196" y="2197100"/>
                </a:lnTo>
                <a:lnTo>
                  <a:pt x="53378" y="2222500"/>
                </a:lnTo>
                <a:lnTo>
                  <a:pt x="58821" y="2235200"/>
                </a:lnTo>
                <a:lnTo>
                  <a:pt x="64522" y="2260600"/>
                </a:lnTo>
                <a:lnTo>
                  <a:pt x="70480" y="2286000"/>
                </a:lnTo>
                <a:lnTo>
                  <a:pt x="76695" y="2298700"/>
                </a:lnTo>
                <a:lnTo>
                  <a:pt x="83167" y="2324100"/>
                </a:lnTo>
                <a:lnTo>
                  <a:pt x="89895" y="2349500"/>
                </a:lnTo>
                <a:lnTo>
                  <a:pt x="96878" y="2362200"/>
                </a:lnTo>
                <a:lnTo>
                  <a:pt x="104114" y="2387600"/>
                </a:lnTo>
                <a:lnTo>
                  <a:pt x="111608" y="2400300"/>
                </a:lnTo>
                <a:lnTo>
                  <a:pt x="119349" y="2425700"/>
                </a:lnTo>
                <a:lnTo>
                  <a:pt x="127340" y="2451100"/>
                </a:lnTo>
                <a:lnTo>
                  <a:pt x="135585" y="2463800"/>
                </a:lnTo>
                <a:lnTo>
                  <a:pt x="144071" y="2489200"/>
                </a:lnTo>
                <a:lnTo>
                  <a:pt x="152804" y="2501900"/>
                </a:lnTo>
                <a:lnTo>
                  <a:pt x="161783" y="2527300"/>
                </a:lnTo>
                <a:lnTo>
                  <a:pt x="171005" y="2552700"/>
                </a:lnTo>
                <a:lnTo>
                  <a:pt x="180477" y="2565400"/>
                </a:lnTo>
                <a:lnTo>
                  <a:pt x="190187" y="2590800"/>
                </a:lnTo>
                <a:lnTo>
                  <a:pt x="200132" y="2603500"/>
                </a:lnTo>
                <a:lnTo>
                  <a:pt x="210312" y="2628900"/>
                </a:lnTo>
                <a:lnTo>
                  <a:pt x="220734" y="2641600"/>
                </a:lnTo>
                <a:lnTo>
                  <a:pt x="231390" y="2667000"/>
                </a:lnTo>
                <a:lnTo>
                  <a:pt x="242280" y="2679700"/>
                </a:lnTo>
                <a:lnTo>
                  <a:pt x="253403" y="2705100"/>
                </a:lnTo>
                <a:lnTo>
                  <a:pt x="264756" y="2717800"/>
                </a:lnTo>
                <a:lnTo>
                  <a:pt x="276337" y="2743200"/>
                </a:lnTo>
                <a:lnTo>
                  <a:pt x="288144" y="2755900"/>
                </a:lnTo>
                <a:lnTo>
                  <a:pt x="300177" y="2781300"/>
                </a:lnTo>
                <a:lnTo>
                  <a:pt x="312433" y="2794000"/>
                </a:lnTo>
                <a:lnTo>
                  <a:pt x="324910" y="2806700"/>
                </a:lnTo>
                <a:lnTo>
                  <a:pt x="337606" y="2832100"/>
                </a:lnTo>
                <a:lnTo>
                  <a:pt x="363312" y="2857500"/>
                </a:lnTo>
                <a:lnTo>
                  <a:pt x="3199031" y="2857500"/>
                </a:lnTo>
                <a:lnTo>
                  <a:pt x="3224741" y="2832100"/>
                </a:lnTo>
                <a:lnTo>
                  <a:pt x="3237434" y="2806700"/>
                </a:lnTo>
                <a:lnTo>
                  <a:pt x="3243716" y="2806700"/>
                </a:lnTo>
                <a:lnTo>
                  <a:pt x="3243716" y="774700"/>
                </a:lnTo>
                <a:lnTo>
                  <a:pt x="3237434" y="762000"/>
                </a:lnTo>
                <a:lnTo>
                  <a:pt x="3224741" y="736600"/>
                </a:lnTo>
                <a:lnTo>
                  <a:pt x="3211830" y="723900"/>
                </a:lnTo>
                <a:lnTo>
                  <a:pt x="3198697" y="711200"/>
                </a:lnTo>
                <a:lnTo>
                  <a:pt x="3185356" y="685800"/>
                </a:lnTo>
                <a:lnTo>
                  <a:pt x="3171807" y="673100"/>
                </a:lnTo>
                <a:lnTo>
                  <a:pt x="3158045" y="660400"/>
                </a:lnTo>
                <a:lnTo>
                  <a:pt x="3144069" y="635000"/>
                </a:lnTo>
                <a:lnTo>
                  <a:pt x="3129894" y="622300"/>
                </a:lnTo>
                <a:lnTo>
                  <a:pt x="3115516" y="609600"/>
                </a:lnTo>
                <a:lnTo>
                  <a:pt x="3100933" y="584200"/>
                </a:lnTo>
                <a:lnTo>
                  <a:pt x="3086157" y="571500"/>
                </a:lnTo>
                <a:lnTo>
                  <a:pt x="3071187" y="558800"/>
                </a:lnTo>
                <a:lnTo>
                  <a:pt x="3056020" y="546100"/>
                </a:lnTo>
                <a:lnTo>
                  <a:pt x="3040659" y="520700"/>
                </a:lnTo>
                <a:lnTo>
                  <a:pt x="3009369" y="495300"/>
                </a:lnTo>
                <a:lnTo>
                  <a:pt x="2977337" y="469900"/>
                </a:lnTo>
                <a:lnTo>
                  <a:pt x="2961049" y="457200"/>
                </a:lnTo>
                <a:lnTo>
                  <a:pt x="2944588" y="431800"/>
                </a:lnTo>
                <a:lnTo>
                  <a:pt x="2911144" y="406400"/>
                </a:lnTo>
                <a:lnTo>
                  <a:pt x="2877007" y="381000"/>
                </a:lnTo>
                <a:lnTo>
                  <a:pt x="2842221" y="355600"/>
                </a:lnTo>
                <a:lnTo>
                  <a:pt x="2788843" y="317500"/>
                </a:lnTo>
                <a:lnTo>
                  <a:pt x="2734100" y="279400"/>
                </a:lnTo>
                <a:lnTo>
                  <a:pt x="2678063" y="241300"/>
                </a:lnTo>
                <a:close/>
              </a:path>
              <a:path w="3244215" h="2857500">
                <a:moveTo>
                  <a:pt x="2582006" y="190500"/>
                </a:moveTo>
                <a:lnTo>
                  <a:pt x="980336" y="190500"/>
                </a:lnTo>
                <a:lnTo>
                  <a:pt x="903236" y="241300"/>
                </a:lnTo>
                <a:lnTo>
                  <a:pt x="2659113" y="241300"/>
                </a:lnTo>
                <a:lnTo>
                  <a:pt x="2582006" y="190500"/>
                </a:lnTo>
                <a:close/>
              </a:path>
              <a:path w="3244215" h="2857500">
                <a:moveTo>
                  <a:pt x="2502981" y="152400"/>
                </a:moveTo>
                <a:lnTo>
                  <a:pt x="1059367" y="152400"/>
                </a:lnTo>
                <a:lnTo>
                  <a:pt x="999916" y="190500"/>
                </a:lnTo>
                <a:lnTo>
                  <a:pt x="2562422" y="190500"/>
                </a:lnTo>
                <a:lnTo>
                  <a:pt x="2502981" y="152400"/>
                </a:lnTo>
                <a:close/>
              </a:path>
              <a:path w="3244215" h="2857500">
                <a:moveTo>
                  <a:pt x="2442553" y="127000"/>
                </a:moveTo>
                <a:lnTo>
                  <a:pt x="1119796" y="127000"/>
                </a:lnTo>
                <a:lnTo>
                  <a:pt x="1079405" y="152400"/>
                </a:lnTo>
                <a:lnTo>
                  <a:pt x="2482944" y="152400"/>
                </a:lnTo>
                <a:lnTo>
                  <a:pt x="2442553" y="127000"/>
                </a:lnTo>
                <a:close/>
              </a:path>
              <a:path w="3244215" h="2857500">
                <a:moveTo>
                  <a:pt x="2401773" y="114300"/>
                </a:moveTo>
                <a:lnTo>
                  <a:pt x="1160576" y="114300"/>
                </a:lnTo>
                <a:lnTo>
                  <a:pt x="1140137" y="127000"/>
                </a:lnTo>
                <a:lnTo>
                  <a:pt x="2422212" y="127000"/>
                </a:lnTo>
                <a:lnTo>
                  <a:pt x="2401773" y="114300"/>
                </a:lnTo>
                <a:close/>
              </a:path>
              <a:path w="3244215" h="2857500">
                <a:moveTo>
                  <a:pt x="2339898" y="88900"/>
                </a:moveTo>
                <a:lnTo>
                  <a:pt x="1222449" y="88900"/>
                </a:lnTo>
                <a:lnTo>
                  <a:pt x="1181112" y="114300"/>
                </a:lnTo>
                <a:lnTo>
                  <a:pt x="2381237" y="114300"/>
                </a:lnTo>
                <a:lnTo>
                  <a:pt x="2339898" y="88900"/>
                </a:lnTo>
                <a:close/>
              </a:path>
              <a:path w="3244215" h="2857500">
                <a:moveTo>
                  <a:pt x="2298217" y="76200"/>
                </a:moveTo>
                <a:lnTo>
                  <a:pt x="1264119" y="76200"/>
                </a:lnTo>
                <a:lnTo>
                  <a:pt x="1243243" y="88900"/>
                </a:lnTo>
                <a:lnTo>
                  <a:pt x="2319100" y="88900"/>
                </a:lnTo>
                <a:lnTo>
                  <a:pt x="2298217" y="76200"/>
                </a:lnTo>
                <a:close/>
              </a:path>
              <a:path w="3244215" h="2857500">
                <a:moveTo>
                  <a:pt x="2256234" y="63500"/>
                </a:moveTo>
                <a:lnTo>
                  <a:pt x="1306109" y="63500"/>
                </a:lnTo>
                <a:lnTo>
                  <a:pt x="1285080" y="76200"/>
                </a:lnTo>
                <a:lnTo>
                  <a:pt x="2277262" y="76200"/>
                </a:lnTo>
                <a:lnTo>
                  <a:pt x="2256234" y="63500"/>
                </a:lnTo>
                <a:close/>
              </a:path>
              <a:path w="3244215" h="2857500">
                <a:moveTo>
                  <a:pt x="2192726" y="50800"/>
                </a:moveTo>
                <a:lnTo>
                  <a:pt x="1369617" y="50800"/>
                </a:lnTo>
                <a:lnTo>
                  <a:pt x="1348384" y="63500"/>
                </a:lnTo>
                <a:lnTo>
                  <a:pt x="2213965" y="63500"/>
                </a:lnTo>
                <a:lnTo>
                  <a:pt x="2192726" y="50800"/>
                </a:lnTo>
                <a:close/>
              </a:path>
              <a:path w="3244215" h="2857500">
                <a:moveTo>
                  <a:pt x="2150077" y="38100"/>
                </a:moveTo>
                <a:lnTo>
                  <a:pt x="1412265" y="38100"/>
                </a:lnTo>
                <a:lnTo>
                  <a:pt x="1390911" y="50800"/>
                </a:lnTo>
                <a:lnTo>
                  <a:pt x="2171431" y="50800"/>
                </a:lnTo>
                <a:lnTo>
                  <a:pt x="2150077" y="38100"/>
                </a:lnTo>
                <a:close/>
              </a:path>
              <a:path w="3244215" h="2857500">
                <a:moveTo>
                  <a:pt x="2085684" y="25400"/>
                </a:moveTo>
                <a:lnTo>
                  <a:pt x="1476663" y="25400"/>
                </a:lnTo>
                <a:lnTo>
                  <a:pt x="1455149" y="38100"/>
                </a:lnTo>
                <a:lnTo>
                  <a:pt x="2107195" y="38100"/>
                </a:lnTo>
                <a:lnTo>
                  <a:pt x="2085684" y="25400"/>
                </a:lnTo>
                <a:close/>
              </a:path>
              <a:path w="3244215" h="2857500">
                <a:moveTo>
                  <a:pt x="1999207" y="12700"/>
                </a:moveTo>
                <a:lnTo>
                  <a:pt x="1563138" y="12700"/>
                </a:lnTo>
                <a:lnTo>
                  <a:pt x="1541462" y="25400"/>
                </a:lnTo>
                <a:lnTo>
                  <a:pt x="2020882" y="25400"/>
                </a:lnTo>
                <a:lnTo>
                  <a:pt x="1999207" y="12700"/>
                </a:lnTo>
                <a:close/>
              </a:path>
              <a:path w="3244215" h="2857500">
                <a:moveTo>
                  <a:pt x="1846733" y="0"/>
                </a:moveTo>
                <a:lnTo>
                  <a:pt x="1715616" y="0"/>
                </a:lnTo>
                <a:lnTo>
                  <a:pt x="1693773" y="12700"/>
                </a:lnTo>
                <a:lnTo>
                  <a:pt x="1868576" y="12700"/>
                </a:lnTo>
                <a:lnTo>
                  <a:pt x="1846733" y="0"/>
                </a:lnTo>
                <a:close/>
              </a:path>
            </a:pathLst>
          </a:custGeom>
          <a:solidFill>
            <a:srgbClr val="6AA2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3040380" cy="2089150"/>
            </a:xfrm>
            <a:custGeom>
              <a:avLst/>
              <a:gdLst/>
              <a:ahLst/>
              <a:cxnLst/>
              <a:rect l="l" t="t" r="r" b="b"/>
              <a:pathLst>
                <a:path w="3040380" h="2089150">
                  <a:moveTo>
                    <a:pt x="0" y="431203"/>
                  </a:moveTo>
                  <a:lnTo>
                    <a:pt x="0" y="1931890"/>
                  </a:lnTo>
                  <a:lnTo>
                    <a:pt x="40583" y="1947652"/>
                  </a:lnTo>
                  <a:lnTo>
                    <a:pt x="83623" y="1963348"/>
                  </a:lnTo>
                  <a:lnTo>
                    <a:pt x="127066" y="1978175"/>
                  </a:lnTo>
                  <a:lnTo>
                    <a:pt x="170901" y="1992122"/>
                  </a:lnTo>
                  <a:lnTo>
                    <a:pt x="215118" y="2005178"/>
                  </a:lnTo>
                  <a:lnTo>
                    <a:pt x="259707" y="2017332"/>
                  </a:lnTo>
                  <a:lnTo>
                    <a:pt x="304656" y="2028575"/>
                  </a:lnTo>
                  <a:lnTo>
                    <a:pt x="349956" y="2038895"/>
                  </a:lnTo>
                  <a:lnTo>
                    <a:pt x="395595" y="2048283"/>
                  </a:lnTo>
                  <a:lnTo>
                    <a:pt x="441564" y="2056727"/>
                  </a:lnTo>
                  <a:lnTo>
                    <a:pt x="487850" y="2064217"/>
                  </a:lnTo>
                  <a:lnTo>
                    <a:pt x="534445" y="2070743"/>
                  </a:lnTo>
                  <a:lnTo>
                    <a:pt x="581337" y="2076294"/>
                  </a:lnTo>
                  <a:lnTo>
                    <a:pt x="628516" y="2080859"/>
                  </a:lnTo>
                  <a:lnTo>
                    <a:pt x="675971" y="2084428"/>
                  </a:lnTo>
                  <a:lnTo>
                    <a:pt x="723691" y="2086990"/>
                  </a:lnTo>
                  <a:lnTo>
                    <a:pt x="771666" y="2088535"/>
                  </a:lnTo>
                  <a:lnTo>
                    <a:pt x="819886" y="2089053"/>
                  </a:lnTo>
                  <a:lnTo>
                    <a:pt x="868235" y="2088535"/>
                  </a:lnTo>
                  <a:lnTo>
                    <a:pt x="916336" y="2086990"/>
                  </a:lnTo>
                  <a:lnTo>
                    <a:pt x="964179" y="2084428"/>
                  </a:lnTo>
                  <a:lnTo>
                    <a:pt x="1011752" y="2080859"/>
                  </a:lnTo>
                  <a:lnTo>
                    <a:pt x="1059046" y="2076294"/>
                  </a:lnTo>
                  <a:lnTo>
                    <a:pt x="1106050" y="2070743"/>
                  </a:lnTo>
                  <a:lnTo>
                    <a:pt x="1152753" y="2064217"/>
                  </a:lnTo>
                  <a:lnTo>
                    <a:pt x="1199145" y="2056727"/>
                  </a:lnTo>
                  <a:lnTo>
                    <a:pt x="1245215" y="2048283"/>
                  </a:lnTo>
                  <a:lnTo>
                    <a:pt x="1290953" y="2038895"/>
                  </a:lnTo>
                  <a:lnTo>
                    <a:pt x="1336347" y="2028575"/>
                  </a:lnTo>
                  <a:lnTo>
                    <a:pt x="1381388" y="2017332"/>
                  </a:lnTo>
                  <a:lnTo>
                    <a:pt x="1426064" y="2005178"/>
                  </a:lnTo>
                  <a:lnTo>
                    <a:pt x="1470366" y="1992122"/>
                  </a:lnTo>
                  <a:lnTo>
                    <a:pt x="1514282" y="1978175"/>
                  </a:lnTo>
                  <a:lnTo>
                    <a:pt x="1557802" y="1963348"/>
                  </a:lnTo>
                  <a:lnTo>
                    <a:pt x="1600916" y="1947652"/>
                  </a:lnTo>
                  <a:lnTo>
                    <a:pt x="1643612" y="1931097"/>
                  </a:lnTo>
                  <a:lnTo>
                    <a:pt x="1685881" y="1913693"/>
                  </a:lnTo>
                  <a:lnTo>
                    <a:pt x="1727711" y="1895451"/>
                  </a:lnTo>
                  <a:lnTo>
                    <a:pt x="1769092" y="1876381"/>
                  </a:lnTo>
                  <a:lnTo>
                    <a:pt x="1810014" y="1856495"/>
                  </a:lnTo>
                  <a:lnTo>
                    <a:pt x="1850466" y="1835802"/>
                  </a:lnTo>
                  <a:lnTo>
                    <a:pt x="1890437" y="1814313"/>
                  </a:lnTo>
                  <a:lnTo>
                    <a:pt x="1929917" y="1792039"/>
                  </a:lnTo>
                  <a:lnTo>
                    <a:pt x="1968894" y="1768990"/>
                  </a:lnTo>
                  <a:lnTo>
                    <a:pt x="2007360" y="1745177"/>
                  </a:lnTo>
                  <a:lnTo>
                    <a:pt x="2045302" y="1720611"/>
                  </a:lnTo>
                  <a:lnTo>
                    <a:pt x="2082711" y="1695301"/>
                  </a:lnTo>
                  <a:lnTo>
                    <a:pt x="2119576" y="1669258"/>
                  </a:lnTo>
                  <a:lnTo>
                    <a:pt x="2155885" y="1642494"/>
                  </a:lnTo>
                  <a:lnTo>
                    <a:pt x="2191630" y="1615018"/>
                  </a:lnTo>
                  <a:lnTo>
                    <a:pt x="2226798" y="1586840"/>
                  </a:lnTo>
                  <a:lnTo>
                    <a:pt x="2261380" y="1557973"/>
                  </a:lnTo>
                  <a:lnTo>
                    <a:pt x="2295365" y="1528425"/>
                  </a:lnTo>
                  <a:lnTo>
                    <a:pt x="2328742" y="1498209"/>
                  </a:lnTo>
                  <a:lnTo>
                    <a:pt x="2361501" y="1467333"/>
                  </a:lnTo>
                  <a:lnTo>
                    <a:pt x="2393630" y="1435809"/>
                  </a:lnTo>
                  <a:lnTo>
                    <a:pt x="2425121" y="1403647"/>
                  </a:lnTo>
                  <a:lnTo>
                    <a:pt x="2455961" y="1370858"/>
                  </a:lnTo>
                  <a:lnTo>
                    <a:pt x="2486141" y="1337453"/>
                  </a:lnTo>
                  <a:lnTo>
                    <a:pt x="2515649" y="1303441"/>
                  </a:lnTo>
                  <a:lnTo>
                    <a:pt x="2544476" y="1268834"/>
                  </a:lnTo>
                  <a:lnTo>
                    <a:pt x="2572610" y="1233641"/>
                  </a:lnTo>
                  <a:lnTo>
                    <a:pt x="2600041" y="1197875"/>
                  </a:lnTo>
                  <a:lnTo>
                    <a:pt x="2626759" y="1161544"/>
                  </a:lnTo>
                  <a:lnTo>
                    <a:pt x="2652752" y="1124659"/>
                  </a:lnTo>
                  <a:lnTo>
                    <a:pt x="2678011" y="1087232"/>
                  </a:lnTo>
                  <a:lnTo>
                    <a:pt x="2702525" y="1049273"/>
                  </a:lnTo>
                  <a:lnTo>
                    <a:pt x="2726282" y="1010791"/>
                  </a:lnTo>
                  <a:lnTo>
                    <a:pt x="2749273" y="971799"/>
                  </a:lnTo>
                  <a:lnTo>
                    <a:pt x="2771487" y="932305"/>
                  </a:lnTo>
                  <a:lnTo>
                    <a:pt x="2792913" y="892322"/>
                  </a:lnTo>
                  <a:lnTo>
                    <a:pt x="2808797" y="861166"/>
                  </a:lnTo>
                  <a:lnTo>
                    <a:pt x="819886" y="861166"/>
                  </a:lnTo>
                  <a:lnTo>
                    <a:pt x="771676" y="860007"/>
                  </a:lnTo>
                  <a:lnTo>
                    <a:pt x="724035" y="856565"/>
                  </a:lnTo>
                  <a:lnTo>
                    <a:pt x="677016" y="850894"/>
                  </a:lnTo>
                  <a:lnTo>
                    <a:pt x="630673" y="843047"/>
                  </a:lnTo>
                  <a:lnTo>
                    <a:pt x="585060" y="833079"/>
                  </a:lnTo>
                  <a:lnTo>
                    <a:pt x="540230" y="821042"/>
                  </a:lnTo>
                  <a:lnTo>
                    <a:pt x="496237" y="806990"/>
                  </a:lnTo>
                  <a:lnTo>
                    <a:pt x="453134" y="790977"/>
                  </a:lnTo>
                  <a:lnTo>
                    <a:pt x="410974" y="773056"/>
                  </a:lnTo>
                  <a:lnTo>
                    <a:pt x="369812" y="753280"/>
                  </a:lnTo>
                  <a:lnTo>
                    <a:pt x="329701" y="731704"/>
                  </a:lnTo>
                  <a:lnTo>
                    <a:pt x="290695" y="708381"/>
                  </a:lnTo>
                  <a:lnTo>
                    <a:pt x="252846" y="683365"/>
                  </a:lnTo>
                  <a:lnTo>
                    <a:pt x="216209" y="656708"/>
                  </a:lnTo>
                  <a:lnTo>
                    <a:pt x="180837" y="628465"/>
                  </a:lnTo>
                  <a:lnTo>
                    <a:pt x="146784" y="598689"/>
                  </a:lnTo>
                  <a:lnTo>
                    <a:pt x="114103" y="567434"/>
                  </a:lnTo>
                  <a:lnTo>
                    <a:pt x="82847" y="534753"/>
                  </a:lnTo>
                  <a:lnTo>
                    <a:pt x="53071" y="500699"/>
                  </a:lnTo>
                  <a:lnTo>
                    <a:pt x="24828" y="465328"/>
                  </a:lnTo>
                  <a:lnTo>
                    <a:pt x="0" y="431203"/>
                  </a:lnTo>
                  <a:close/>
                </a:path>
                <a:path w="3040380" h="2089150">
                  <a:moveTo>
                    <a:pt x="3040029" y="0"/>
                  </a:moveTo>
                  <a:lnTo>
                    <a:pt x="1809675" y="0"/>
                  </a:lnTo>
                  <a:lnTo>
                    <a:pt x="1809129" y="4520"/>
                  </a:lnTo>
                  <a:lnTo>
                    <a:pt x="1801283" y="50863"/>
                  </a:lnTo>
                  <a:lnTo>
                    <a:pt x="1791314" y="96476"/>
                  </a:lnTo>
                  <a:lnTo>
                    <a:pt x="1779277" y="141306"/>
                  </a:lnTo>
                  <a:lnTo>
                    <a:pt x="1765225" y="185300"/>
                  </a:lnTo>
                  <a:lnTo>
                    <a:pt x="1749212" y="228403"/>
                  </a:lnTo>
                  <a:lnTo>
                    <a:pt x="1731291" y="270562"/>
                  </a:lnTo>
                  <a:lnTo>
                    <a:pt x="1711516" y="311724"/>
                  </a:lnTo>
                  <a:lnTo>
                    <a:pt x="1689940" y="351835"/>
                  </a:lnTo>
                  <a:lnTo>
                    <a:pt x="1666617" y="390842"/>
                  </a:lnTo>
                  <a:lnTo>
                    <a:pt x="1641600" y="428690"/>
                  </a:lnTo>
                  <a:lnTo>
                    <a:pt x="1614944" y="465328"/>
                  </a:lnTo>
                  <a:lnTo>
                    <a:pt x="1586701" y="500699"/>
                  </a:lnTo>
                  <a:lnTo>
                    <a:pt x="1556925" y="534753"/>
                  </a:lnTo>
                  <a:lnTo>
                    <a:pt x="1525670" y="567434"/>
                  </a:lnTo>
                  <a:lnTo>
                    <a:pt x="1492988" y="598689"/>
                  </a:lnTo>
                  <a:lnTo>
                    <a:pt x="1458935" y="628465"/>
                  </a:lnTo>
                  <a:lnTo>
                    <a:pt x="1423563" y="656708"/>
                  </a:lnTo>
                  <a:lnTo>
                    <a:pt x="1386926" y="683365"/>
                  </a:lnTo>
                  <a:lnTo>
                    <a:pt x="1349077" y="708381"/>
                  </a:lnTo>
                  <a:lnTo>
                    <a:pt x="1310071" y="731704"/>
                  </a:lnTo>
                  <a:lnTo>
                    <a:pt x="1269960" y="753280"/>
                  </a:lnTo>
                  <a:lnTo>
                    <a:pt x="1228798" y="773056"/>
                  </a:lnTo>
                  <a:lnTo>
                    <a:pt x="1186638" y="790977"/>
                  </a:lnTo>
                  <a:lnTo>
                    <a:pt x="1143535" y="806990"/>
                  </a:lnTo>
                  <a:lnTo>
                    <a:pt x="1099542" y="821042"/>
                  </a:lnTo>
                  <a:lnTo>
                    <a:pt x="1054712" y="833079"/>
                  </a:lnTo>
                  <a:lnTo>
                    <a:pt x="1009099" y="843047"/>
                  </a:lnTo>
                  <a:lnTo>
                    <a:pt x="962756" y="850894"/>
                  </a:lnTo>
                  <a:lnTo>
                    <a:pt x="915737" y="856565"/>
                  </a:lnTo>
                  <a:lnTo>
                    <a:pt x="868096" y="860007"/>
                  </a:lnTo>
                  <a:lnTo>
                    <a:pt x="819886" y="861166"/>
                  </a:lnTo>
                  <a:lnTo>
                    <a:pt x="2808797" y="861166"/>
                  </a:lnTo>
                  <a:lnTo>
                    <a:pt x="2833360" y="810926"/>
                  </a:lnTo>
                  <a:lnTo>
                    <a:pt x="2852360" y="769536"/>
                  </a:lnTo>
                  <a:lnTo>
                    <a:pt x="2870530" y="727697"/>
                  </a:lnTo>
                  <a:lnTo>
                    <a:pt x="2887859" y="685420"/>
                  </a:lnTo>
                  <a:lnTo>
                    <a:pt x="2904337" y="642717"/>
                  </a:lnTo>
                  <a:lnTo>
                    <a:pt x="2919953" y="599597"/>
                  </a:lnTo>
                  <a:lnTo>
                    <a:pt x="2934697" y="556072"/>
                  </a:lnTo>
                  <a:lnTo>
                    <a:pt x="2948558" y="512151"/>
                  </a:lnTo>
                  <a:lnTo>
                    <a:pt x="2961525" y="467845"/>
                  </a:lnTo>
                  <a:lnTo>
                    <a:pt x="2973588" y="423165"/>
                  </a:lnTo>
                  <a:lnTo>
                    <a:pt x="2984737" y="378121"/>
                  </a:lnTo>
                  <a:lnTo>
                    <a:pt x="2994960" y="332724"/>
                  </a:lnTo>
                  <a:lnTo>
                    <a:pt x="3004248" y="286985"/>
                  </a:lnTo>
                  <a:lnTo>
                    <a:pt x="3012589" y="240913"/>
                  </a:lnTo>
                  <a:lnTo>
                    <a:pt x="3019972" y="194520"/>
                  </a:lnTo>
                  <a:lnTo>
                    <a:pt x="3026389" y="147816"/>
                  </a:lnTo>
                  <a:lnTo>
                    <a:pt x="3031827" y="100812"/>
                  </a:lnTo>
                  <a:lnTo>
                    <a:pt x="3036276" y="53517"/>
                  </a:lnTo>
                  <a:lnTo>
                    <a:pt x="3039726" y="5943"/>
                  </a:lnTo>
                  <a:lnTo>
                    <a:pt x="3040029" y="0"/>
                  </a:lnTo>
                  <a:close/>
                </a:path>
              </a:pathLst>
            </a:custGeom>
            <a:solidFill>
              <a:srgbClr val="0099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22834" y="210568"/>
              <a:ext cx="15868650" cy="9937750"/>
            </a:xfrm>
            <a:custGeom>
              <a:avLst/>
              <a:gdLst/>
              <a:ahLst/>
              <a:cxnLst/>
              <a:rect l="l" t="t" r="r" b="b"/>
              <a:pathLst>
                <a:path w="15868650" h="9937750">
                  <a:moveTo>
                    <a:pt x="2354424" y="0"/>
                  </a:moveTo>
                  <a:lnTo>
                    <a:pt x="2285171" y="546"/>
                  </a:lnTo>
                  <a:lnTo>
                    <a:pt x="2213390" y="2434"/>
                  </a:lnTo>
                  <a:lnTo>
                    <a:pt x="2139369" y="5823"/>
                  </a:lnTo>
                  <a:lnTo>
                    <a:pt x="2063396" y="10872"/>
                  </a:lnTo>
                  <a:lnTo>
                    <a:pt x="2024767" y="14069"/>
                  </a:lnTo>
                  <a:lnTo>
                    <a:pt x="1985759" y="17740"/>
                  </a:lnTo>
                  <a:lnTo>
                    <a:pt x="1946406" y="21906"/>
                  </a:lnTo>
                  <a:lnTo>
                    <a:pt x="1906745" y="26586"/>
                  </a:lnTo>
                  <a:lnTo>
                    <a:pt x="1866813" y="31800"/>
                  </a:lnTo>
                  <a:lnTo>
                    <a:pt x="1826644" y="37568"/>
                  </a:lnTo>
                  <a:lnTo>
                    <a:pt x="1786275" y="43911"/>
                  </a:lnTo>
                  <a:lnTo>
                    <a:pt x="1745742" y="50847"/>
                  </a:lnTo>
                  <a:lnTo>
                    <a:pt x="1705081" y="58397"/>
                  </a:lnTo>
                  <a:lnTo>
                    <a:pt x="1664328" y="66580"/>
                  </a:lnTo>
                  <a:lnTo>
                    <a:pt x="1623518" y="75418"/>
                  </a:lnTo>
                  <a:lnTo>
                    <a:pt x="1582689" y="84928"/>
                  </a:lnTo>
                  <a:lnTo>
                    <a:pt x="1541875" y="95132"/>
                  </a:lnTo>
                  <a:lnTo>
                    <a:pt x="1501114" y="106049"/>
                  </a:lnTo>
                  <a:lnTo>
                    <a:pt x="1460440" y="117699"/>
                  </a:lnTo>
                  <a:lnTo>
                    <a:pt x="1419890" y="130101"/>
                  </a:lnTo>
                  <a:lnTo>
                    <a:pt x="1379499" y="143277"/>
                  </a:lnTo>
                  <a:lnTo>
                    <a:pt x="1339305" y="157245"/>
                  </a:lnTo>
                  <a:lnTo>
                    <a:pt x="1299342" y="172026"/>
                  </a:lnTo>
                  <a:lnTo>
                    <a:pt x="1259647" y="187639"/>
                  </a:lnTo>
                  <a:lnTo>
                    <a:pt x="1220256" y="204105"/>
                  </a:lnTo>
                  <a:lnTo>
                    <a:pt x="1181205" y="221442"/>
                  </a:lnTo>
                  <a:lnTo>
                    <a:pt x="1142529" y="239672"/>
                  </a:lnTo>
                  <a:lnTo>
                    <a:pt x="1104266" y="258813"/>
                  </a:lnTo>
                  <a:lnTo>
                    <a:pt x="1066449" y="278887"/>
                  </a:lnTo>
                  <a:lnTo>
                    <a:pt x="1029117" y="299912"/>
                  </a:lnTo>
                  <a:lnTo>
                    <a:pt x="992305" y="321909"/>
                  </a:lnTo>
                  <a:lnTo>
                    <a:pt x="956048" y="344897"/>
                  </a:lnTo>
                  <a:lnTo>
                    <a:pt x="920382" y="368896"/>
                  </a:lnTo>
                  <a:lnTo>
                    <a:pt x="885345" y="393927"/>
                  </a:lnTo>
                  <a:lnTo>
                    <a:pt x="850971" y="420008"/>
                  </a:lnTo>
                  <a:lnTo>
                    <a:pt x="817297" y="447161"/>
                  </a:lnTo>
                  <a:lnTo>
                    <a:pt x="784359" y="475405"/>
                  </a:lnTo>
                  <a:lnTo>
                    <a:pt x="752192" y="504759"/>
                  </a:lnTo>
                  <a:lnTo>
                    <a:pt x="720833" y="535244"/>
                  </a:lnTo>
                  <a:lnTo>
                    <a:pt x="690317" y="566879"/>
                  </a:lnTo>
                  <a:lnTo>
                    <a:pt x="660681" y="599684"/>
                  </a:lnTo>
                  <a:lnTo>
                    <a:pt x="631961" y="633680"/>
                  </a:lnTo>
                  <a:lnTo>
                    <a:pt x="604192" y="668886"/>
                  </a:lnTo>
                  <a:lnTo>
                    <a:pt x="577411" y="705322"/>
                  </a:lnTo>
                  <a:lnTo>
                    <a:pt x="551654" y="743008"/>
                  </a:lnTo>
                  <a:lnTo>
                    <a:pt x="526956" y="781963"/>
                  </a:lnTo>
                  <a:lnTo>
                    <a:pt x="503353" y="822209"/>
                  </a:lnTo>
                  <a:lnTo>
                    <a:pt x="480882" y="863763"/>
                  </a:lnTo>
                  <a:lnTo>
                    <a:pt x="459579" y="906647"/>
                  </a:lnTo>
                  <a:lnTo>
                    <a:pt x="439479" y="950881"/>
                  </a:lnTo>
                  <a:lnTo>
                    <a:pt x="420619" y="996483"/>
                  </a:lnTo>
                  <a:lnTo>
                    <a:pt x="403035" y="1043474"/>
                  </a:lnTo>
                  <a:lnTo>
                    <a:pt x="386761" y="1091875"/>
                  </a:lnTo>
                  <a:lnTo>
                    <a:pt x="371836" y="1141704"/>
                  </a:lnTo>
                  <a:lnTo>
                    <a:pt x="358294" y="1192982"/>
                  </a:lnTo>
                  <a:lnTo>
                    <a:pt x="346171" y="1245728"/>
                  </a:lnTo>
                  <a:lnTo>
                    <a:pt x="335504" y="1299963"/>
                  </a:lnTo>
                  <a:lnTo>
                    <a:pt x="326328" y="1355706"/>
                  </a:lnTo>
                  <a:lnTo>
                    <a:pt x="318680" y="1412977"/>
                  </a:lnTo>
                  <a:lnTo>
                    <a:pt x="312595" y="1471796"/>
                  </a:lnTo>
                  <a:lnTo>
                    <a:pt x="308109" y="1532183"/>
                  </a:lnTo>
                  <a:lnTo>
                    <a:pt x="303084" y="1637005"/>
                  </a:lnTo>
                  <a:lnTo>
                    <a:pt x="295957" y="1735347"/>
                  </a:lnTo>
                  <a:lnTo>
                    <a:pt x="205656" y="2798581"/>
                  </a:lnTo>
                  <a:lnTo>
                    <a:pt x="165763" y="3300576"/>
                  </a:lnTo>
                  <a:lnTo>
                    <a:pt x="137190" y="3686442"/>
                  </a:lnTo>
                  <a:lnTo>
                    <a:pt x="113053" y="4036108"/>
                  </a:lnTo>
                  <a:lnTo>
                    <a:pt x="93616" y="4338814"/>
                  </a:lnTo>
                  <a:lnTo>
                    <a:pt x="75142" y="4650173"/>
                  </a:lnTo>
                  <a:lnTo>
                    <a:pt x="61276" y="4904460"/>
                  </a:lnTo>
                  <a:lnTo>
                    <a:pt x="48400" y="5162517"/>
                  </a:lnTo>
                  <a:lnTo>
                    <a:pt x="36682" y="5423558"/>
                  </a:lnTo>
                  <a:lnTo>
                    <a:pt x="28752" y="5620826"/>
                  </a:lnTo>
                  <a:lnTo>
                    <a:pt x="21638" y="5819000"/>
                  </a:lnTo>
                  <a:lnTo>
                    <a:pt x="15409" y="6017748"/>
                  </a:lnTo>
                  <a:lnTo>
                    <a:pt x="10136" y="6216739"/>
                  </a:lnTo>
                  <a:lnTo>
                    <a:pt x="5888" y="6415642"/>
                  </a:lnTo>
                  <a:lnTo>
                    <a:pt x="2736" y="6614125"/>
                  </a:lnTo>
                  <a:lnTo>
                    <a:pt x="1278" y="6746050"/>
                  </a:lnTo>
                  <a:lnTo>
                    <a:pt x="359" y="6877543"/>
                  </a:lnTo>
                  <a:lnTo>
                    <a:pt x="0" y="7008506"/>
                  </a:lnTo>
                  <a:lnTo>
                    <a:pt x="221" y="7138840"/>
                  </a:lnTo>
                  <a:lnTo>
                    <a:pt x="1044" y="7268448"/>
                  </a:lnTo>
                  <a:lnTo>
                    <a:pt x="2489" y="7397232"/>
                  </a:lnTo>
                  <a:lnTo>
                    <a:pt x="4578" y="7525092"/>
                  </a:lnTo>
                  <a:lnTo>
                    <a:pt x="7330" y="7651931"/>
                  </a:lnTo>
                  <a:lnTo>
                    <a:pt x="9993" y="7734602"/>
                  </a:lnTo>
                  <a:lnTo>
                    <a:pt x="13863" y="7815127"/>
                  </a:lnTo>
                  <a:lnTo>
                    <a:pt x="18916" y="7893535"/>
                  </a:lnTo>
                  <a:lnTo>
                    <a:pt x="25125" y="7969855"/>
                  </a:lnTo>
                  <a:lnTo>
                    <a:pt x="32464" y="8044115"/>
                  </a:lnTo>
                  <a:lnTo>
                    <a:pt x="40907" y="8116345"/>
                  </a:lnTo>
                  <a:lnTo>
                    <a:pt x="50429" y="8186573"/>
                  </a:lnTo>
                  <a:lnTo>
                    <a:pt x="61003" y="8254828"/>
                  </a:lnTo>
                  <a:lnTo>
                    <a:pt x="72603" y="8321138"/>
                  </a:lnTo>
                  <a:lnTo>
                    <a:pt x="85204" y="8385534"/>
                  </a:lnTo>
                  <a:lnTo>
                    <a:pt x="98779" y="8448043"/>
                  </a:lnTo>
                  <a:lnTo>
                    <a:pt x="113303" y="8508694"/>
                  </a:lnTo>
                  <a:lnTo>
                    <a:pt x="128749" y="8567516"/>
                  </a:lnTo>
                  <a:lnTo>
                    <a:pt x="145092" y="8624538"/>
                  </a:lnTo>
                  <a:lnTo>
                    <a:pt x="162306" y="8679789"/>
                  </a:lnTo>
                  <a:lnTo>
                    <a:pt x="180364" y="8733297"/>
                  </a:lnTo>
                  <a:lnTo>
                    <a:pt x="199240" y="8785092"/>
                  </a:lnTo>
                  <a:lnTo>
                    <a:pt x="218910" y="8835202"/>
                  </a:lnTo>
                  <a:lnTo>
                    <a:pt x="239346" y="8883656"/>
                  </a:lnTo>
                  <a:lnTo>
                    <a:pt x="260523" y="8930482"/>
                  </a:lnTo>
                  <a:lnTo>
                    <a:pt x="282414" y="8975710"/>
                  </a:lnTo>
                  <a:lnTo>
                    <a:pt x="304995" y="9019369"/>
                  </a:lnTo>
                  <a:lnTo>
                    <a:pt x="328238" y="9061486"/>
                  </a:lnTo>
                  <a:lnTo>
                    <a:pt x="352118" y="9102092"/>
                  </a:lnTo>
                  <a:lnTo>
                    <a:pt x="376609" y="9141215"/>
                  </a:lnTo>
                  <a:lnTo>
                    <a:pt x="401685" y="9178883"/>
                  </a:lnTo>
                  <a:lnTo>
                    <a:pt x="427320" y="9215125"/>
                  </a:lnTo>
                  <a:lnTo>
                    <a:pt x="453488" y="9249971"/>
                  </a:lnTo>
                  <a:lnTo>
                    <a:pt x="480164" y="9283449"/>
                  </a:lnTo>
                  <a:lnTo>
                    <a:pt x="507320" y="9315588"/>
                  </a:lnTo>
                  <a:lnTo>
                    <a:pt x="534931" y="9346417"/>
                  </a:lnTo>
                  <a:lnTo>
                    <a:pt x="562972" y="9375964"/>
                  </a:lnTo>
                  <a:lnTo>
                    <a:pt x="591416" y="9404258"/>
                  </a:lnTo>
                  <a:lnTo>
                    <a:pt x="620237" y="9431329"/>
                  </a:lnTo>
                  <a:lnTo>
                    <a:pt x="649409" y="9457204"/>
                  </a:lnTo>
                  <a:lnTo>
                    <a:pt x="678907" y="9481914"/>
                  </a:lnTo>
                  <a:lnTo>
                    <a:pt x="738774" y="9527949"/>
                  </a:lnTo>
                  <a:lnTo>
                    <a:pt x="799631" y="9569665"/>
                  </a:lnTo>
                  <a:lnTo>
                    <a:pt x="861270" y="9607292"/>
                  </a:lnTo>
                  <a:lnTo>
                    <a:pt x="923483" y="9641061"/>
                  </a:lnTo>
                  <a:lnTo>
                    <a:pt x="986062" y="9671203"/>
                  </a:lnTo>
                  <a:lnTo>
                    <a:pt x="1048801" y="9697947"/>
                  </a:lnTo>
                  <a:lnTo>
                    <a:pt x="1111490" y="9721524"/>
                  </a:lnTo>
                  <a:lnTo>
                    <a:pt x="1173923" y="9742166"/>
                  </a:lnTo>
                  <a:lnTo>
                    <a:pt x="1235891" y="9760102"/>
                  </a:lnTo>
                  <a:lnTo>
                    <a:pt x="1297187" y="9775562"/>
                  </a:lnTo>
                  <a:lnTo>
                    <a:pt x="1357604" y="9788778"/>
                  </a:lnTo>
                  <a:lnTo>
                    <a:pt x="1416933" y="9799980"/>
                  </a:lnTo>
                  <a:lnTo>
                    <a:pt x="1474966" y="9809398"/>
                  </a:lnTo>
                  <a:lnTo>
                    <a:pt x="1531497" y="9817263"/>
                  </a:lnTo>
                  <a:lnTo>
                    <a:pt x="1586316" y="9823805"/>
                  </a:lnTo>
                  <a:lnTo>
                    <a:pt x="1639218" y="9829255"/>
                  </a:lnTo>
                  <a:lnTo>
                    <a:pt x="1689993" y="9833844"/>
                  </a:lnTo>
                  <a:lnTo>
                    <a:pt x="1847963" y="9846445"/>
                  </a:lnTo>
                  <a:lnTo>
                    <a:pt x="1914621" y="9852745"/>
                  </a:lnTo>
                  <a:lnTo>
                    <a:pt x="1974197" y="9858071"/>
                  </a:lnTo>
                  <a:lnTo>
                    <a:pt x="2038403" y="9863205"/>
                  </a:lnTo>
                  <a:lnTo>
                    <a:pt x="2107138" y="9868148"/>
                  </a:lnTo>
                  <a:lnTo>
                    <a:pt x="2218513" y="9875211"/>
                  </a:lnTo>
                  <a:lnTo>
                    <a:pt x="2339513" y="9881857"/>
                  </a:lnTo>
                  <a:lnTo>
                    <a:pt x="2469799" y="9888093"/>
                  </a:lnTo>
                  <a:lnTo>
                    <a:pt x="2609033" y="9893925"/>
                  </a:lnTo>
                  <a:lnTo>
                    <a:pt x="2808011" y="9901086"/>
                  </a:lnTo>
                  <a:lnTo>
                    <a:pt x="3021490" y="9907558"/>
                  </a:lnTo>
                  <a:lnTo>
                    <a:pt x="3307507" y="9914703"/>
                  </a:lnTo>
                  <a:lnTo>
                    <a:pt x="3613359" y="9920827"/>
                  </a:lnTo>
                  <a:lnTo>
                    <a:pt x="4004353" y="9926873"/>
                  </a:lnTo>
                  <a:lnTo>
                    <a:pt x="4418938" y="9931549"/>
                  </a:lnTo>
                  <a:lnTo>
                    <a:pt x="4928821" y="9935344"/>
                  </a:lnTo>
                  <a:lnTo>
                    <a:pt x="5540822" y="9937597"/>
                  </a:lnTo>
                  <a:lnTo>
                    <a:pt x="6177895" y="9937749"/>
                  </a:lnTo>
                  <a:lnTo>
                    <a:pt x="6916569" y="9935569"/>
                  </a:lnTo>
                  <a:lnTo>
                    <a:pt x="7753868" y="9930441"/>
                  </a:lnTo>
                  <a:lnTo>
                    <a:pt x="8680521" y="9921799"/>
                  </a:lnTo>
                  <a:lnTo>
                    <a:pt x="9596867" y="9910335"/>
                  </a:lnTo>
                  <a:lnTo>
                    <a:pt x="10486202" y="9896382"/>
                  </a:lnTo>
                  <a:lnTo>
                    <a:pt x="11331820" y="9880274"/>
                  </a:lnTo>
                  <a:lnTo>
                    <a:pt x="12048571" y="9864039"/>
                  </a:lnTo>
                  <a:lnTo>
                    <a:pt x="12640580" y="9848346"/>
                  </a:lnTo>
                  <a:lnTo>
                    <a:pt x="13116924" y="9833689"/>
                  </a:lnTo>
                  <a:lnTo>
                    <a:pt x="13489937" y="9820424"/>
                  </a:lnTo>
                  <a:lnTo>
                    <a:pt x="13773710" y="9808794"/>
                  </a:lnTo>
                  <a:lnTo>
                    <a:pt x="13982764" y="9798961"/>
                  </a:lnTo>
                  <a:lnTo>
                    <a:pt x="14165215" y="9789033"/>
                  </a:lnTo>
                  <a:lnTo>
                    <a:pt x="14290967" y="9781043"/>
                  </a:lnTo>
                  <a:lnTo>
                    <a:pt x="14372966" y="9775032"/>
                  </a:lnTo>
                  <a:lnTo>
                    <a:pt x="14444032" y="9769015"/>
                  </a:lnTo>
                  <a:lnTo>
                    <a:pt x="14503827" y="9762997"/>
                  </a:lnTo>
                  <a:lnTo>
                    <a:pt x="14573934" y="9753741"/>
                  </a:lnTo>
                  <a:lnTo>
                    <a:pt x="14646545" y="9740454"/>
                  </a:lnTo>
                  <a:lnTo>
                    <a:pt x="14718086" y="9723428"/>
                  </a:lnTo>
                  <a:lnTo>
                    <a:pt x="14788454" y="9702646"/>
                  </a:lnTo>
                  <a:lnTo>
                    <a:pt x="14857546" y="9678091"/>
                  </a:lnTo>
                  <a:lnTo>
                    <a:pt x="14925259" y="9649745"/>
                  </a:lnTo>
                  <a:lnTo>
                    <a:pt x="14991489" y="9617591"/>
                  </a:lnTo>
                  <a:lnTo>
                    <a:pt x="15056134" y="9581612"/>
                  </a:lnTo>
                  <a:lnTo>
                    <a:pt x="15119090" y="9541791"/>
                  </a:lnTo>
                  <a:lnTo>
                    <a:pt x="15180254" y="9498111"/>
                  </a:lnTo>
                  <a:lnTo>
                    <a:pt x="15239523" y="9450553"/>
                  </a:lnTo>
                  <a:lnTo>
                    <a:pt x="15268414" y="9425315"/>
                  </a:lnTo>
                  <a:lnTo>
                    <a:pt x="15296793" y="9399102"/>
                  </a:lnTo>
                  <a:lnTo>
                    <a:pt x="15324647" y="9371911"/>
                  </a:lnTo>
                  <a:lnTo>
                    <a:pt x="15351962" y="9343739"/>
                  </a:lnTo>
                  <a:lnTo>
                    <a:pt x="15378726" y="9314586"/>
                  </a:lnTo>
                  <a:lnTo>
                    <a:pt x="15404926" y="9284448"/>
                  </a:lnTo>
                  <a:lnTo>
                    <a:pt x="15430549" y="9253324"/>
                  </a:lnTo>
                  <a:lnTo>
                    <a:pt x="15455582" y="9221211"/>
                  </a:lnTo>
                  <a:lnTo>
                    <a:pt x="15480012" y="9188107"/>
                  </a:lnTo>
                  <a:lnTo>
                    <a:pt x="15503826" y="9154011"/>
                  </a:lnTo>
                  <a:lnTo>
                    <a:pt x="15527012" y="9118919"/>
                  </a:lnTo>
                  <a:lnTo>
                    <a:pt x="15549556" y="9082830"/>
                  </a:lnTo>
                  <a:lnTo>
                    <a:pt x="15571446" y="9045742"/>
                  </a:lnTo>
                  <a:lnTo>
                    <a:pt x="15592668" y="9007652"/>
                  </a:lnTo>
                  <a:lnTo>
                    <a:pt x="15613211" y="8968559"/>
                  </a:lnTo>
                  <a:lnTo>
                    <a:pt x="15633060" y="8928459"/>
                  </a:lnTo>
                  <a:lnTo>
                    <a:pt x="15652203" y="8887352"/>
                  </a:lnTo>
                  <a:lnTo>
                    <a:pt x="15670627" y="8845234"/>
                  </a:lnTo>
                  <a:lnTo>
                    <a:pt x="15688320" y="8802105"/>
                  </a:lnTo>
                  <a:lnTo>
                    <a:pt x="15705267" y="8757960"/>
                  </a:lnTo>
                  <a:lnTo>
                    <a:pt x="15721457" y="8712799"/>
                  </a:lnTo>
                  <a:lnTo>
                    <a:pt x="15736877" y="8666620"/>
                  </a:lnTo>
                  <a:lnTo>
                    <a:pt x="15751513" y="8619419"/>
                  </a:lnTo>
                  <a:lnTo>
                    <a:pt x="15765353" y="8571195"/>
                  </a:lnTo>
                  <a:lnTo>
                    <a:pt x="15778383" y="8521946"/>
                  </a:lnTo>
                  <a:lnTo>
                    <a:pt x="15790592" y="8471669"/>
                  </a:lnTo>
                  <a:lnTo>
                    <a:pt x="15801965" y="8420363"/>
                  </a:lnTo>
                  <a:lnTo>
                    <a:pt x="15812490" y="8368026"/>
                  </a:lnTo>
                  <a:lnTo>
                    <a:pt x="15822155" y="8314654"/>
                  </a:lnTo>
                  <a:lnTo>
                    <a:pt x="15830946" y="8260246"/>
                  </a:lnTo>
                  <a:lnTo>
                    <a:pt x="15838850" y="8204800"/>
                  </a:lnTo>
                  <a:lnTo>
                    <a:pt x="15845855" y="8148314"/>
                  </a:lnTo>
                  <a:lnTo>
                    <a:pt x="15851947" y="8090785"/>
                  </a:lnTo>
                  <a:lnTo>
                    <a:pt x="15857114" y="8032212"/>
                  </a:lnTo>
                  <a:lnTo>
                    <a:pt x="15861342" y="7972591"/>
                  </a:lnTo>
                  <a:lnTo>
                    <a:pt x="15864620" y="7911922"/>
                  </a:lnTo>
                  <a:lnTo>
                    <a:pt x="15866933" y="7850202"/>
                  </a:lnTo>
                  <a:lnTo>
                    <a:pt x="15868270" y="7787428"/>
                  </a:lnTo>
                  <a:lnTo>
                    <a:pt x="15868616" y="7723599"/>
                  </a:lnTo>
                  <a:lnTo>
                    <a:pt x="15867960" y="7658712"/>
                  </a:lnTo>
                  <a:lnTo>
                    <a:pt x="15866289" y="7592765"/>
                  </a:lnTo>
                  <a:lnTo>
                    <a:pt x="15863588" y="7525757"/>
                  </a:lnTo>
                  <a:lnTo>
                    <a:pt x="15859847" y="7457684"/>
                  </a:lnTo>
                  <a:lnTo>
                    <a:pt x="15852826" y="7358583"/>
                  </a:lnTo>
                  <a:lnTo>
                    <a:pt x="15846528" y="7263848"/>
                  </a:lnTo>
                  <a:lnTo>
                    <a:pt x="15840761" y="7162100"/>
                  </a:lnTo>
                  <a:lnTo>
                    <a:pt x="15835490" y="7053669"/>
                  </a:lnTo>
                  <a:lnTo>
                    <a:pt x="15829165" y="6899271"/>
                  </a:lnTo>
                  <a:lnTo>
                    <a:pt x="15822264" y="6691586"/>
                  </a:lnTo>
                  <a:lnTo>
                    <a:pt x="15815230" y="6422845"/>
                  </a:lnTo>
                  <a:lnTo>
                    <a:pt x="15808360" y="6085741"/>
                  </a:lnTo>
                  <a:lnTo>
                    <a:pt x="15775922" y="3990775"/>
                  </a:lnTo>
                  <a:lnTo>
                    <a:pt x="15767035" y="3589473"/>
                  </a:lnTo>
                  <a:lnTo>
                    <a:pt x="15757772" y="3249807"/>
                  </a:lnTo>
                  <a:lnTo>
                    <a:pt x="15748663" y="2971810"/>
                  </a:lnTo>
                  <a:lnTo>
                    <a:pt x="15740341" y="2753825"/>
                  </a:lnTo>
                  <a:lnTo>
                    <a:pt x="15731001" y="2540610"/>
                  </a:lnTo>
                  <a:lnTo>
                    <a:pt x="15723275" y="2384301"/>
                  </a:lnTo>
                  <a:lnTo>
                    <a:pt x="15718697" y="2310705"/>
                  </a:lnTo>
                  <a:lnTo>
                    <a:pt x="15712720" y="2238714"/>
                  </a:lnTo>
                  <a:lnTo>
                    <a:pt x="15705381" y="2168310"/>
                  </a:lnTo>
                  <a:lnTo>
                    <a:pt x="15696718" y="2099479"/>
                  </a:lnTo>
                  <a:lnTo>
                    <a:pt x="15686767" y="2032205"/>
                  </a:lnTo>
                  <a:lnTo>
                    <a:pt x="15675567" y="1966472"/>
                  </a:lnTo>
                  <a:lnTo>
                    <a:pt x="15663155" y="1902264"/>
                  </a:lnTo>
                  <a:lnTo>
                    <a:pt x="15649567" y="1839567"/>
                  </a:lnTo>
                  <a:lnTo>
                    <a:pt x="15634843" y="1778364"/>
                  </a:lnTo>
                  <a:lnTo>
                    <a:pt x="15619017" y="1718639"/>
                  </a:lnTo>
                  <a:lnTo>
                    <a:pt x="15602129" y="1660377"/>
                  </a:lnTo>
                  <a:lnTo>
                    <a:pt x="15584216" y="1603563"/>
                  </a:lnTo>
                  <a:lnTo>
                    <a:pt x="15565314" y="1548180"/>
                  </a:lnTo>
                  <a:lnTo>
                    <a:pt x="15545462" y="1494213"/>
                  </a:lnTo>
                  <a:lnTo>
                    <a:pt x="15524696" y="1441646"/>
                  </a:lnTo>
                  <a:lnTo>
                    <a:pt x="15503053" y="1390464"/>
                  </a:lnTo>
                  <a:lnTo>
                    <a:pt x="15480572" y="1340651"/>
                  </a:lnTo>
                  <a:lnTo>
                    <a:pt x="15457290" y="1292191"/>
                  </a:lnTo>
                  <a:lnTo>
                    <a:pt x="15433244" y="1245069"/>
                  </a:lnTo>
                  <a:lnTo>
                    <a:pt x="15408471" y="1199269"/>
                  </a:lnTo>
                  <a:lnTo>
                    <a:pt x="15383008" y="1154775"/>
                  </a:lnTo>
                  <a:lnTo>
                    <a:pt x="15356894" y="1111572"/>
                  </a:lnTo>
                  <a:lnTo>
                    <a:pt x="15330165" y="1069644"/>
                  </a:lnTo>
                  <a:lnTo>
                    <a:pt x="15302859" y="1028975"/>
                  </a:lnTo>
                  <a:lnTo>
                    <a:pt x="15275013" y="989550"/>
                  </a:lnTo>
                  <a:lnTo>
                    <a:pt x="15246664" y="951352"/>
                  </a:lnTo>
                  <a:lnTo>
                    <a:pt x="15217850" y="914367"/>
                  </a:lnTo>
                  <a:lnTo>
                    <a:pt x="15188608" y="878579"/>
                  </a:lnTo>
                  <a:lnTo>
                    <a:pt x="15158976" y="843972"/>
                  </a:lnTo>
                  <a:lnTo>
                    <a:pt x="15128991" y="810530"/>
                  </a:lnTo>
                  <a:lnTo>
                    <a:pt x="15098689" y="778238"/>
                  </a:lnTo>
                  <a:lnTo>
                    <a:pt x="15068110" y="747080"/>
                  </a:lnTo>
                  <a:lnTo>
                    <a:pt x="15037289" y="717040"/>
                  </a:lnTo>
                  <a:lnTo>
                    <a:pt x="15006265" y="688104"/>
                  </a:lnTo>
                  <a:lnTo>
                    <a:pt x="14975074" y="660254"/>
                  </a:lnTo>
                  <a:lnTo>
                    <a:pt x="14943754" y="633475"/>
                  </a:lnTo>
                  <a:lnTo>
                    <a:pt x="14912343" y="607752"/>
                  </a:lnTo>
                  <a:lnTo>
                    <a:pt x="14880877" y="583070"/>
                  </a:lnTo>
                  <a:lnTo>
                    <a:pt x="14849394" y="559412"/>
                  </a:lnTo>
                  <a:lnTo>
                    <a:pt x="14817932" y="536762"/>
                  </a:lnTo>
                  <a:lnTo>
                    <a:pt x="14786528" y="515106"/>
                  </a:lnTo>
                  <a:lnTo>
                    <a:pt x="14724041" y="474710"/>
                  </a:lnTo>
                  <a:lnTo>
                    <a:pt x="14662234" y="438098"/>
                  </a:lnTo>
                  <a:lnTo>
                    <a:pt x="14601406" y="405145"/>
                  </a:lnTo>
                  <a:lnTo>
                    <a:pt x="14541854" y="375727"/>
                  </a:lnTo>
                  <a:lnTo>
                    <a:pt x="14483878" y="349717"/>
                  </a:lnTo>
                  <a:lnTo>
                    <a:pt x="14427777" y="326990"/>
                  </a:lnTo>
                  <a:lnTo>
                    <a:pt x="14373849" y="307421"/>
                  </a:lnTo>
                  <a:lnTo>
                    <a:pt x="14322394" y="290885"/>
                  </a:lnTo>
                  <a:lnTo>
                    <a:pt x="14273710" y="277257"/>
                  </a:lnTo>
                  <a:lnTo>
                    <a:pt x="14211896" y="261938"/>
                  </a:lnTo>
                  <a:lnTo>
                    <a:pt x="14147814" y="247380"/>
                  </a:lnTo>
                  <a:lnTo>
                    <a:pt x="14081507" y="233576"/>
                  </a:lnTo>
                  <a:lnTo>
                    <a:pt x="14013021" y="220520"/>
                  </a:lnTo>
                  <a:lnTo>
                    <a:pt x="13942399" y="208206"/>
                  </a:lnTo>
                  <a:lnTo>
                    <a:pt x="13869686" y="196626"/>
                  </a:lnTo>
                  <a:lnTo>
                    <a:pt x="13794926" y="185775"/>
                  </a:lnTo>
                  <a:lnTo>
                    <a:pt x="13718165" y="175645"/>
                  </a:lnTo>
                  <a:lnTo>
                    <a:pt x="13639445" y="166231"/>
                  </a:lnTo>
                  <a:lnTo>
                    <a:pt x="13558812" y="157525"/>
                  </a:lnTo>
                  <a:lnTo>
                    <a:pt x="13476309" y="149522"/>
                  </a:lnTo>
                  <a:lnTo>
                    <a:pt x="13391982" y="142214"/>
                  </a:lnTo>
                  <a:lnTo>
                    <a:pt x="13305875" y="135596"/>
                  </a:lnTo>
                  <a:lnTo>
                    <a:pt x="13218031" y="129660"/>
                  </a:lnTo>
                  <a:lnTo>
                    <a:pt x="13128496" y="124401"/>
                  </a:lnTo>
                  <a:lnTo>
                    <a:pt x="13037313" y="119811"/>
                  </a:lnTo>
                  <a:lnTo>
                    <a:pt x="12944528" y="115884"/>
                  </a:lnTo>
                  <a:lnTo>
                    <a:pt x="12850184" y="112613"/>
                  </a:lnTo>
                  <a:lnTo>
                    <a:pt x="12754325" y="109993"/>
                  </a:lnTo>
                  <a:lnTo>
                    <a:pt x="12656997" y="108016"/>
                  </a:lnTo>
                  <a:lnTo>
                    <a:pt x="12558244" y="106676"/>
                  </a:lnTo>
                  <a:lnTo>
                    <a:pt x="12458109" y="105967"/>
                  </a:lnTo>
                  <a:lnTo>
                    <a:pt x="12356638" y="105881"/>
                  </a:lnTo>
                  <a:lnTo>
                    <a:pt x="12253874" y="106413"/>
                  </a:lnTo>
                  <a:lnTo>
                    <a:pt x="12149863" y="107556"/>
                  </a:lnTo>
                  <a:lnTo>
                    <a:pt x="12044648" y="109304"/>
                  </a:lnTo>
                  <a:lnTo>
                    <a:pt x="11938274" y="111649"/>
                  </a:lnTo>
                  <a:lnTo>
                    <a:pt x="11830785" y="114585"/>
                  </a:lnTo>
                  <a:lnTo>
                    <a:pt x="11722225" y="118106"/>
                  </a:lnTo>
                  <a:lnTo>
                    <a:pt x="11612640" y="122206"/>
                  </a:lnTo>
                  <a:lnTo>
                    <a:pt x="11502072" y="126877"/>
                  </a:lnTo>
                  <a:lnTo>
                    <a:pt x="11390568" y="132114"/>
                  </a:lnTo>
                  <a:lnTo>
                    <a:pt x="11278170" y="137909"/>
                  </a:lnTo>
                  <a:lnTo>
                    <a:pt x="11107997" y="147636"/>
                  </a:lnTo>
                  <a:lnTo>
                    <a:pt x="10936064" y="158582"/>
                  </a:lnTo>
                  <a:lnTo>
                    <a:pt x="10762521" y="170727"/>
                  </a:lnTo>
                  <a:lnTo>
                    <a:pt x="10587518" y="184049"/>
                  </a:lnTo>
                  <a:lnTo>
                    <a:pt x="10411205" y="198525"/>
                  </a:lnTo>
                  <a:lnTo>
                    <a:pt x="10233731" y="214133"/>
                  </a:lnTo>
                  <a:lnTo>
                    <a:pt x="10055247" y="230852"/>
                  </a:lnTo>
                  <a:lnTo>
                    <a:pt x="9875901" y="248659"/>
                  </a:lnTo>
                  <a:lnTo>
                    <a:pt x="9695845" y="267532"/>
                  </a:lnTo>
                  <a:lnTo>
                    <a:pt x="9515226" y="287450"/>
                  </a:lnTo>
                  <a:lnTo>
                    <a:pt x="9334197" y="308390"/>
                  </a:lnTo>
                  <a:lnTo>
                    <a:pt x="9105002" y="336122"/>
                  </a:lnTo>
                  <a:lnTo>
                    <a:pt x="9056902" y="341677"/>
                  </a:lnTo>
                  <a:lnTo>
                    <a:pt x="9008609" y="346995"/>
                  </a:lnTo>
                  <a:lnTo>
                    <a:pt x="8911459" y="356935"/>
                  </a:lnTo>
                  <a:lnTo>
                    <a:pt x="8813583" y="365964"/>
                  </a:lnTo>
                  <a:lnTo>
                    <a:pt x="8715011" y="374102"/>
                  </a:lnTo>
                  <a:lnTo>
                    <a:pt x="8615774" y="381370"/>
                  </a:lnTo>
                  <a:lnTo>
                    <a:pt x="8515903" y="387788"/>
                  </a:lnTo>
                  <a:lnTo>
                    <a:pt x="8415426" y="393377"/>
                  </a:lnTo>
                  <a:lnTo>
                    <a:pt x="8314375" y="398158"/>
                  </a:lnTo>
                  <a:lnTo>
                    <a:pt x="8212781" y="402152"/>
                  </a:lnTo>
                  <a:lnTo>
                    <a:pt x="8110673" y="405379"/>
                  </a:lnTo>
                  <a:lnTo>
                    <a:pt x="8008083" y="407859"/>
                  </a:lnTo>
                  <a:lnTo>
                    <a:pt x="7905039" y="409614"/>
                  </a:lnTo>
                  <a:lnTo>
                    <a:pt x="7801574" y="410664"/>
                  </a:lnTo>
                  <a:lnTo>
                    <a:pt x="7697717" y="411030"/>
                  </a:lnTo>
                  <a:lnTo>
                    <a:pt x="7593498" y="410733"/>
                  </a:lnTo>
                  <a:lnTo>
                    <a:pt x="7488949" y="409793"/>
                  </a:lnTo>
                  <a:lnTo>
                    <a:pt x="7384099" y="408230"/>
                  </a:lnTo>
                  <a:lnTo>
                    <a:pt x="7278978" y="406066"/>
                  </a:lnTo>
                  <a:lnTo>
                    <a:pt x="7173619" y="403322"/>
                  </a:lnTo>
                  <a:lnTo>
                    <a:pt x="7068049" y="400017"/>
                  </a:lnTo>
                  <a:lnTo>
                    <a:pt x="6962301" y="396173"/>
                  </a:lnTo>
                  <a:lnTo>
                    <a:pt x="6803410" y="389440"/>
                  </a:lnTo>
                  <a:lnTo>
                    <a:pt x="6644287" y="381610"/>
                  </a:lnTo>
                  <a:lnTo>
                    <a:pt x="6485035" y="372752"/>
                  </a:lnTo>
                  <a:lnTo>
                    <a:pt x="6325757" y="362936"/>
                  </a:lnTo>
                  <a:lnTo>
                    <a:pt x="6166555" y="352232"/>
                  </a:lnTo>
                  <a:lnTo>
                    <a:pt x="6007532" y="340709"/>
                  </a:lnTo>
                  <a:lnTo>
                    <a:pt x="5795957" y="324193"/>
                  </a:lnTo>
                  <a:lnTo>
                    <a:pt x="5585125" y="306512"/>
                  </a:lnTo>
                  <a:lnTo>
                    <a:pt x="5323002" y="283023"/>
                  </a:lnTo>
                  <a:lnTo>
                    <a:pt x="5062895" y="258294"/>
                  </a:lnTo>
                  <a:lnTo>
                    <a:pt x="4703038" y="222205"/>
                  </a:lnTo>
                  <a:lnTo>
                    <a:pt x="3156539" y="59068"/>
                  </a:lnTo>
                  <a:lnTo>
                    <a:pt x="2891075" y="33234"/>
                  </a:lnTo>
                  <a:lnTo>
                    <a:pt x="2677264" y="13872"/>
                  </a:lnTo>
                  <a:lnTo>
                    <a:pt x="2627061" y="9881"/>
                  </a:lnTo>
                  <a:lnTo>
                    <a:pt x="2572746" y="6357"/>
                  </a:lnTo>
                  <a:lnTo>
                    <a:pt x="2514608" y="3460"/>
                  </a:lnTo>
                  <a:lnTo>
                    <a:pt x="2452934" y="1348"/>
                  </a:lnTo>
                  <a:lnTo>
                    <a:pt x="2388012" y="180"/>
                  </a:lnTo>
                  <a:lnTo>
                    <a:pt x="23544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8153750"/>
              <a:ext cx="2385060" cy="2133600"/>
            </a:xfrm>
            <a:custGeom>
              <a:avLst/>
              <a:gdLst/>
              <a:ahLst/>
              <a:cxnLst/>
              <a:rect l="l" t="t" r="r" b="b"/>
              <a:pathLst>
                <a:path w="2385060" h="2133600">
                  <a:moveTo>
                    <a:pt x="2193632" y="983741"/>
                  </a:moveTo>
                  <a:lnTo>
                    <a:pt x="597894" y="983741"/>
                  </a:lnTo>
                  <a:lnTo>
                    <a:pt x="646865" y="985215"/>
                  </a:lnTo>
                  <a:lnTo>
                    <a:pt x="695052" y="989579"/>
                  </a:lnTo>
                  <a:lnTo>
                    <a:pt x="742373" y="996747"/>
                  </a:lnTo>
                  <a:lnTo>
                    <a:pt x="788742" y="1006634"/>
                  </a:lnTo>
                  <a:lnTo>
                    <a:pt x="834077" y="1019153"/>
                  </a:lnTo>
                  <a:lnTo>
                    <a:pt x="878295" y="1034218"/>
                  </a:lnTo>
                  <a:lnTo>
                    <a:pt x="921311" y="1051744"/>
                  </a:lnTo>
                  <a:lnTo>
                    <a:pt x="963042" y="1071645"/>
                  </a:lnTo>
                  <a:lnTo>
                    <a:pt x="1003406" y="1093835"/>
                  </a:lnTo>
                  <a:lnTo>
                    <a:pt x="1042318" y="1118228"/>
                  </a:lnTo>
                  <a:lnTo>
                    <a:pt x="1079695" y="1144737"/>
                  </a:lnTo>
                  <a:lnTo>
                    <a:pt x="1115453" y="1173278"/>
                  </a:lnTo>
                  <a:lnTo>
                    <a:pt x="1149509" y="1203764"/>
                  </a:lnTo>
                  <a:lnTo>
                    <a:pt x="1181780" y="1236109"/>
                  </a:lnTo>
                  <a:lnTo>
                    <a:pt x="1212182" y="1270227"/>
                  </a:lnTo>
                  <a:lnTo>
                    <a:pt x="1240631" y="1306033"/>
                  </a:lnTo>
                  <a:lnTo>
                    <a:pt x="1267044" y="1343440"/>
                  </a:lnTo>
                  <a:lnTo>
                    <a:pt x="1291338" y="1382363"/>
                  </a:lnTo>
                  <a:lnTo>
                    <a:pt x="1313430" y="1422716"/>
                  </a:lnTo>
                  <a:lnTo>
                    <a:pt x="1333234" y="1464413"/>
                  </a:lnTo>
                  <a:lnTo>
                    <a:pt x="1350669" y="1507367"/>
                  </a:lnTo>
                  <a:lnTo>
                    <a:pt x="1365651" y="1551494"/>
                  </a:lnTo>
                  <a:lnTo>
                    <a:pt x="1378096" y="1596706"/>
                  </a:lnTo>
                  <a:lnTo>
                    <a:pt x="1387924" y="1642943"/>
                  </a:lnTo>
                  <a:lnTo>
                    <a:pt x="1395042" y="1690046"/>
                  </a:lnTo>
                  <a:lnTo>
                    <a:pt x="1399376" y="1738001"/>
                  </a:lnTo>
                  <a:lnTo>
                    <a:pt x="1400839" y="1786699"/>
                  </a:lnTo>
                  <a:lnTo>
                    <a:pt x="1399365" y="1835395"/>
                  </a:lnTo>
                  <a:lnTo>
                    <a:pt x="1395001" y="1883349"/>
                  </a:lnTo>
                  <a:lnTo>
                    <a:pt x="1387833" y="1930475"/>
                  </a:lnTo>
                  <a:lnTo>
                    <a:pt x="1377947" y="1976687"/>
                  </a:lnTo>
                  <a:lnTo>
                    <a:pt x="1365429" y="2021898"/>
                  </a:lnTo>
                  <a:lnTo>
                    <a:pt x="1350364" y="2066024"/>
                  </a:lnTo>
                  <a:lnTo>
                    <a:pt x="1332838" y="2108978"/>
                  </a:lnTo>
                  <a:lnTo>
                    <a:pt x="1321254" y="2133249"/>
                  </a:lnTo>
                  <a:lnTo>
                    <a:pt x="2351597" y="2133249"/>
                  </a:lnTo>
                  <a:lnTo>
                    <a:pt x="2362587" y="2071856"/>
                  </a:lnTo>
                  <a:lnTo>
                    <a:pt x="2369351" y="2025220"/>
                  </a:lnTo>
                  <a:lnTo>
                    <a:pt x="2374899" y="1978205"/>
                  </a:lnTo>
                  <a:lnTo>
                    <a:pt x="2379236" y="1930475"/>
                  </a:lnTo>
                  <a:lnTo>
                    <a:pt x="2382278" y="1883109"/>
                  </a:lnTo>
                  <a:lnTo>
                    <a:pt x="2384077" y="1835060"/>
                  </a:lnTo>
                  <a:lnTo>
                    <a:pt x="2384593" y="1786699"/>
                  </a:lnTo>
                  <a:lnTo>
                    <a:pt x="2383932" y="1738001"/>
                  </a:lnTo>
                  <a:lnTo>
                    <a:pt x="2382034" y="1690542"/>
                  </a:lnTo>
                  <a:lnTo>
                    <a:pt x="2378857" y="1642919"/>
                  </a:lnTo>
                  <a:lnTo>
                    <a:pt x="2374443" y="1595683"/>
                  </a:lnTo>
                  <a:lnTo>
                    <a:pt x="2368801" y="1548782"/>
                  </a:lnTo>
                  <a:lnTo>
                    <a:pt x="2361950" y="1502254"/>
                  </a:lnTo>
                  <a:lnTo>
                    <a:pt x="2353906" y="1456116"/>
                  </a:lnTo>
                  <a:lnTo>
                    <a:pt x="2344685" y="1410385"/>
                  </a:lnTo>
                  <a:lnTo>
                    <a:pt x="2334303" y="1365077"/>
                  </a:lnTo>
                  <a:lnTo>
                    <a:pt x="2322777" y="1320208"/>
                  </a:lnTo>
                  <a:lnTo>
                    <a:pt x="2310123" y="1275795"/>
                  </a:lnTo>
                  <a:lnTo>
                    <a:pt x="2296357" y="1231855"/>
                  </a:lnTo>
                  <a:lnTo>
                    <a:pt x="2281496" y="1188404"/>
                  </a:lnTo>
                  <a:lnTo>
                    <a:pt x="2265555" y="1145458"/>
                  </a:lnTo>
                  <a:lnTo>
                    <a:pt x="2248551" y="1103034"/>
                  </a:lnTo>
                  <a:lnTo>
                    <a:pt x="2230500" y="1061148"/>
                  </a:lnTo>
                  <a:lnTo>
                    <a:pt x="2211418" y="1019816"/>
                  </a:lnTo>
                  <a:lnTo>
                    <a:pt x="2193632" y="983741"/>
                  </a:lnTo>
                  <a:close/>
                </a:path>
                <a:path w="2385060" h="2133600">
                  <a:moveTo>
                    <a:pt x="597894" y="0"/>
                  </a:moveTo>
                  <a:lnTo>
                    <a:pt x="549662" y="644"/>
                  </a:lnTo>
                  <a:lnTo>
                    <a:pt x="501737" y="2567"/>
                  </a:lnTo>
                  <a:lnTo>
                    <a:pt x="454137" y="5752"/>
                  </a:lnTo>
                  <a:lnTo>
                    <a:pt x="406878" y="10182"/>
                  </a:lnTo>
                  <a:lnTo>
                    <a:pt x="359977" y="15841"/>
                  </a:lnTo>
                  <a:lnTo>
                    <a:pt x="313449" y="22713"/>
                  </a:lnTo>
                  <a:lnTo>
                    <a:pt x="267311" y="30781"/>
                  </a:lnTo>
                  <a:lnTo>
                    <a:pt x="221580" y="40028"/>
                  </a:lnTo>
                  <a:lnTo>
                    <a:pt x="176272" y="50438"/>
                  </a:lnTo>
                  <a:lnTo>
                    <a:pt x="131403" y="61996"/>
                  </a:lnTo>
                  <a:lnTo>
                    <a:pt x="86990" y="74683"/>
                  </a:lnTo>
                  <a:lnTo>
                    <a:pt x="43050" y="88485"/>
                  </a:lnTo>
                  <a:lnTo>
                    <a:pt x="0" y="103246"/>
                  </a:lnTo>
                  <a:lnTo>
                    <a:pt x="0" y="1252863"/>
                  </a:lnTo>
                  <a:lnTo>
                    <a:pt x="14970" y="1236109"/>
                  </a:lnTo>
                  <a:lnTo>
                    <a:pt x="47315" y="1203764"/>
                  </a:lnTo>
                  <a:lnTo>
                    <a:pt x="81433" y="1173278"/>
                  </a:lnTo>
                  <a:lnTo>
                    <a:pt x="117238" y="1144737"/>
                  </a:lnTo>
                  <a:lnTo>
                    <a:pt x="154645" y="1118228"/>
                  </a:lnTo>
                  <a:lnTo>
                    <a:pt x="193567" y="1093835"/>
                  </a:lnTo>
                  <a:lnTo>
                    <a:pt x="233919" y="1071645"/>
                  </a:lnTo>
                  <a:lnTo>
                    <a:pt x="275615" y="1051744"/>
                  </a:lnTo>
                  <a:lnTo>
                    <a:pt x="318569" y="1034218"/>
                  </a:lnTo>
                  <a:lnTo>
                    <a:pt x="362694" y="1019153"/>
                  </a:lnTo>
                  <a:lnTo>
                    <a:pt x="407906" y="1006634"/>
                  </a:lnTo>
                  <a:lnTo>
                    <a:pt x="454118" y="996747"/>
                  </a:lnTo>
                  <a:lnTo>
                    <a:pt x="501243" y="989579"/>
                  </a:lnTo>
                  <a:lnTo>
                    <a:pt x="549198" y="985215"/>
                  </a:lnTo>
                  <a:lnTo>
                    <a:pt x="597894" y="983741"/>
                  </a:lnTo>
                  <a:lnTo>
                    <a:pt x="2193632" y="983741"/>
                  </a:lnTo>
                  <a:lnTo>
                    <a:pt x="2191322" y="979056"/>
                  </a:lnTo>
                  <a:lnTo>
                    <a:pt x="2170228" y="938883"/>
                  </a:lnTo>
                  <a:lnTo>
                    <a:pt x="2148151" y="899314"/>
                  </a:lnTo>
                  <a:lnTo>
                    <a:pt x="2125109" y="860366"/>
                  </a:lnTo>
                  <a:lnTo>
                    <a:pt x="2101118" y="822055"/>
                  </a:lnTo>
                  <a:lnTo>
                    <a:pt x="2076193" y="784397"/>
                  </a:lnTo>
                  <a:lnTo>
                    <a:pt x="2050351" y="747408"/>
                  </a:lnTo>
                  <a:lnTo>
                    <a:pt x="2023608" y="711106"/>
                  </a:lnTo>
                  <a:lnTo>
                    <a:pt x="1995981" y="675507"/>
                  </a:lnTo>
                  <a:lnTo>
                    <a:pt x="1967485" y="640627"/>
                  </a:lnTo>
                  <a:lnTo>
                    <a:pt x="1938138" y="606482"/>
                  </a:lnTo>
                  <a:lnTo>
                    <a:pt x="1907954" y="573089"/>
                  </a:lnTo>
                  <a:lnTo>
                    <a:pt x="1876951" y="540465"/>
                  </a:lnTo>
                  <a:lnTo>
                    <a:pt x="1845144" y="508625"/>
                  </a:lnTo>
                  <a:lnTo>
                    <a:pt x="1812551" y="477587"/>
                  </a:lnTo>
                  <a:lnTo>
                    <a:pt x="1779186" y="447367"/>
                  </a:lnTo>
                  <a:lnTo>
                    <a:pt x="1745067" y="417981"/>
                  </a:lnTo>
                  <a:lnTo>
                    <a:pt x="1710209" y="389446"/>
                  </a:lnTo>
                  <a:lnTo>
                    <a:pt x="1674629" y="361778"/>
                  </a:lnTo>
                  <a:lnTo>
                    <a:pt x="1638343" y="334993"/>
                  </a:lnTo>
                  <a:lnTo>
                    <a:pt x="1601367" y="309109"/>
                  </a:lnTo>
                  <a:lnTo>
                    <a:pt x="1563718" y="284141"/>
                  </a:lnTo>
                  <a:lnTo>
                    <a:pt x="1525411" y="260106"/>
                  </a:lnTo>
                  <a:lnTo>
                    <a:pt x="1486464" y="237020"/>
                  </a:lnTo>
                  <a:lnTo>
                    <a:pt x="1446891" y="214900"/>
                  </a:lnTo>
                  <a:lnTo>
                    <a:pt x="1406710" y="193762"/>
                  </a:lnTo>
                  <a:lnTo>
                    <a:pt x="1365937" y="173623"/>
                  </a:lnTo>
                  <a:lnTo>
                    <a:pt x="1324587" y="154499"/>
                  </a:lnTo>
                  <a:lnTo>
                    <a:pt x="1282678" y="136407"/>
                  </a:lnTo>
                  <a:lnTo>
                    <a:pt x="1240225" y="119363"/>
                  </a:lnTo>
                  <a:lnTo>
                    <a:pt x="1197245" y="103383"/>
                  </a:lnTo>
                  <a:lnTo>
                    <a:pt x="1153753" y="88485"/>
                  </a:lnTo>
                  <a:lnTo>
                    <a:pt x="1109767" y="74683"/>
                  </a:lnTo>
                  <a:lnTo>
                    <a:pt x="1065302" y="61996"/>
                  </a:lnTo>
                  <a:lnTo>
                    <a:pt x="1020374" y="50438"/>
                  </a:lnTo>
                  <a:lnTo>
                    <a:pt x="975000" y="40028"/>
                  </a:lnTo>
                  <a:lnTo>
                    <a:pt x="929197" y="30781"/>
                  </a:lnTo>
                  <a:lnTo>
                    <a:pt x="882979" y="22713"/>
                  </a:lnTo>
                  <a:lnTo>
                    <a:pt x="836364" y="15841"/>
                  </a:lnTo>
                  <a:lnTo>
                    <a:pt x="789368" y="10182"/>
                  </a:lnTo>
                  <a:lnTo>
                    <a:pt x="742006" y="5752"/>
                  </a:lnTo>
                  <a:lnTo>
                    <a:pt x="694296" y="2567"/>
                  </a:lnTo>
                  <a:lnTo>
                    <a:pt x="646253" y="644"/>
                  </a:lnTo>
                  <a:lnTo>
                    <a:pt x="597894" y="0"/>
                  </a:lnTo>
                  <a:close/>
                </a:path>
              </a:pathLst>
            </a:custGeom>
            <a:solidFill>
              <a:srgbClr val="E86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257724" y="0"/>
              <a:ext cx="2330450" cy="1104900"/>
            </a:xfrm>
            <a:custGeom>
              <a:avLst/>
              <a:gdLst/>
              <a:ahLst/>
              <a:cxnLst/>
              <a:rect l="l" t="t" r="r" b="b"/>
              <a:pathLst>
                <a:path w="2330450" h="1104900">
                  <a:moveTo>
                    <a:pt x="2330192" y="0"/>
                  </a:moveTo>
                  <a:lnTo>
                    <a:pt x="0" y="0"/>
                  </a:lnTo>
                  <a:lnTo>
                    <a:pt x="0" y="1104645"/>
                  </a:lnTo>
                  <a:lnTo>
                    <a:pt x="48327" y="1104272"/>
                  </a:lnTo>
                  <a:lnTo>
                    <a:pt x="96471" y="1103136"/>
                  </a:lnTo>
                  <a:lnTo>
                    <a:pt x="144425" y="1101249"/>
                  </a:lnTo>
                  <a:lnTo>
                    <a:pt x="192184" y="1098616"/>
                  </a:lnTo>
                  <a:lnTo>
                    <a:pt x="239743" y="1095244"/>
                  </a:lnTo>
                  <a:lnTo>
                    <a:pt x="287095" y="1091139"/>
                  </a:lnTo>
                  <a:lnTo>
                    <a:pt x="334235" y="1086305"/>
                  </a:lnTo>
                  <a:lnTo>
                    <a:pt x="381158" y="1080749"/>
                  </a:lnTo>
                  <a:lnTo>
                    <a:pt x="427857" y="1074476"/>
                  </a:lnTo>
                  <a:lnTo>
                    <a:pt x="474327" y="1067492"/>
                  </a:lnTo>
                  <a:lnTo>
                    <a:pt x="520562" y="1059802"/>
                  </a:lnTo>
                  <a:lnTo>
                    <a:pt x="566557" y="1051413"/>
                  </a:lnTo>
                  <a:lnTo>
                    <a:pt x="612306" y="1042330"/>
                  </a:lnTo>
                  <a:lnTo>
                    <a:pt x="657803" y="1032558"/>
                  </a:lnTo>
                  <a:lnTo>
                    <a:pt x="703043" y="1022104"/>
                  </a:lnTo>
                  <a:lnTo>
                    <a:pt x="748020" y="1010972"/>
                  </a:lnTo>
                  <a:lnTo>
                    <a:pt x="792728" y="999169"/>
                  </a:lnTo>
                  <a:lnTo>
                    <a:pt x="837161" y="986701"/>
                  </a:lnTo>
                  <a:lnTo>
                    <a:pt x="881315" y="973572"/>
                  </a:lnTo>
                  <a:lnTo>
                    <a:pt x="925182" y="959789"/>
                  </a:lnTo>
                  <a:lnTo>
                    <a:pt x="968758" y="945358"/>
                  </a:lnTo>
                  <a:lnTo>
                    <a:pt x="1012037" y="930283"/>
                  </a:lnTo>
                  <a:lnTo>
                    <a:pt x="1055014" y="914571"/>
                  </a:lnTo>
                  <a:lnTo>
                    <a:pt x="1097682" y="898227"/>
                  </a:lnTo>
                  <a:lnTo>
                    <a:pt x="1140035" y="881257"/>
                  </a:lnTo>
                  <a:lnTo>
                    <a:pt x="1182069" y="863667"/>
                  </a:lnTo>
                  <a:lnTo>
                    <a:pt x="1223778" y="845462"/>
                  </a:lnTo>
                  <a:lnTo>
                    <a:pt x="1265155" y="826649"/>
                  </a:lnTo>
                  <a:lnTo>
                    <a:pt x="1306196" y="807231"/>
                  </a:lnTo>
                  <a:lnTo>
                    <a:pt x="1346894" y="787217"/>
                  </a:lnTo>
                  <a:lnTo>
                    <a:pt x="1387244" y="766610"/>
                  </a:lnTo>
                  <a:lnTo>
                    <a:pt x="1427240" y="745417"/>
                  </a:lnTo>
                  <a:lnTo>
                    <a:pt x="1466877" y="723643"/>
                  </a:lnTo>
                  <a:lnTo>
                    <a:pt x="1506148" y="701294"/>
                  </a:lnTo>
                  <a:lnTo>
                    <a:pt x="1545049" y="678376"/>
                  </a:lnTo>
                  <a:lnTo>
                    <a:pt x="1583573" y="654894"/>
                  </a:lnTo>
                  <a:lnTo>
                    <a:pt x="1621715" y="630855"/>
                  </a:lnTo>
                  <a:lnTo>
                    <a:pt x="1659469" y="606263"/>
                  </a:lnTo>
                  <a:lnTo>
                    <a:pt x="1696830" y="581124"/>
                  </a:lnTo>
                  <a:lnTo>
                    <a:pt x="1733791" y="555444"/>
                  </a:lnTo>
                  <a:lnTo>
                    <a:pt x="1770348" y="529230"/>
                  </a:lnTo>
                  <a:lnTo>
                    <a:pt x="1806494" y="502485"/>
                  </a:lnTo>
                  <a:lnTo>
                    <a:pt x="1842224" y="475217"/>
                  </a:lnTo>
                  <a:lnTo>
                    <a:pt x="1877532" y="447430"/>
                  </a:lnTo>
                  <a:lnTo>
                    <a:pt x="1912412" y="419131"/>
                  </a:lnTo>
                  <a:lnTo>
                    <a:pt x="1946860" y="390324"/>
                  </a:lnTo>
                  <a:lnTo>
                    <a:pt x="1980868" y="361017"/>
                  </a:lnTo>
                  <a:lnTo>
                    <a:pt x="2014432" y="331214"/>
                  </a:lnTo>
                  <a:lnTo>
                    <a:pt x="2047546" y="300921"/>
                  </a:lnTo>
                  <a:lnTo>
                    <a:pt x="2080203" y="270144"/>
                  </a:lnTo>
                  <a:lnTo>
                    <a:pt x="2112399" y="238888"/>
                  </a:lnTo>
                  <a:lnTo>
                    <a:pt x="2144128" y="207159"/>
                  </a:lnTo>
                  <a:lnTo>
                    <a:pt x="2175384" y="174963"/>
                  </a:lnTo>
                  <a:lnTo>
                    <a:pt x="2206162" y="142305"/>
                  </a:lnTo>
                  <a:lnTo>
                    <a:pt x="2236455" y="109192"/>
                  </a:lnTo>
                  <a:lnTo>
                    <a:pt x="2266258" y="75628"/>
                  </a:lnTo>
                  <a:lnTo>
                    <a:pt x="2295566" y="41620"/>
                  </a:lnTo>
                  <a:lnTo>
                    <a:pt x="2324372" y="7173"/>
                  </a:lnTo>
                  <a:lnTo>
                    <a:pt x="2330192" y="0"/>
                  </a:lnTo>
                  <a:close/>
                </a:path>
              </a:pathLst>
            </a:custGeom>
            <a:solidFill>
              <a:srgbClr val="6D2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670774" y="12"/>
              <a:ext cx="3617595" cy="2365375"/>
            </a:xfrm>
            <a:custGeom>
              <a:avLst/>
              <a:gdLst/>
              <a:ahLst/>
              <a:cxnLst/>
              <a:rect l="l" t="t" r="r" b="b"/>
              <a:pathLst>
                <a:path w="3617594" h="2365375">
                  <a:moveTo>
                    <a:pt x="2501699" y="0"/>
                  </a:moveTo>
                  <a:lnTo>
                    <a:pt x="1095451" y="0"/>
                  </a:lnTo>
                  <a:lnTo>
                    <a:pt x="1056048" y="16184"/>
                  </a:lnTo>
                  <a:lnTo>
                    <a:pt x="1014978" y="34193"/>
                  </a:lnTo>
                  <a:lnTo>
                    <a:pt x="974350" y="53158"/>
                  </a:lnTo>
                  <a:lnTo>
                    <a:pt x="934183" y="73068"/>
                  </a:lnTo>
                  <a:lnTo>
                    <a:pt x="894495" y="93916"/>
                  </a:lnTo>
                  <a:lnTo>
                    <a:pt x="855304" y="115693"/>
                  </a:lnTo>
                  <a:lnTo>
                    <a:pt x="816628" y="138390"/>
                  </a:lnTo>
                  <a:lnTo>
                    <a:pt x="778485" y="161997"/>
                  </a:lnTo>
                  <a:lnTo>
                    <a:pt x="740892" y="186506"/>
                  </a:lnTo>
                  <a:lnTo>
                    <a:pt x="703869" y="211908"/>
                  </a:lnTo>
                  <a:lnTo>
                    <a:pt x="667433" y="238194"/>
                  </a:lnTo>
                  <a:lnTo>
                    <a:pt x="631602" y="265355"/>
                  </a:lnTo>
                  <a:lnTo>
                    <a:pt x="596393" y="293382"/>
                  </a:lnTo>
                  <a:lnTo>
                    <a:pt x="561826" y="322266"/>
                  </a:lnTo>
                  <a:lnTo>
                    <a:pt x="527918" y="351998"/>
                  </a:lnTo>
                  <a:lnTo>
                    <a:pt x="494687" y="382570"/>
                  </a:lnTo>
                  <a:lnTo>
                    <a:pt x="462151" y="413972"/>
                  </a:lnTo>
                  <a:lnTo>
                    <a:pt x="430329" y="446195"/>
                  </a:lnTo>
                  <a:lnTo>
                    <a:pt x="399237" y="479231"/>
                  </a:lnTo>
                  <a:lnTo>
                    <a:pt x="368894" y="513071"/>
                  </a:lnTo>
                  <a:lnTo>
                    <a:pt x="339319" y="547705"/>
                  </a:lnTo>
                  <a:lnTo>
                    <a:pt x="310529" y="583125"/>
                  </a:lnTo>
                  <a:lnTo>
                    <a:pt x="282542" y="619322"/>
                  </a:lnTo>
                  <a:lnTo>
                    <a:pt x="255376" y="656286"/>
                  </a:lnTo>
                  <a:lnTo>
                    <a:pt x="229050" y="694010"/>
                  </a:lnTo>
                  <a:lnTo>
                    <a:pt x="203580" y="732483"/>
                  </a:lnTo>
                  <a:lnTo>
                    <a:pt x="178986" y="771698"/>
                  </a:lnTo>
                  <a:lnTo>
                    <a:pt x="155286" y="811644"/>
                  </a:lnTo>
                  <a:lnTo>
                    <a:pt x="132496" y="852314"/>
                  </a:lnTo>
                  <a:lnTo>
                    <a:pt x="110636" y="893698"/>
                  </a:lnTo>
                  <a:lnTo>
                    <a:pt x="89723" y="935788"/>
                  </a:lnTo>
                  <a:lnTo>
                    <a:pt x="69776" y="978574"/>
                  </a:lnTo>
                  <a:lnTo>
                    <a:pt x="50812" y="1022047"/>
                  </a:lnTo>
                  <a:lnTo>
                    <a:pt x="32849" y="1066199"/>
                  </a:lnTo>
                  <a:lnTo>
                    <a:pt x="15905" y="1111021"/>
                  </a:lnTo>
                  <a:lnTo>
                    <a:pt x="0" y="1156503"/>
                  </a:lnTo>
                  <a:lnTo>
                    <a:pt x="3599764" y="2365188"/>
                  </a:lnTo>
                  <a:lnTo>
                    <a:pt x="3614531" y="2319323"/>
                  </a:lnTo>
                  <a:lnTo>
                    <a:pt x="3617225" y="2310182"/>
                  </a:lnTo>
                  <a:lnTo>
                    <a:pt x="3617225" y="1212341"/>
                  </a:lnTo>
                  <a:lnTo>
                    <a:pt x="3595532" y="1145001"/>
                  </a:lnTo>
                  <a:lnTo>
                    <a:pt x="3580417" y="1102795"/>
                  </a:lnTo>
                  <a:lnTo>
                    <a:pt x="3564319" y="1060975"/>
                  </a:lnTo>
                  <a:lnTo>
                    <a:pt x="3547247" y="1019560"/>
                  </a:lnTo>
                  <a:lnTo>
                    <a:pt x="3529210" y="978568"/>
                  </a:lnTo>
                  <a:lnTo>
                    <a:pt x="3510217" y="938016"/>
                  </a:lnTo>
                  <a:lnTo>
                    <a:pt x="3490275" y="897923"/>
                  </a:lnTo>
                  <a:lnTo>
                    <a:pt x="3469396" y="858307"/>
                  </a:lnTo>
                  <a:lnTo>
                    <a:pt x="3447586" y="819185"/>
                  </a:lnTo>
                  <a:lnTo>
                    <a:pt x="3424855" y="780575"/>
                  </a:lnTo>
                  <a:lnTo>
                    <a:pt x="3401212" y="742496"/>
                  </a:lnTo>
                  <a:lnTo>
                    <a:pt x="3376665" y="704965"/>
                  </a:lnTo>
                  <a:lnTo>
                    <a:pt x="3351224" y="668000"/>
                  </a:lnTo>
                  <a:lnTo>
                    <a:pt x="3324898" y="631619"/>
                  </a:lnTo>
                  <a:lnTo>
                    <a:pt x="3297694" y="595841"/>
                  </a:lnTo>
                  <a:lnTo>
                    <a:pt x="3269622" y="560683"/>
                  </a:lnTo>
                  <a:lnTo>
                    <a:pt x="3240692" y="526162"/>
                  </a:lnTo>
                  <a:lnTo>
                    <a:pt x="3210911" y="492298"/>
                  </a:lnTo>
                  <a:lnTo>
                    <a:pt x="3180288" y="459108"/>
                  </a:lnTo>
                  <a:lnTo>
                    <a:pt x="3148833" y="426609"/>
                  </a:lnTo>
                  <a:lnTo>
                    <a:pt x="3116554" y="394821"/>
                  </a:lnTo>
                  <a:lnTo>
                    <a:pt x="3083460" y="363760"/>
                  </a:lnTo>
                  <a:lnTo>
                    <a:pt x="3049560" y="333445"/>
                  </a:lnTo>
                  <a:lnTo>
                    <a:pt x="3014863" y="303893"/>
                  </a:lnTo>
                  <a:lnTo>
                    <a:pt x="2979377" y="275123"/>
                  </a:lnTo>
                  <a:lnTo>
                    <a:pt x="2943112" y="247153"/>
                  </a:lnTo>
                  <a:lnTo>
                    <a:pt x="2906076" y="220000"/>
                  </a:lnTo>
                  <a:lnTo>
                    <a:pt x="2868278" y="193683"/>
                  </a:lnTo>
                  <a:lnTo>
                    <a:pt x="2829727" y="168219"/>
                  </a:lnTo>
                  <a:lnTo>
                    <a:pt x="2790432" y="143627"/>
                  </a:lnTo>
                  <a:lnTo>
                    <a:pt x="2750401" y="119924"/>
                  </a:lnTo>
                  <a:lnTo>
                    <a:pt x="2709644" y="97128"/>
                  </a:lnTo>
                  <a:lnTo>
                    <a:pt x="2668169" y="75258"/>
                  </a:lnTo>
                  <a:lnTo>
                    <a:pt x="2625986" y="54330"/>
                  </a:lnTo>
                  <a:lnTo>
                    <a:pt x="2583102" y="34364"/>
                  </a:lnTo>
                  <a:lnTo>
                    <a:pt x="2539527" y="15376"/>
                  </a:lnTo>
                  <a:lnTo>
                    <a:pt x="2501699" y="0"/>
                  </a:lnTo>
                  <a:close/>
                </a:path>
              </a:pathLst>
            </a:custGeom>
            <a:solidFill>
              <a:srgbClr val="CC00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6563238" y="1038071"/>
              <a:ext cx="781050" cy="1171575"/>
            </a:xfrm>
            <a:custGeom>
              <a:avLst/>
              <a:gdLst/>
              <a:ahLst/>
              <a:cxnLst/>
              <a:rect l="l" t="t" r="r" b="b"/>
              <a:pathLst>
                <a:path w="781050" h="1171575">
                  <a:moveTo>
                    <a:pt x="130175" y="0"/>
                  </a:moveTo>
                  <a:lnTo>
                    <a:pt x="0" y="0"/>
                  </a:lnTo>
                  <a:lnTo>
                    <a:pt x="0" y="1171575"/>
                  </a:lnTo>
                  <a:lnTo>
                    <a:pt x="130175" y="1171575"/>
                  </a:lnTo>
                  <a:lnTo>
                    <a:pt x="130175" y="0"/>
                  </a:lnTo>
                  <a:close/>
                </a:path>
                <a:path w="781050" h="1171575">
                  <a:moveTo>
                    <a:pt x="455612" y="0"/>
                  </a:moveTo>
                  <a:lnTo>
                    <a:pt x="325437" y="0"/>
                  </a:lnTo>
                  <a:lnTo>
                    <a:pt x="325437" y="1171575"/>
                  </a:lnTo>
                  <a:lnTo>
                    <a:pt x="455612" y="1171575"/>
                  </a:lnTo>
                  <a:lnTo>
                    <a:pt x="455612" y="0"/>
                  </a:lnTo>
                  <a:close/>
                </a:path>
                <a:path w="781050" h="1171575">
                  <a:moveTo>
                    <a:pt x="781050" y="0"/>
                  </a:moveTo>
                  <a:lnTo>
                    <a:pt x="650875" y="0"/>
                  </a:lnTo>
                  <a:lnTo>
                    <a:pt x="650875" y="1171575"/>
                  </a:lnTo>
                  <a:lnTo>
                    <a:pt x="781050" y="1171575"/>
                  </a:lnTo>
                  <a:lnTo>
                    <a:pt x="781050" y="0"/>
                  </a:lnTo>
                  <a:close/>
                </a:path>
              </a:pathLst>
            </a:custGeom>
            <a:solidFill>
              <a:srgbClr val="F5F5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6748202" y="8268524"/>
              <a:ext cx="1539875" cy="1214755"/>
            </a:xfrm>
            <a:custGeom>
              <a:avLst/>
              <a:gdLst/>
              <a:ahLst/>
              <a:cxnLst/>
              <a:rect l="l" t="t" r="r" b="b"/>
              <a:pathLst>
                <a:path w="1539875" h="1214754">
                  <a:moveTo>
                    <a:pt x="1539798" y="1012024"/>
                  </a:moveTo>
                  <a:lnTo>
                    <a:pt x="0" y="1012024"/>
                  </a:lnTo>
                  <a:lnTo>
                    <a:pt x="0" y="1214437"/>
                  </a:lnTo>
                  <a:lnTo>
                    <a:pt x="1539798" y="1214437"/>
                  </a:lnTo>
                  <a:lnTo>
                    <a:pt x="1539798" y="1012024"/>
                  </a:lnTo>
                  <a:close/>
                </a:path>
                <a:path w="1539875" h="1214754">
                  <a:moveTo>
                    <a:pt x="1539798" y="506018"/>
                  </a:moveTo>
                  <a:lnTo>
                    <a:pt x="0" y="506018"/>
                  </a:lnTo>
                  <a:lnTo>
                    <a:pt x="0" y="708418"/>
                  </a:lnTo>
                  <a:lnTo>
                    <a:pt x="1539798" y="708418"/>
                  </a:lnTo>
                  <a:lnTo>
                    <a:pt x="1539798" y="506018"/>
                  </a:lnTo>
                  <a:close/>
                </a:path>
                <a:path w="1539875" h="1214754">
                  <a:moveTo>
                    <a:pt x="1539798" y="0"/>
                  </a:moveTo>
                  <a:lnTo>
                    <a:pt x="0" y="0"/>
                  </a:lnTo>
                  <a:lnTo>
                    <a:pt x="0" y="202399"/>
                  </a:lnTo>
                  <a:lnTo>
                    <a:pt x="1539798" y="202399"/>
                  </a:lnTo>
                  <a:lnTo>
                    <a:pt x="1539798" y="0"/>
                  </a:lnTo>
                  <a:close/>
                </a:path>
              </a:pathLst>
            </a:custGeom>
            <a:solidFill>
              <a:srgbClr val="FCBD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35721" y="3507739"/>
              <a:ext cx="8048612" cy="552449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05286" y="1486565"/>
              <a:ext cx="4594618" cy="55646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8193075" y="1758746"/>
              <a:ext cx="325755" cy="67310"/>
            </a:xfrm>
            <a:custGeom>
              <a:avLst/>
              <a:gdLst/>
              <a:ahLst/>
              <a:cxnLst/>
              <a:rect l="l" t="t" r="r" b="b"/>
              <a:pathLst>
                <a:path w="325754" h="67310">
                  <a:moveTo>
                    <a:pt x="325221" y="0"/>
                  </a:moveTo>
                  <a:lnTo>
                    <a:pt x="319976" y="0"/>
                  </a:lnTo>
                  <a:lnTo>
                    <a:pt x="319976" y="5080"/>
                  </a:lnTo>
                  <a:lnTo>
                    <a:pt x="319976" y="62230"/>
                  </a:lnTo>
                  <a:lnTo>
                    <a:pt x="5232" y="62230"/>
                  </a:lnTo>
                  <a:lnTo>
                    <a:pt x="5232" y="5156"/>
                  </a:lnTo>
                  <a:lnTo>
                    <a:pt x="319976" y="5080"/>
                  </a:lnTo>
                  <a:lnTo>
                    <a:pt x="319976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62230"/>
                  </a:lnTo>
                  <a:lnTo>
                    <a:pt x="0" y="62420"/>
                  </a:lnTo>
                  <a:lnTo>
                    <a:pt x="0" y="67310"/>
                  </a:lnTo>
                  <a:lnTo>
                    <a:pt x="325221" y="67310"/>
                  </a:lnTo>
                  <a:lnTo>
                    <a:pt x="325221" y="62420"/>
                  </a:lnTo>
                  <a:lnTo>
                    <a:pt x="325221" y="62230"/>
                  </a:lnTo>
                  <a:lnTo>
                    <a:pt x="325221" y="5080"/>
                  </a:lnTo>
                  <a:lnTo>
                    <a:pt x="325221" y="2540"/>
                  </a:lnTo>
                  <a:lnTo>
                    <a:pt x="325221" y="0"/>
                  </a:lnTo>
                  <a:close/>
                </a:path>
              </a:pathLst>
            </a:custGeom>
            <a:solidFill>
              <a:srgbClr val="6AA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198319" y="1763902"/>
              <a:ext cx="314960" cy="57785"/>
            </a:xfrm>
            <a:custGeom>
              <a:avLst/>
              <a:gdLst/>
              <a:ahLst/>
              <a:cxnLst/>
              <a:rect l="l" t="t" r="r" b="b"/>
              <a:pathLst>
                <a:path w="314959" h="57785">
                  <a:moveTo>
                    <a:pt x="314744" y="0"/>
                  </a:moveTo>
                  <a:lnTo>
                    <a:pt x="0" y="0"/>
                  </a:lnTo>
                  <a:lnTo>
                    <a:pt x="0" y="57264"/>
                  </a:lnTo>
                  <a:lnTo>
                    <a:pt x="314744" y="57264"/>
                  </a:lnTo>
                  <a:lnTo>
                    <a:pt x="3147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195704" y="1761743"/>
              <a:ext cx="320040" cy="62230"/>
            </a:xfrm>
            <a:custGeom>
              <a:avLst/>
              <a:gdLst/>
              <a:ahLst/>
              <a:cxnLst/>
              <a:rect l="l" t="t" r="r" b="b"/>
              <a:pathLst>
                <a:path w="320040" h="62230">
                  <a:moveTo>
                    <a:pt x="319976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0" y="59690"/>
                  </a:lnTo>
                  <a:lnTo>
                    <a:pt x="0" y="62230"/>
                  </a:lnTo>
                  <a:lnTo>
                    <a:pt x="319976" y="62230"/>
                  </a:lnTo>
                  <a:lnTo>
                    <a:pt x="319976" y="59690"/>
                  </a:lnTo>
                  <a:lnTo>
                    <a:pt x="2616" y="59690"/>
                  </a:lnTo>
                  <a:lnTo>
                    <a:pt x="2616" y="2540"/>
                  </a:lnTo>
                  <a:lnTo>
                    <a:pt x="317360" y="2540"/>
                  </a:lnTo>
                  <a:lnTo>
                    <a:pt x="317360" y="59436"/>
                  </a:lnTo>
                  <a:lnTo>
                    <a:pt x="319976" y="59436"/>
                  </a:lnTo>
                  <a:lnTo>
                    <a:pt x="319976" y="2540"/>
                  </a:lnTo>
                  <a:lnTo>
                    <a:pt x="319976" y="2159"/>
                  </a:lnTo>
                  <a:lnTo>
                    <a:pt x="319976" y="0"/>
                  </a:lnTo>
                  <a:close/>
                </a:path>
              </a:pathLst>
            </a:custGeom>
            <a:solidFill>
              <a:srgbClr val="6AA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46185" y="1486566"/>
              <a:ext cx="5560646" cy="556463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1724171" y="2550976"/>
            <a:ext cx="11393170" cy="4871720"/>
            <a:chOff x="1724171" y="2550976"/>
            <a:chExt cx="11393170" cy="4871720"/>
          </a:xfrm>
        </p:grpSpPr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87734" y="2550976"/>
              <a:ext cx="8729336" cy="56087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24171" y="3850540"/>
              <a:ext cx="104775" cy="10477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24171" y="4841140"/>
              <a:ext cx="104775" cy="10477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24171" y="5831740"/>
              <a:ext cx="104775" cy="10477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24171" y="6327040"/>
              <a:ext cx="104775" cy="10477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24171" y="6822340"/>
              <a:ext cx="104775" cy="10477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24171" y="7317640"/>
              <a:ext cx="104775" cy="104775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1828946" y="3515301"/>
            <a:ext cx="11170920" cy="50096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350510" indent="-635">
              <a:lnSpc>
                <a:spcPct val="116100"/>
              </a:lnSpc>
              <a:spcBef>
                <a:spcPts val="2650"/>
              </a:spcBef>
            </a:pPr>
            <a:r>
              <a:rPr sz="2800" dirty="0">
                <a:solidFill>
                  <a:srgbClr val="737373"/>
                </a:solidFill>
                <a:latin typeface="ABeeZee"/>
                <a:cs typeface="ABeeZee"/>
              </a:rPr>
              <a:t>The</a:t>
            </a:r>
            <a:r>
              <a:rPr sz="28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800" dirty="0">
                <a:solidFill>
                  <a:srgbClr val="737373"/>
                </a:solidFill>
                <a:latin typeface="ABeeZee"/>
                <a:cs typeface="ABeeZee"/>
              </a:rPr>
              <a:t>ideas/</a:t>
            </a:r>
            <a:r>
              <a:rPr sz="28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800" dirty="0">
                <a:solidFill>
                  <a:srgbClr val="737373"/>
                </a:solidFill>
                <a:latin typeface="ABeeZee"/>
                <a:cs typeface="ABeeZee"/>
              </a:rPr>
              <a:t>patterns</a:t>
            </a:r>
            <a:r>
              <a:rPr sz="28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800" dirty="0">
                <a:solidFill>
                  <a:srgbClr val="737373"/>
                </a:solidFill>
                <a:latin typeface="ABeeZee"/>
                <a:cs typeface="ABeeZee"/>
              </a:rPr>
              <a:t>‘themes’</a:t>
            </a:r>
            <a:r>
              <a:rPr sz="28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800" dirty="0">
                <a:solidFill>
                  <a:srgbClr val="737373"/>
                </a:solidFill>
                <a:latin typeface="ABeeZee"/>
                <a:cs typeface="ABeeZee"/>
              </a:rPr>
              <a:t>came </a:t>
            </a:r>
            <a:r>
              <a:rPr sz="2800" spc="-83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800" dirty="0">
                <a:solidFill>
                  <a:srgbClr val="737373"/>
                </a:solidFill>
                <a:latin typeface="ABeeZee"/>
                <a:cs typeface="ABeeZee"/>
              </a:rPr>
              <a:t>from</a:t>
            </a:r>
            <a:r>
              <a:rPr sz="28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800" dirty="0">
                <a:solidFill>
                  <a:srgbClr val="737373"/>
                </a:solidFill>
                <a:latin typeface="ABeeZee"/>
                <a:cs typeface="ABeeZee"/>
              </a:rPr>
              <a:t>reading</a:t>
            </a:r>
            <a:r>
              <a:rPr sz="28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800" dirty="0">
                <a:solidFill>
                  <a:srgbClr val="737373"/>
                </a:solidFill>
                <a:latin typeface="ABeeZee"/>
                <a:cs typeface="ABeeZee"/>
              </a:rPr>
              <a:t>the</a:t>
            </a:r>
            <a:r>
              <a:rPr sz="28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800" dirty="0">
                <a:solidFill>
                  <a:srgbClr val="737373"/>
                </a:solidFill>
                <a:latin typeface="ABeeZee"/>
                <a:cs typeface="ABeeZee"/>
              </a:rPr>
              <a:t>interviews.</a:t>
            </a:r>
            <a:endParaRPr sz="2800" dirty="0">
              <a:latin typeface="ABeeZee"/>
              <a:cs typeface="ABeeZee"/>
            </a:endParaRPr>
          </a:p>
          <a:p>
            <a:pPr marL="12700" marR="5331460" indent="-635">
              <a:lnSpc>
                <a:spcPts val="3900"/>
              </a:lnSpc>
              <a:spcBef>
                <a:spcPts val="220"/>
              </a:spcBef>
            </a:pPr>
            <a:r>
              <a:rPr sz="2800" dirty="0">
                <a:solidFill>
                  <a:srgbClr val="737373"/>
                </a:solidFill>
                <a:latin typeface="ABeeZee"/>
                <a:cs typeface="ABeeZee"/>
              </a:rPr>
              <a:t>These</a:t>
            </a:r>
            <a:r>
              <a:rPr sz="28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800" dirty="0">
                <a:solidFill>
                  <a:srgbClr val="737373"/>
                </a:solidFill>
                <a:latin typeface="ABeeZee"/>
                <a:cs typeface="ABeeZee"/>
              </a:rPr>
              <a:t>points</a:t>
            </a:r>
            <a:r>
              <a:rPr sz="28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800" dirty="0">
                <a:solidFill>
                  <a:srgbClr val="737373"/>
                </a:solidFill>
                <a:latin typeface="ABeeZee"/>
                <a:cs typeface="ABeeZee"/>
              </a:rPr>
              <a:t>were</a:t>
            </a:r>
            <a:r>
              <a:rPr sz="28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800" dirty="0">
                <a:solidFill>
                  <a:srgbClr val="737373"/>
                </a:solidFill>
                <a:latin typeface="ABeeZee"/>
                <a:cs typeface="ABeeZee"/>
              </a:rPr>
              <a:t>all</a:t>
            </a:r>
            <a:r>
              <a:rPr sz="28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800" dirty="0">
                <a:solidFill>
                  <a:srgbClr val="737373"/>
                </a:solidFill>
                <a:latin typeface="ABeeZee"/>
                <a:cs typeface="ABeeZee"/>
              </a:rPr>
              <a:t>made</a:t>
            </a:r>
            <a:r>
              <a:rPr sz="28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800" dirty="0">
                <a:solidFill>
                  <a:srgbClr val="737373"/>
                </a:solidFill>
                <a:latin typeface="ABeeZee"/>
                <a:cs typeface="ABeeZee"/>
              </a:rPr>
              <a:t>by</a:t>
            </a:r>
            <a:r>
              <a:rPr sz="28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800" dirty="0">
                <a:solidFill>
                  <a:srgbClr val="737373"/>
                </a:solidFill>
                <a:latin typeface="ABeeZee"/>
                <a:cs typeface="ABeeZee"/>
              </a:rPr>
              <a:t>the </a:t>
            </a:r>
            <a:r>
              <a:rPr sz="2800" spc="-8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800" dirty="0">
                <a:solidFill>
                  <a:srgbClr val="737373"/>
                </a:solidFill>
                <a:latin typeface="ABeeZee"/>
                <a:cs typeface="ABeeZee"/>
              </a:rPr>
              <a:t>interviewees.</a:t>
            </a:r>
            <a:endParaRPr sz="2800" dirty="0">
              <a:latin typeface="ABeeZee"/>
              <a:cs typeface="ABeeZee"/>
            </a:endParaRPr>
          </a:p>
          <a:p>
            <a:pPr marL="12700" marR="5304155">
              <a:lnSpc>
                <a:spcPts val="3900"/>
              </a:lnSpc>
            </a:pPr>
            <a:r>
              <a:rPr sz="2800" dirty="0">
                <a:solidFill>
                  <a:srgbClr val="737373"/>
                </a:solidFill>
                <a:latin typeface="ABeeZee"/>
                <a:cs typeface="ABeeZee"/>
              </a:rPr>
              <a:t>They were not known in advance. </a:t>
            </a:r>
            <a:r>
              <a:rPr sz="28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800" dirty="0">
                <a:solidFill>
                  <a:srgbClr val="737373"/>
                </a:solidFill>
                <a:latin typeface="ABeeZee"/>
                <a:cs typeface="ABeeZee"/>
              </a:rPr>
              <a:t>Can</a:t>
            </a:r>
            <a:r>
              <a:rPr sz="28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800" dirty="0">
                <a:solidFill>
                  <a:srgbClr val="737373"/>
                </a:solidFill>
                <a:latin typeface="ABeeZee"/>
                <a:cs typeface="ABeeZee"/>
              </a:rPr>
              <a:t>call</a:t>
            </a:r>
            <a:r>
              <a:rPr sz="28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800" dirty="0">
                <a:solidFill>
                  <a:srgbClr val="737373"/>
                </a:solidFill>
                <a:latin typeface="ABeeZee"/>
                <a:cs typeface="ABeeZee"/>
              </a:rPr>
              <a:t>this</a:t>
            </a:r>
            <a:r>
              <a:rPr sz="28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800" dirty="0">
                <a:solidFill>
                  <a:srgbClr val="737373"/>
                </a:solidFill>
                <a:latin typeface="ABeeZee"/>
                <a:cs typeface="ABeeZee"/>
              </a:rPr>
              <a:t>‘bottom-up’</a:t>
            </a:r>
            <a:r>
              <a:rPr sz="28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800" dirty="0">
                <a:solidFill>
                  <a:srgbClr val="737373"/>
                </a:solidFill>
                <a:latin typeface="ABeeZee"/>
                <a:cs typeface="ABeeZee"/>
              </a:rPr>
              <a:t>analysis.  Then check if others say the same. </a:t>
            </a:r>
            <a:r>
              <a:rPr sz="2800" spc="-8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800" dirty="0">
                <a:solidFill>
                  <a:srgbClr val="737373"/>
                </a:solidFill>
                <a:latin typeface="ABeeZee"/>
                <a:cs typeface="ABeeZee"/>
              </a:rPr>
              <a:t>Can be added as another theme – </a:t>
            </a:r>
            <a:r>
              <a:rPr sz="2800" spc="-8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800" dirty="0">
                <a:solidFill>
                  <a:srgbClr val="737373"/>
                </a:solidFill>
                <a:latin typeface="ABeeZee"/>
                <a:cs typeface="ABeeZee"/>
              </a:rPr>
              <a:t>in in addition to ones you </a:t>
            </a:r>
            <a:r>
              <a:rPr sz="28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800" dirty="0">
                <a:solidFill>
                  <a:srgbClr val="737373"/>
                </a:solidFill>
                <a:latin typeface="ABeeZee"/>
                <a:cs typeface="ABeeZee"/>
              </a:rPr>
              <a:t>anticipate</a:t>
            </a:r>
            <a:endParaRPr sz="2800" dirty="0">
              <a:latin typeface="ABeeZee"/>
              <a:cs typeface="ABeeZee"/>
            </a:endParaRPr>
          </a:p>
        </p:txBody>
      </p:sp>
      <p:sp>
        <p:nvSpPr>
          <p:cNvPr id="29" name="Title 28">
            <a:extLst>
              <a:ext uri="{FF2B5EF4-FFF2-40B4-BE49-F238E27FC236}">
                <a16:creationId xmlns:a16="http://schemas.microsoft.com/office/drawing/2014/main" id="{6A18A8D0-73B9-45E8-ADEE-89BE44E13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796498" y="3102176"/>
            <a:ext cx="12321540" cy="46266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16865" indent="-635">
              <a:lnSpc>
                <a:spcPct val="116599"/>
              </a:lnSpc>
              <a:spcBef>
                <a:spcPts val="95"/>
              </a:spcBef>
              <a:tabLst>
                <a:tab pos="1000760" algn="l"/>
                <a:tab pos="1892935" algn="l"/>
                <a:tab pos="1951989" algn="l"/>
                <a:tab pos="2553970" algn="l"/>
                <a:tab pos="2813050" algn="l"/>
                <a:tab pos="2977515" algn="l"/>
                <a:tab pos="3674110" algn="l"/>
                <a:tab pos="4083685" algn="l"/>
                <a:tab pos="4251325" algn="l"/>
                <a:tab pos="4514850" algn="l"/>
                <a:tab pos="4836795" algn="l"/>
                <a:tab pos="5711190" algn="l"/>
                <a:tab pos="6163945" algn="l"/>
                <a:tab pos="6198870" algn="l"/>
                <a:tab pos="6773545" algn="l"/>
                <a:tab pos="7283450" algn="l"/>
                <a:tab pos="7790815" algn="l"/>
                <a:tab pos="8183880" algn="l"/>
                <a:tab pos="8456295" algn="l"/>
                <a:tab pos="8787765" algn="l"/>
                <a:tab pos="8934450" algn="l"/>
                <a:tab pos="10838815" algn="l"/>
                <a:tab pos="11529060" algn="l"/>
              </a:tabLst>
            </a:pPr>
            <a:r>
              <a:rPr sz="3700" dirty="0">
                <a:solidFill>
                  <a:srgbClr val="737373"/>
                </a:solidFill>
                <a:latin typeface="ABeeZee"/>
                <a:cs typeface="ABeeZee"/>
              </a:rPr>
              <a:t>Evaluation	uses	research	methods	and	approaches	to  find	out	how	well	a	service	or	project	is	working	and </a:t>
            </a:r>
            <a:r>
              <a:rPr sz="37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700" dirty="0">
                <a:solidFill>
                  <a:srgbClr val="737373"/>
                </a:solidFill>
                <a:latin typeface="ABeeZee"/>
                <a:cs typeface="ABeeZee"/>
              </a:rPr>
              <a:t>meeting		the	needs	of	those		who	use	it</a:t>
            </a:r>
            <a:endParaRPr sz="3700">
              <a:latin typeface="ABeeZee"/>
              <a:cs typeface="ABeeZee"/>
            </a:endParaRPr>
          </a:p>
          <a:p>
            <a:pPr marL="12700" marR="245745" indent="-635">
              <a:lnSpc>
                <a:spcPts val="5180"/>
              </a:lnSpc>
              <a:spcBef>
                <a:spcPts val="290"/>
              </a:spcBef>
              <a:tabLst>
                <a:tab pos="1578610" algn="l"/>
                <a:tab pos="2553970" algn="l"/>
                <a:tab pos="2663190" algn="l"/>
                <a:tab pos="3484879" algn="l"/>
                <a:tab pos="3769360" algn="l"/>
                <a:tab pos="4214495" algn="l"/>
                <a:tab pos="4578985" algn="l"/>
                <a:tab pos="5227320" algn="l"/>
                <a:tab pos="5684520" algn="l"/>
                <a:tab pos="5892165" algn="l"/>
                <a:tab pos="6856730" algn="l"/>
                <a:tab pos="7741920" algn="l"/>
                <a:tab pos="7971790" algn="l"/>
                <a:tab pos="8402955" algn="l"/>
                <a:tab pos="9483725" algn="l"/>
                <a:tab pos="10085705" algn="l"/>
                <a:tab pos="10480675" algn="l"/>
                <a:tab pos="11082655" algn="l"/>
              </a:tabLst>
            </a:pPr>
            <a:r>
              <a:rPr sz="3700" dirty="0">
                <a:solidFill>
                  <a:srgbClr val="737373"/>
                </a:solidFill>
                <a:latin typeface="ABeeZee"/>
                <a:cs typeface="ABeeZee"/>
              </a:rPr>
              <a:t>Evaluation	can	also	look	back	over	a	project	and	help  assess	how		well	it	met	its	original	targets	and	aims</a:t>
            </a:r>
            <a:endParaRPr sz="3700">
              <a:latin typeface="ABeeZee"/>
              <a:cs typeface="ABeeZee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  <a:tabLst>
                <a:tab pos="469265" algn="l"/>
                <a:tab pos="1399540" algn="l"/>
                <a:tab pos="2525395" algn="l"/>
                <a:tab pos="4264660" algn="l"/>
                <a:tab pos="5760720" algn="l"/>
                <a:tab pos="6842759" algn="l"/>
                <a:tab pos="8124190" algn="l"/>
                <a:tab pos="9357995" algn="l"/>
                <a:tab pos="9967595" algn="l"/>
                <a:tab pos="11092815" algn="l"/>
              </a:tabLst>
            </a:pPr>
            <a:r>
              <a:rPr sz="3700" dirty="0">
                <a:solidFill>
                  <a:srgbClr val="737373"/>
                </a:solidFill>
                <a:latin typeface="ABeeZee"/>
                <a:cs typeface="ABeeZee"/>
              </a:rPr>
              <a:t>It	can	help	change	things	that	don’t	work	or	help	make</a:t>
            </a:r>
            <a:endParaRPr sz="3700">
              <a:latin typeface="ABeeZee"/>
              <a:cs typeface="ABeeZee"/>
            </a:endParaRPr>
          </a:p>
          <a:p>
            <a:pPr marL="12700">
              <a:lnSpc>
                <a:spcPct val="100000"/>
              </a:lnSpc>
              <a:spcBef>
                <a:spcPts val="735"/>
              </a:spcBef>
              <a:tabLst>
                <a:tab pos="3333750" algn="l"/>
                <a:tab pos="4330700" algn="l"/>
                <a:tab pos="5261610" algn="l"/>
                <a:tab pos="6386830" algn="l"/>
                <a:tab pos="6923405" algn="l"/>
                <a:tab pos="9031605" algn="l"/>
                <a:tab pos="10533380" algn="l"/>
              </a:tabLst>
            </a:pPr>
            <a:r>
              <a:rPr sz="3700" dirty="0">
                <a:solidFill>
                  <a:srgbClr val="737373"/>
                </a:solidFill>
                <a:latin typeface="ABeeZee"/>
                <a:cs typeface="ABeeZee"/>
              </a:rPr>
              <a:t>improvements	and	can	help	in	planning	future	projects</a:t>
            </a:r>
            <a:endParaRPr sz="3700">
              <a:latin typeface="ABeeZee"/>
              <a:cs typeface="ABeeZee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708C3BE-7A64-41B6-AF3C-6C2354FB5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822834" y="210568"/>
              <a:ext cx="15868650" cy="9937750"/>
            </a:xfrm>
            <a:custGeom>
              <a:avLst/>
              <a:gdLst/>
              <a:ahLst/>
              <a:cxnLst/>
              <a:rect l="l" t="t" r="r" b="b"/>
              <a:pathLst>
                <a:path w="15868650" h="9937750">
                  <a:moveTo>
                    <a:pt x="2354424" y="0"/>
                  </a:moveTo>
                  <a:lnTo>
                    <a:pt x="2285171" y="546"/>
                  </a:lnTo>
                  <a:lnTo>
                    <a:pt x="2213390" y="2434"/>
                  </a:lnTo>
                  <a:lnTo>
                    <a:pt x="2139369" y="5823"/>
                  </a:lnTo>
                  <a:lnTo>
                    <a:pt x="2063396" y="10872"/>
                  </a:lnTo>
                  <a:lnTo>
                    <a:pt x="2024767" y="14069"/>
                  </a:lnTo>
                  <a:lnTo>
                    <a:pt x="1985759" y="17740"/>
                  </a:lnTo>
                  <a:lnTo>
                    <a:pt x="1946406" y="21906"/>
                  </a:lnTo>
                  <a:lnTo>
                    <a:pt x="1906745" y="26586"/>
                  </a:lnTo>
                  <a:lnTo>
                    <a:pt x="1866813" y="31800"/>
                  </a:lnTo>
                  <a:lnTo>
                    <a:pt x="1826644" y="37568"/>
                  </a:lnTo>
                  <a:lnTo>
                    <a:pt x="1786275" y="43911"/>
                  </a:lnTo>
                  <a:lnTo>
                    <a:pt x="1745742" y="50847"/>
                  </a:lnTo>
                  <a:lnTo>
                    <a:pt x="1705081" y="58397"/>
                  </a:lnTo>
                  <a:lnTo>
                    <a:pt x="1664328" y="66580"/>
                  </a:lnTo>
                  <a:lnTo>
                    <a:pt x="1623518" y="75418"/>
                  </a:lnTo>
                  <a:lnTo>
                    <a:pt x="1582689" y="84928"/>
                  </a:lnTo>
                  <a:lnTo>
                    <a:pt x="1541875" y="95132"/>
                  </a:lnTo>
                  <a:lnTo>
                    <a:pt x="1501114" y="106049"/>
                  </a:lnTo>
                  <a:lnTo>
                    <a:pt x="1460440" y="117699"/>
                  </a:lnTo>
                  <a:lnTo>
                    <a:pt x="1419890" y="130101"/>
                  </a:lnTo>
                  <a:lnTo>
                    <a:pt x="1379499" y="143277"/>
                  </a:lnTo>
                  <a:lnTo>
                    <a:pt x="1339305" y="157245"/>
                  </a:lnTo>
                  <a:lnTo>
                    <a:pt x="1299342" y="172026"/>
                  </a:lnTo>
                  <a:lnTo>
                    <a:pt x="1259647" y="187639"/>
                  </a:lnTo>
                  <a:lnTo>
                    <a:pt x="1220256" y="204105"/>
                  </a:lnTo>
                  <a:lnTo>
                    <a:pt x="1181205" y="221442"/>
                  </a:lnTo>
                  <a:lnTo>
                    <a:pt x="1142529" y="239672"/>
                  </a:lnTo>
                  <a:lnTo>
                    <a:pt x="1104266" y="258813"/>
                  </a:lnTo>
                  <a:lnTo>
                    <a:pt x="1066449" y="278887"/>
                  </a:lnTo>
                  <a:lnTo>
                    <a:pt x="1029117" y="299912"/>
                  </a:lnTo>
                  <a:lnTo>
                    <a:pt x="992305" y="321909"/>
                  </a:lnTo>
                  <a:lnTo>
                    <a:pt x="956048" y="344897"/>
                  </a:lnTo>
                  <a:lnTo>
                    <a:pt x="920382" y="368896"/>
                  </a:lnTo>
                  <a:lnTo>
                    <a:pt x="885345" y="393927"/>
                  </a:lnTo>
                  <a:lnTo>
                    <a:pt x="850971" y="420008"/>
                  </a:lnTo>
                  <a:lnTo>
                    <a:pt x="817297" y="447161"/>
                  </a:lnTo>
                  <a:lnTo>
                    <a:pt x="784359" y="475405"/>
                  </a:lnTo>
                  <a:lnTo>
                    <a:pt x="752192" y="504759"/>
                  </a:lnTo>
                  <a:lnTo>
                    <a:pt x="720833" y="535244"/>
                  </a:lnTo>
                  <a:lnTo>
                    <a:pt x="690317" y="566879"/>
                  </a:lnTo>
                  <a:lnTo>
                    <a:pt x="660681" y="599684"/>
                  </a:lnTo>
                  <a:lnTo>
                    <a:pt x="631961" y="633680"/>
                  </a:lnTo>
                  <a:lnTo>
                    <a:pt x="604192" y="668886"/>
                  </a:lnTo>
                  <a:lnTo>
                    <a:pt x="577411" y="705322"/>
                  </a:lnTo>
                  <a:lnTo>
                    <a:pt x="551654" y="743008"/>
                  </a:lnTo>
                  <a:lnTo>
                    <a:pt x="526956" y="781963"/>
                  </a:lnTo>
                  <a:lnTo>
                    <a:pt x="503353" y="822209"/>
                  </a:lnTo>
                  <a:lnTo>
                    <a:pt x="480882" y="863763"/>
                  </a:lnTo>
                  <a:lnTo>
                    <a:pt x="459579" y="906647"/>
                  </a:lnTo>
                  <a:lnTo>
                    <a:pt x="439479" y="950881"/>
                  </a:lnTo>
                  <a:lnTo>
                    <a:pt x="420619" y="996483"/>
                  </a:lnTo>
                  <a:lnTo>
                    <a:pt x="403035" y="1043474"/>
                  </a:lnTo>
                  <a:lnTo>
                    <a:pt x="386761" y="1091875"/>
                  </a:lnTo>
                  <a:lnTo>
                    <a:pt x="371836" y="1141704"/>
                  </a:lnTo>
                  <a:lnTo>
                    <a:pt x="358294" y="1192982"/>
                  </a:lnTo>
                  <a:lnTo>
                    <a:pt x="346171" y="1245728"/>
                  </a:lnTo>
                  <a:lnTo>
                    <a:pt x="335504" y="1299963"/>
                  </a:lnTo>
                  <a:lnTo>
                    <a:pt x="326328" y="1355706"/>
                  </a:lnTo>
                  <a:lnTo>
                    <a:pt x="318680" y="1412977"/>
                  </a:lnTo>
                  <a:lnTo>
                    <a:pt x="312595" y="1471796"/>
                  </a:lnTo>
                  <a:lnTo>
                    <a:pt x="308109" y="1532183"/>
                  </a:lnTo>
                  <a:lnTo>
                    <a:pt x="303084" y="1637005"/>
                  </a:lnTo>
                  <a:lnTo>
                    <a:pt x="295957" y="1735347"/>
                  </a:lnTo>
                  <a:lnTo>
                    <a:pt x="205656" y="2798581"/>
                  </a:lnTo>
                  <a:lnTo>
                    <a:pt x="165763" y="3300576"/>
                  </a:lnTo>
                  <a:lnTo>
                    <a:pt x="137190" y="3686442"/>
                  </a:lnTo>
                  <a:lnTo>
                    <a:pt x="113053" y="4036108"/>
                  </a:lnTo>
                  <a:lnTo>
                    <a:pt x="93616" y="4338814"/>
                  </a:lnTo>
                  <a:lnTo>
                    <a:pt x="75142" y="4650173"/>
                  </a:lnTo>
                  <a:lnTo>
                    <a:pt x="61276" y="4904460"/>
                  </a:lnTo>
                  <a:lnTo>
                    <a:pt x="48400" y="5162517"/>
                  </a:lnTo>
                  <a:lnTo>
                    <a:pt x="36682" y="5423558"/>
                  </a:lnTo>
                  <a:lnTo>
                    <a:pt x="28752" y="5620826"/>
                  </a:lnTo>
                  <a:lnTo>
                    <a:pt x="21638" y="5819000"/>
                  </a:lnTo>
                  <a:lnTo>
                    <a:pt x="15409" y="6017748"/>
                  </a:lnTo>
                  <a:lnTo>
                    <a:pt x="10136" y="6216739"/>
                  </a:lnTo>
                  <a:lnTo>
                    <a:pt x="5888" y="6415642"/>
                  </a:lnTo>
                  <a:lnTo>
                    <a:pt x="2736" y="6614125"/>
                  </a:lnTo>
                  <a:lnTo>
                    <a:pt x="1278" y="6746050"/>
                  </a:lnTo>
                  <a:lnTo>
                    <a:pt x="359" y="6877543"/>
                  </a:lnTo>
                  <a:lnTo>
                    <a:pt x="0" y="7008506"/>
                  </a:lnTo>
                  <a:lnTo>
                    <a:pt x="221" y="7138840"/>
                  </a:lnTo>
                  <a:lnTo>
                    <a:pt x="1044" y="7268448"/>
                  </a:lnTo>
                  <a:lnTo>
                    <a:pt x="2489" y="7397232"/>
                  </a:lnTo>
                  <a:lnTo>
                    <a:pt x="4578" y="7525092"/>
                  </a:lnTo>
                  <a:lnTo>
                    <a:pt x="7330" y="7651931"/>
                  </a:lnTo>
                  <a:lnTo>
                    <a:pt x="9993" y="7734602"/>
                  </a:lnTo>
                  <a:lnTo>
                    <a:pt x="13863" y="7815127"/>
                  </a:lnTo>
                  <a:lnTo>
                    <a:pt x="18916" y="7893535"/>
                  </a:lnTo>
                  <a:lnTo>
                    <a:pt x="25125" y="7969855"/>
                  </a:lnTo>
                  <a:lnTo>
                    <a:pt x="32464" y="8044115"/>
                  </a:lnTo>
                  <a:lnTo>
                    <a:pt x="40907" y="8116345"/>
                  </a:lnTo>
                  <a:lnTo>
                    <a:pt x="50429" y="8186573"/>
                  </a:lnTo>
                  <a:lnTo>
                    <a:pt x="61003" y="8254828"/>
                  </a:lnTo>
                  <a:lnTo>
                    <a:pt x="72603" y="8321138"/>
                  </a:lnTo>
                  <a:lnTo>
                    <a:pt x="85204" y="8385534"/>
                  </a:lnTo>
                  <a:lnTo>
                    <a:pt x="98779" y="8448043"/>
                  </a:lnTo>
                  <a:lnTo>
                    <a:pt x="113303" y="8508694"/>
                  </a:lnTo>
                  <a:lnTo>
                    <a:pt x="128749" y="8567516"/>
                  </a:lnTo>
                  <a:lnTo>
                    <a:pt x="145092" y="8624538"/>
                  </a:lnTo>
                  <a:lnTo>
                    <a:pt x="162306" y="8679789"/>
                  </a:lnTo>
                  <a:lnTo>
                    <a:pt x="180364" y="8733297"/>
                  </a:lnTo>
                  <a:lnTo>
                    <a:pt x="199240" y="8785092"/>
                  </a:lnTo>
                  <a:lnTo>
                    <a:pt x="218910" y="8835202"/>
                  </a:lnTo>
                  <a:lnTo>
                    <a:pt x="239346" y="8883656"/>
                  </a:lnTo>
                  <a:lnTo>
                    <a:pt x="260523" y="8930482"/>
                  </a:lnTo>
                  <a:lnTo>
                    <a:pt x="282414" y="8975710"/>
                  </a:lnTo>
                  <a:lnTo>
                    <a:pt x="304995" y="9019369"/>
                  </a:lnTo>
                  <a:lnTo>
                    <a:pt x="328238" y="9061486"/>
                  </a:lnTo>
                  <a:lnTo>
                    <a:pt x="352118" y="9102092"/>
                  </a:lnTo>
                  <a:lnTo>
                    <a:pt x="376609" y="9141215"/>
                  </a:lnTo>
                  <a:lnTo>
                    <a:pt x="401685" y="9178883"/>
                  </a:lnTo>
                  <a:lnTo>
                    <a:pt x="427320" y="9215125"/>
                  </a:lnTo>
                  <a:lnTo>
                    <a:pt x="453488" y="9249971"/>
                  </a:lnTo>
                  <a:lnTo>
                    <a:pt x="480164" y="9283449"/>
                  </a:lnTo>
                  <a:lnTo>
                    <a:pt x="507320" y="9315588"/>
                  </a:lnTo>
                  <a:lnTo>
                    <a:pt x="534931" y="9346417"/>
                  </a:lnTo>
                  <a:lnTo>
                    <a:pt x="562972" y="9375964"/>
                  </a:lnTo>
                  <a:lnTo>
                    <a:pt x="591416" y="9404258"/>
                  </a:lnTo>
                  <a:lnTo>
                    <a:pt x="620237" y="9431329"/>
                  </a:lnTo>
                  <a:lnTo>
                    <a:pt x="649409" y="9457204"/>
                  </a:lnTo>
                  <a:lnTo>
                    <a:pt x="678907" y="9481914"/>
                  </a:lnTo>
                  <a:lnTo>
                    <a:pt x="738774" y="9527949"/>
                  </a:lnTo>
                  <a:lnTo>
                    <a:pt x="799631" y="9569665"/>
                  </a:lnTo>
                  <a:lnTo>
                    <a:pt x="861270" y="9607292"/>
                  </a:lnTo>
                  <a:lnTo>
                    <a:pt x="923483" y="9641061"/>
                  </a:lnTo>
                  <a:lnTo>
                    <a:pt x="986062" y="9671203"/>
                  </a:lnTo>
                  <a:lnTo>
                    <a:pt x="1048801" y="9697947"/>
                  </a:lnTo>
                  <a:lnTo>
                    <a:pt x="1111490" y="9721524"/>
                  </a:lnTo>
                  <a:lnTo>
                    <a:pt x="1173923" y="9742166"/>
                  </a:lnTo>
                  <a:lnTo>
                    <a:pt x="1235891" y="9760102"/>
                  </a:lnTo>
                  <a:lnTo>
                    <a:pt x="1297187" y="9775562"/>
                  </a:lnTo>
                  <a:lnTo>
                    <a:pt x="1357604" y="9788778"/>
                  </a:lnTo>
                  <a:lnTo>
                    <a:pt x="1416933" y="9799980"/>
                  </a:lnTo>
                  <a:lnTo>
                    <a:pt x="1474966" y="9809398"/>
                  </a:lnTo>
                  <a:lnTo>
                    <a:pt x="1531497" y="9817263"/>
                  </a:lnTo>
                  <a:lnTo>
                    <a:pt x="1586316" y="9823805"/>
                  </a:lnTo>
                  <a:lnTo>
                    <a:pt x="1639218" y="9829255"/>
                  </a:lnTo>
                  <a:lnTo>
                    <a:pt x="1689993" y="9833844"/>
                  </a:lnTo>
                  <a:lnTo>
                    <a:pt x="1847963" y="9846445"/>
                  </a:lnTo>
                  <a:lnTo>
                    <a:pt x="1914621" y="9852745"/>
                  </a:lnTo>
                  <a:lnTo>
                    <a:pt x="1974197" y="9858071"/>
                  </a:lnTo>
                  <a:lnTo>
                    <a:pt x="2038403" y="9863205"/>
                  </a:lnTo>
                  <a:lnTo>
                    <a:pt x="2107138" y="9868148"/>
                  </a:lnTo>
                  <a:lnTo>
                    <a:pt x="2218513" y="9875211"/>
                  </a:lnTo>
                  <a:lnTo>
                    <a:pt x="2339513" y="9881857"/>
                  </a:lnTo>
                  <a:lnTo>
                    <a:pt x="2469799" y="9888093"/>
                  </a:lnTo>
                  <a:lnTo>
                    <a:pt x="2609033" y="9893925"/>
                  </a:lnTo>
                  <a:lnTo>
                    <a:pt x="2808011" y="9901086"/>
                  </a:lnTo>
                  <a:lnTo>
                    <a:pt x="3021490" y="9907558"/>
                  </a:lnTo>
                  <a:lnTo>
                    <a:pt x="3307507" y="9914703"/>
                  </a:lnTo>
                  <a:lnTo>
                    <a:pt x="3613359" y="9920827"/>
                  </a:lnTo>
                  <a:lnTo>
                    <a:pt x="4004353" y="9926873"/>
                  </a:lnTo>
                  <a:lnTo>
                    <a:pt x="4418938" y="9931549"/>
                  </a:lnTo>
                  <a:lnTo>
                    <a:pt x="4928821" y="9935344"/>
                  </a:lnTo>
                  <a:lnTo>
                    <a:pt x="5540822" y="9937597"/>
                  </a:lnTo>
                  <a:lnTo>
                    <a:pt x="6177895" y="9937749"/>
                  </a:lnTo>
                  <a:lnTo>
                    <a:pt x="6916569" y="9935569"/>
                  </a:lnTo>
                  <a:lnTo>
                    <a:pt x="7753868" y="9930441"/>
                  </a:lnTo>
                  <a:lnTo>
                    <a:pt x="8680521" y="9921799"/>
                  </a:lnTo>
                  <a:lnTo>
                    <a:pt x="9596867" y="9910335"/>
                  </a:lnTo>
                  <a:lnTo>
                    <a:pt x="10486202" y="9896382"/>
                  </a:lnTo>
                  <a:lnTo>
                    <a:pt x="11331820" y="9880274"/>
                  </a:lnTo>
                  <a:lnTo>
                    <a:pt x="12048571" y="9864039"/>
                  </a:lnTo>
                  <a:lnTo>
                    <a:pt x="12640580" y="9848346"/>
                  </a:lnTo>
                  <a:lnTo>
                    <a:pt x="13116924" y="9833689"/>
                  </a:lnTo>
                  <a:lnTo>
                    <a:pt x="13489937" y="9820424"/>
                  </a:lnTo>
                  <a:lnTo>
                    <a:pt x="13773710" y="9808794"/>
                  </a:lnTo>
                  <a:lnTo>
                    <a:pt x="13982764" y="9798961"/>
                  </a:lnTo>
                  <a:lnTo>
                    <a:pt x="14165215" y="9789033"/>
                  </a:lnTo>
                  <a:lnTo>
                    <a:pt x="14290967" y="9781043"/>
                  </a:lnTo>
                  <a:lnTo>
                    <a:pt x="14372966" y="9775032"/>
                  </a:lnTo>
                  <a:lnTo>
                    <a:pt x="14444032" y="9769015"/>
                  </a:lnTo>
                  <a:lnTo>
                    <a:pt x="14503827" y="9762997"/>
                  </a:lnTo>
                  <a:lnTo>
                    <a:pt x="14573934" y="9753741"/>
                  </a:lnTo>
                  <a:lnTo>
                    <a:pt x="14646545" y="9740454"/>
                  </a:lnTo>
                  <a:lnTo>
                    <a:pt x="14718086" y="9723428"/>
                  </a:lnTo>
                  <a:lnTo>
                    <a:pt x="14788454" y="9702646"/>
                  </a:lnTo>
                  <a:lnTo>
                    <a:pt x="14857546" y="9678091"/>
                  </a:lnTo>
                  <a:lnTo>
                    <a:pt x="14925259" y="9649745"/>
                  </a:lnTo>
                  <a:lnTo>
                    <a:pt x="14991489" y="9617591"/>
                  </a:lnTo>
                  <a:lnTo>
                    <a:pt x="15056134" y="9581612"/>
                  </a:lnTo>
                  <a:lnTo>
                    <a:pt x="15119090" y="9541791"/>
                  </a:lnTo>
                  <a:lnTo>
                    <a:pt x="15180254" y="9498111"/>
                  </a:lnTo>
                  <a:lnTo>
                    <a:pt x="15239523" y="9450553"/>
                  </a:lnTo>
                  <a:lnTo>
                    <a:pt x="15268414" y="9425315"/>
                  </a:lnTo>
                  <a:lnTo>
                    <a:pt x="15296793" y="9399102"/>
                  </a:lnTo>
                  <a:lnTo>
                    <a:pt x="15324647" y="9371911"/>
                  </a:lnTo>
                  <a:lnTo>
                    <a:pt x="15351962" y="9343739"/>
                  </a:lnTo>
                  <a:lnTo>
                    <a:pt x="15378726" y="9314586"/>
                  </a:lnTo>
                  <a:lnTo>
                    <a:pt x="15404926" y="9284448"/>
                  </a:lnTo>
                  <a:lnTo>
                    <a:pt x="15430549" y="9253324"/>
                  </a:lnTo>
                  <a:lnTo>
                    <a:pt x="15455582" y="9221211"/>
                  </a:lnTo>
                  <a:lnTo>
                    <a:pt x="15480012" y="9188107"/>
                  </a:lnTo>
                  <a:lnTo>
                    <a:pt x="15503826" y="9154011"/>
                  </a:lnTo>
                  <a:lnTo>
                    <a:pt x="15527012" y="9118919"/>
                  </a:lnTo>
                  <a:lnTo>
                    <a:pt x="15549556" y="9082830"/>
                  </a:lnTo>
                  <a:lnTo>
                    <a:pt x="15571446" y="9045742"/>
                  </a:lnTo>
                  <a:lnTo>
                    <a:pt x="15592668" y="9007652"/>
                  </a:lnTo>
                  <a:lnTo>
                    <a:pt x="15613211" y="8968559"/>
                  </a:lnTo>
                  <a:lnTo>
                    <a:pt x="15633060" y="8928459"/>
                  </a:lnTo>
                  <a:lnTo>
                    <a:pt x="15652203" y="8887352"/>
                  </a:lnTo>
                  <a:lnTo>
                    <a:pt x="15670627" y="8845234"/>
                  </a:lnTo>
                  <a:lnTo>
                    <a:pt x="15688320" y="8802105"/>
                  </a:lnTo>
                  <a:lnTo>
                    <a:pt x="15705267" y="8757960"/>
                  </a:lnTo>
                  <a:lnTo>
                    <a:pt x="15721457" y="8712799"/>
                  </a:lnTo>
                  <a:lnTo>
                    <a:pt x="15736877" y="8666620"/>
                  </a:lnTo>
                  <a:lnTo>
                    <a:pt x="15751513" y="8619419"/>
                  </a:lnTo>
                  <a:lnTo>
                    <a:pt x="15765353" y="8571195"/>
                  </a:lnTo>
                  <a:lnTo>
                    <a:pt x="15778383" y="8521946"/>
                  </a:lnTo>
                  <a:lnTo>
                    <a:pt x="15790592" y="8471669"/>
                  </a:lnTo>
                  <a:lnTo>
                    <a:pt x="15801965" y="8420363"/>
                  </a:lnTo>
                  <a:lnTo>
                    <a:pt x="15812490" y="8368026"/>
                  </a:lnTo>
                  <a:lnTo>
                    <a:pt x="15822155" y="8314654"/>
                  </a:lnTo>
                  <a:lnTo>
                    <a:pt x="15830946" y="8260246"/>
                  </a:lnTo>
                  <a:lnTo>
                    <a:pt x="15838850" y="8204800"/>
                  </a:lnTo>
                  <a:lnTo>
                    <a:pt x="15845855" y="8148314"/>
                  </a:lnTo>
                  <a:lnTo>
                    <a:pt x="15851947" y="8090785"/>
                  </a:lnTo>
                  <a:lnTo>
                    <a:pt x="15857114" y="8032212"/>
                  </a:lnTo>
                  <a:lnTo>
                    <a:pt x="15861342" y="7972591"/>
                  </a:lnTo>
                  <a:lnTo>
                    <a:pt x="15864620" y="7911922"/>
                  </a:lnTo>
                  <a:lnTo>
                    <a:pt x="15866933" y="7850202"/>
                  </a:lnTo>
                  <a:lnTo>
                    <a:pt x="15868270" y="7787428"/>
                  </a:lnTo>
                  <a:lnTo>
                    <a:pt x="15868616" y="7723599"/>
                  </a:lnTo>
                  <a:lnTo>
                    <a:pt x="15867960" y="7658712"/>
                  </a:lnTo>
                  <a:lnTo>
                    <a:pt x="15866289" y="7592765"/>
                  </a:lnTo>
                  <a:lnTo>
                    <a:pt x="15863588" y="7525757"/>
                  </a:lnTo>
                  <a:lnTo>
                    <a:pt x="15859847" y="7457684"/>
                  </a:lnTo>
                  <a:lnTo>
                    <a:pt x="15852826" y="7358583"/>
                  </a:lnTo>
                  <a:lnTo>
                    <a:pt x="15846528" y="7263848"/>
                  </a:lnTo>
                  <a:lnTo>
                    <a:pt x="15840761" y="7162100"/>
                  </a:lnTo>
                  <a:lnTo>
                    <a:pt x="15835490" y="7053669"/>
                  </a:lnTo>
                  <a:lnTo>
                    <a:pt x="15829165" y="6899271"/>
                  </a:lnTo>
                  <a:lnTo>
                    <a:pt x="15822264" y="6691586"/>
                  </a:lnTo>
                  <a:lnTo>
                    <a:pt x="15815230" y="6422845"/>
                  </a:lnTo>
                  <a:lnTo>
                    <a:pt x="15808360" y="6085741"/>
                  </a:lnTo>
                  <a:lnTo>
                    <a:pt x="15775922" y="3990775"/>
                  </a:lnTo>
                  <a:lnTo>
                    <a:pt x="15767035" y="3589473"/>
                  </a:lnTo>
                  <a:lnTo>
                    <a:pt x="15757772" y="3249807"/>
                  </a:lnTo>
                  <a:lnTo>
                    <a:pt x="15748663" y="2971810"/>
                  </a:lnTo>
                  <a:lnTo>
                    <a:pt x="15740341" y="2753825"/>
                  </a:lnTo>
                  <a:lnTo>
                    <a:pt x="15731001" y="2540610"/>
                  </a:lnTo>
                  <a:lnTo>
                    <a:pt x="15723275" y="2384301"/>
                  </a:lnTo>
                  <a:lnTo>
                    <a:pt x="15718697" y="2310705"/>
                  </a:lnTo>
                  <a:lnTo>
                    <a:pt x="15712720" y="2238714"/>
                  </a:lnTo>
                  <a:lnTo>
                    <a:pt x="15705381" y="2168310"/>
                  </a:lnTo>
                  <a:lnTo>
                    <a:pt x="15696718" y="2099479"/>
                  </a:lnTo>
                  <a:lnTo>
                    <a:pt x="15686767" y="2032205"/>
                  </a:lnTo>
                  <a:lnTo>
                    <a:pt x="15675567" y="1966472"/>
                  </a:lnTo>
                  <a:lnTo>
                    <a:pt x="15663155" y="1902264"/>
                  </a:lnTo>
                  <a:lnTo>
                    <a:pt x="15649567" y="1839567"/>
                  </a:lnTo>
                  <a:lnTo>
                    <a:pt x="15634843" y="1778364"/>
                  </a:lnTo>
                  <a:lnTo>
                    <a:pt x="15619017" y="1718639"/>
                  </a:lnTo>
                  <a:lnTo>
                    <a:pt x="15602129" y="1660377"/>
                  </a:lnTo>
                  <a:lnTo>
                    <a:pt x="15584216" y="1603563"/>
                  </a:lnTo>
                  <a:lnTo>
                    <a:pt x="15565314" y="1548180"/>
                  </a:lnTo>
                  <a:lnTo>
                    <a:pt x="15545462" y="1494213"/>
                  </a:lnTo>
                  <a:lnTo>
                    <a:pt x="15524696" y="1441646"/>
                  </a:lnTo>
                  <a:lnTo>
                    <a:pt x="15503053" y="1390464"/>
                  </a:lnTo>
                  <a:lnTo>
                    <a:pt x="15480572" y="1340651"/>
                  </a:lnTo>
                  <a:lnTo>
                    <a:pt x="15457290" y="1292191"/>
                  </a:lnTo>
                  <a:lnTo>
                    <a:pt x="15433244" y="1245069"/>
                  </a:lnTo>
                  <a:lnTo>
                    <a:pt x="15408471" y="1199269"/>
                  </a:lnTo>
                  <a:lnTo>
                    <a:pt x="15383008" y="1154775"/>
                  </a:lnTo>
                  <a:lnTo>
                    <a:pt x="15356894" y="1111572"/>
                  </a:lnTo>
                  <a:lnTo>
                    <a:pt x="15330165" y="1069644"/>
                  </a:lnTo>
                  <a:lnTo>
                    <a:pt x="15302859" y="1028975"/>
                  </a:lnTo>
                  <a:lnTo>
                    <a:pt x="15275013" y="989550"/>
                  </a:lnTo>
                  <a:lnTo>
                    <a:pt x="15246664" y="951352"/>
                  </a:lnTo>
                  <a:lnTo>
                    <a:pt x="15217850" y="914367"/>
                  </a:lnTo>
                  <a:lnTo>
                    <a:pt x="15188608" y="878579"/>
                  </a:lnTo>
                  <a:lnTo>
                    <a:pt x="15158976" y="843972"/>
                  </a:lnTo>
                  <a:lnTo>
                    <a:pt x="15128991" y="810530"/>
                  </a:lnTo>
                  <a:lnTo>
                    <a:pt x="15098689" y="778238"/>
                  </a:lnTo>
                  <a:lnTo>
                    <a:pt x="15068110" y="747080"/>
                  </a:lnTo>
                  <a:lnTo>
                    <a:pt x="15037289" y="717040"/>
                  </a:lnTo>
                  <a:lnTo>
                    <a:pt x="15006265" y="688104"/>
                  </a:lnTo>
                  <a:lnTo>
                    <a:pt x="14975074" y="660254"/>
                  </a:lnTo>
                  <a:lnTo>
                    <a:pt x="14943754" y="633475"/>
                  </a:lnTo>
                  <a:lnTo>
                    <a:pt x="14912343" y="607752"/>
                  </a:lnTo>
                  <a:lnTo>
                    <a:pt x="14880877" y="583070"/>
                  </a:lnTo>
                  <a:lnTo>
                    <a:pt x="14849394" y="559412"/>
                  </a:lnTo>
                  <a:lnTo>
                    <a:pt x="14817932" y="536762"/>
                  </a:lnTo>
                  <a:lnTo>
                    <a:pt x="14786528" y="515106"/>
                  </a:lnTo>
                  <a:lnTo>
                    <a:pt x="14724041" y="474710"/>
                  </a:lnTo>
                  <a:lnTo>
                    <a:pt x="14662234" y="438098"/>
                  </a:lnTo>
                  <a:lnTo>
                    <a:pt x="14601406" y="405145"/>
                  </a:lnTo>
                  <a:lnTo>
                    <a:pt x="14541854" y="375727"/>
                  </a:lnTo>
                  <a:lnTo>
                    <a:pt x="14483878" y="349717"/>
                  </a:lnTo>
                  <a:lnTo>
                    <a:pt x="14427777" y="326990"/>
                  </a:lnTo>
                  <a:lnTo>
                    <a:pt x="14373849" y="307421"/>
                  </a:lnTo>
                  <a:lnTo>
                    <a:pt x="14322394" y="290885"/>
                  </a:lnTo>
                  <a:lnTo>
                    <a:pt x="14273710" y="277257"/>
                  </a:lnTo>
                  <a:lnTo>
                    <a:pt x="14211896" y="261938"/>
                  </a:lnTo>
                  <a:lnTo>
                    <a:pt x="14147814" y="247380"/>
                  </a:lnTo>
                  <a:lnTo>
                    <a:pt x="14081507" y="233576"/>
                  </a:lnTo>
                  <a:lnTo>
                    <a:pt x="14013021" y="220520"/>
                  </a:lnTo>
                  <a:lnTo>
                    <a:pt x="13942399" y="208206"/>
                  </a:lnTo>
                  <a:lnTo>
                    <a:pt x="13869686" y="196626"/>
                  </a:lnTo>
                  <a:lnTo>
                    <a:pt x="13794926" y="185775"/>
                  </a:lnTo>
                  <a:lnTo>
                    <a:pt x="13718165" y="175645"/>
                  </a:lnTo>
                  <a:lnTo>
                    <a:pt x="13639445" y="166231"/>
                  </a:lnTo>
                  <a:lnTo>
                    <a:pt x="13558812" y="157525"/>
                  </a:lnTo>
                  <a:lnTo>
                    <a:pt x="13476309" y="149522"/>
                  </a:lnTo>
                  <a:lnTo>
                    <a:pt x="13391982" y="142214"/>
                  </a:lnTo>
                  <a:lnTo>
                    <a:pt x="13305875" y="135596"/>
                  </a:lnTo>
                  <a:lnTo>
                    <a:pt x="13218031" y="129660"/>
                  </a:lnTo>
                  <a:lnTo>
                    <a:pt x="13128496" y="124401"/>
                  </a:lnTo>
                  <a:lnTo>
                    <a:pt x="13037313" y="119811"/>
                  </a:lnTo>
                  <a:lnTo>
                    <a:pt x="12944528" y="115884"/>
                  </a:lnTo>
                  <a:lnTo>
                    <a:pt x="12850184" y="112613"/>
                  </a:lnTo>
                  <a:lnTo>
                    <a:pt x="12754325" y="109993"/>
                  </a:lnTo>
                  <a:lnTo>
                    <a:pt x="12656997" y="108016"/>
                  </a:lnTo>
                  <a:lnTo>
                    <a:pt x="12558244" y="106676"/>
                  </a:lnTo>
                  <a:lnTo>
                    <a:pt x="12458109" y="105967"/>
                  </a:lnTo>
                  <a:lnTo>
                    <a:pt x="12356638" y="105881"/>
                  </a:lnTo>
                  <a:lnTo>
                    <a:pt x="12253874" y="106413"/>
                  </a:lnTo>
                  <a:lnTo>
                    <a:pt x="12149863" y="107556"/>
                  </a:lnTo>
                  <a:lnTo>
                    <a:pt x="12044648" y="109304"/>
                  </a:lnTo>
                  <a:lnTo>
                    <a:pt x="11938274" y="111649"/>
                  </a:lnTo>
                  <a:lnTo>
                    <a:pt x="11830785" y="114585"/>
                  </a:lnTo>
                  <a:lnTo>
                    <a:pt x="11722225" y="118106"/>
                  </a:lnTo>
                  <a:lnTo>
                    <a:pt x="11612640" y="122206"/>
                  </a:lnTo>
                  <a:lnTo>
                    <a:pt x="11502072" y="126877"/>
                  </a:lnTo>
                  <a:lnTo>
                    <a:pt x="11390568" y="132114"/>
                  </a:lnTo>
                  <a:lnTo>
                    <a:pt x="11278170" y="137909"/>
                  </a:lnTo>
                  <a:lnTo>
                    <a:pt x="11107997" y="147636"/>
                  </a:lnTo>
                  <a:lnTo>
                    <a:pt x="10936064" y="158582"/>
                  </a:lnTo>
                  <a:lnTo>
                    <a:pt x="10762521" y="170727"/>
                  </a:lnTo>
                  <a:lnTo>
                    <a:pt x="10587518" y="184049"/>
                  </a:lnTo>
                  <a:lnTo>
                    <a:pt x="10411205" y="198525"/>
                  </a:lnTo>
                  <a:lnTo>
                    <a:pt x="10233731" y="214133"/>
                  </a:lnTo>
                  <a:lnTo>
                    <a:pt x="10055247" y="230852"/>
                  </a:lnTo>
                  <a:lnTo>
                    <a:pt x="9875901" y="248659"/>
                  </a:lnTo>
                  <a:lnTo>
                    <a:pt x="9695845" y="267532"/>
                  </a:lnTo>
                  <a:lnTo>
                    <a:pt x="9515226" y="287450"/>
                  </a:lnTo>
                  <a:lnTo>
                    <a:pt x="9334197" y="308390"/>
                  </a:lnTo>
                  <a:lnTo>
                    <a:pt x="9105002" y="336122"/>
                  </a:lnTo>
                  <a:lnTo>
                    <a:pt x="9056902" y="341677"/>
                  </a:lnTo>
                  <a:lnTo>
                    <a:pt x="9008609" y="346995"/>
                  </a:lnTo>
                  <a:lnTo>
                    <a:pt x="8911459" y="356935"/>
                  </a:lnTo>
                  <a:lnTo>
                    <a:pt x="8813583" y="365964"/>
                  </a:lnTo>
                  <a:lnTo>
                    <a:pt x="8715011" y="374102"/>
                  </a:lnTo>
                  <a:lnTo>
                    <a:pt x="8615774" y="381370"/>
                  </a:lnTo>
                  <a:lnTo>
                    <a:pt x="8515903" y="387788"/>
                  </a:lnTo>
                  <a:lnTo>
                    <a:pt x="8415426" y="393377"/>
                  </a:lnTo>
                  <a:lnTo>
                    <a:pt x="8314375" y="398158"/>
                  </a:lnTo>
                  <a:lnTo>
                    <a:pt x="8212781" y="402152"/>
                  </a:lnTo>
                  <a:lnTo>
                    <a:pt x="8110673" y="405379"/>
                  </a:lnTo>
                  <a:lnTo>
                    <a:pt x="8008083" y="407859"/>
                  </a:lnTo>
                  <a:lnTo>
                    <a:pt x="7905039" y="409614"/>
                  </a:lnTo>
                  <a:lnTo>
                    <a:pt x="7801574" y="410664"/>
                  </a:lnTo>
                  <a:lnTo>
                    <a:pt x="7697717" y="411030"/>
                  </a:lnTo>
                  <a:lnTo>
                    <a:pt x="7593498" y="410733"/>
                  </a:lnTo>
                  <a:lnTo>
                    <a:pt x="7488949" y="409793"/>
                  </a:lnTo>
                  <a:lnTo>
                    <a:pt x="7384099" y="408230"/>
                  </a:lnTo>
                  <a:lnTo>
                    <a:pt x="7278978" y="406066"/>
                  </a:lnTo>
                  <a:lnTo>
                    <a:pt x="7173619" y="403322"/>
                  </a:lnTo>
                  <a:lnTo>
                    <a:pt x="7068049" y="400017"/>
                  </a:lnTo>
                  <a:lnTo>
                    <a:pt x="6962301" y="396173"/>
                  </a:lnTo>
                  <a:lnTo>
                    <a:pt x="6803410" y="389440"/>
                  </a:lnTo>
                  <a:lnTo>
                    <a:pt x="6644287" y="381610"/>
                  </a:lnTo>
                  <a:lnTo>
                    <a:pt x="6485035" y="372752"/>
                  </a:lnTo>
                  <a:lnTo>
                    <a:pt x="6325757" y="362936"/>
                  </a:lnTo>
                  <a:lnTo>
                    <a:pt x="6166555" y="352232"/>
                  </a:lnTo>
                  <a:lnTo>
                    <a:pt x="6007532" y="340709"/>
                  </a:lnTo>
                  <a:lnTo>
                    <a:pt x="5795957" y="324193"/>
                  </a:lnTo>
                  <a:lnTo>
                    <a:pt x="5585125" y="306512"/>
                  </a:lnTo>
                  <a:lnTo>
                    <a:pt x="5323002" y="283023"/>
                  </a:lnTo>
                  <a:lnTo>
                    <a:pt x="5062895" y="258294"/>
                  </a:lnTo>
                  <a:lnTo>
                    <a:pt x="4703038" y="222205"/>
                  </a:lnTo>
                  <a:lnTo>
                    <a:pt x="3156539" y="59068"/>
                  </a:lnTo>
                  <a:lnTo>
                    <a:pt x="2891075" y="33234"/>
                  </a:lnTo>
                  <a:lnTo>
                    <a:pt x="2677264" y="13872"/>
                  </a:lnTo>
                  <a:lnTo>
                    <a:pt x="2627061" y="9881"/>
                  </a:lnTo>
                  <a:lnTo>
                    <a:pt x="2572746" y="6357"/>
                  </a:lnTo>
                  <a:lnTo>
                    <a:pt x="2514608" y="3460"/>
                  </a:lnTo>
                  <a:lnTo>
                    <a:pt x="2452934" y="1348"/>
                  </a:lnTo>
                  <a:lnTo>
                    <a:pt x="2388012" y="180"/>
                  </a:lnTo>
                  <a:lnTo>
                    <a:pt x="23544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8153750"/>
              <a:ext cx="2385060" cy="2133600"/>
            </a:xfrm>
            <a:custGeom>
              <a:avLst/>
              <a:gdLst/>
              <a:ahLst/>
              <a:cxnLst/>
              <a:rect l="l" t="t" r="r" b="b"/>
              <a:pathLst>
                <a:path w="2385060" h="2133600">
                  <a:moveTo>
                    <a:pt x="2193632" y="983741"/>
                  </a:moveTo>
                  <a:lnTo>
                    <a:pt x="597894" y="983741"/>
                  </a:lnTo>
                  <a:lnTo>
                    <a:pt x="646865" y="985215"/>
                  </a:lnTo>
                  <a:lnTo>
                    <a:pt x="695052" y="989579"/>
                  </a:lnTo>
                  <a:lnTo>
                    <a:pt x="742373" y="996747"/>
                  </a:lnTo>
                  <a:lnTo>
                    <a:pt x="788742" y="1006634"/>
                  </a:lnTo>
                  <a:lnTo>
                    <a:pt x="834077" y="1019153"/>
                  </a:lnTo>
                  <a:lnTo>
                    <a:pt x="878295" y="1034218"/>
                  </a:lnTo>
                  <a:lnTo>
                    <a:pt x="921311" y="1051744"/>
                  </a:lnTo>
                  <a:lnTo>
                    <a:pt x="963042" y="1071645"/>
                  </a:lnTo>
                  <a:lnTo>
                    <a:pt x="1003406" y="1093835"/>
                  </a:lnTo>
                  <a:lnTo>
                    <a:pt x="1042318" y="1118228"/>
                  </a:lnTo>
                  <a:lnTo>
                    <a:pt x="1079695" y="1144737"/>
                  </a:lnTo>
                  <a:lnTo>
                    <a:pt x="1115453" y="1173278"/>
                  </a:lnTo>
                  <a:lnTo>
                    <a:pt x="1149509" y="1203764"/>
                  </a:lnTo>
                  <a:lnTo>
                    <a:pt x="1181780" y="1236109"/>
                  </a:lnTo>
                  <a:lnTo>
                    <a:pt x="1212182" y="1270227"/>
                  </a:lnTo>
                  <a:lnTo>
                    <a:pt x="1240631" y="1306033"/>
                  </a:lnTo>
                  <a:lnTo>
                    <a:pt x="1267044" y="1343440"/>
                  </a:lnTo>
                  <a:lnTo>
                    <a:pt x="1291338" y="1382363"/>
                  </a:lnTo>
                  <a:lnTo>
                    <a:pt x="1313430" y="1422716"/>
                  </a:lnTo>
                  <a:lnTo>
                    <a:pt x="1333234" y="1464413"/>
                  </a:lnTo>
                  <a:lnTo>
                    <a:pt x="1350669" y="1507367"/>
                  </a:lnTo>
                  <a:lnTo>
                    <a:pt x="1365651" y="1551494"/>
                  </a:lnTo>
                  <a:lnTo>
                    <a:pt x="1378096" y="1596706"/>
                  </a:lnTo>
                  <a:lnTo>
                    <a:pt x="1387924" y="1642943"/>
                  </a:lnTo>
                  <a:lnTo>
                    <a:pt x="1395042" y="1690046"/>
                  </a:lnTo>
                  <a:lnTo>
                    <a:pt x="1399376" y="1738001"/>
                  </a:lnTo>
                  <a:lnTo>
                    <a:pt x="1400839" y="1786699"/>
                  </a:lnTo>
                  <a:lnTo>
                    <a:pt x="1399365" y="1835395"/>
                  </a:lnTo>
                  <a:lnTo>
                    <a:pt x="1395001" y="1883349"/>
                  </a:lnTo>
                  <a:lnTo>
                    <a:pt x="1387833" y="1930475"/>
                  </a:lnTo>
                  <a:lnTo>
                    <a:pt x="1377947" y="1976687"/>
                  </a:lnTo>
                  <a:lnTo>
                    <a:pt x="1365429" y="2021898"/>
                  </a:lnTo>
                  <a:lnTo>
                    <a:pt x="1350364" y="2066024"/>
                  </a:lnTo>
                  <a:lnTo>
                    <a:pt x="1332838" y="2108978"/>
                  </a:lnTo>
                  <a:lnTo>
                    <a:pt x="1321254" y="2133249"/>
                  </a:lnTo>
                  <a:lnTo>
                    <a:pt x="2351597" y="2133249"/>
                  </a:lnTo>
                  <a:lnTo>
                    <a:pt x="2362587" y="2071856"/>
                  </a:lnTo>
                  <a:lnTo>
                    <a:pt x="2369351" y="2025220"/>
                  </a:lnTo>
                  <a:lnTo>
                    <a:pt x="2374899" y="1978205"/>
                  </a:lnTo>
                  <a:lnTo>
                    <a:pt x="2379236" y="1930475"/>
                  </a:lnTo>
                  <a:lnTo>
                    <a:pt x="2382278" y="1883109"/>
                  </a:lnTo>
                  <a:lnTo>
                    <a:pt x="2384077" y="1835060"/>
                  </a:lnTo>
                  <a:lnTo>
                    <a:pt x="2384593" y="1786699"/>
                  </a:lnTo>
                  <a:lnTo>
                    <a:pt x="2383932" y="1738001"/>
                  </a:lnTo>
                  <a:lnTo>
                    <a:pt x="2382034" y="1690542"/>
                  </a:lnTo>
                  <a:lnTo>
                    <a:pt x="2378857" y="1642919"/>
                  </a:lnTo>
                  <a:lnTo>
                    <a:pt x="2374443" y="1595683"/>
                  </a:lnTo>
                  <a:lnTo>
                    <a:pt x="2368801" y="1548782"/>
                  </a:lnTo>
                  <a:lnTo>
                    <a:pt x="2361950" y="1502254"/>
                  </a:lnTo>
                  <a:lnTo>
                    <a:pt x="2353906" y="1456116"/>
                  </a:lnTo>
                  <a:lnTo>
                    <a:pt x="2344685" y="1410385"/>
                  </a:lnTo>
                  <a:lnTo>
                    <a:pt x="2334303" y="1365077"/>
                  </a:lnTo>
                  <a:lnTo>
                    <a:pt x="2322777" y="1320208"/>
                  </a:lnTo>
                  <a:lnTo>
                    <a:pt x="2310123" y="1275795"/>
                  </a:lnTo>
                  <a:lnTo>
                    <a:pt x="2296357" y="1231855"/>
                  </a:lnTo>
                  <a:lnTo>
                    <a:pt x="2281496" y="1188404"/>
                  </a:lnTo>
                  <a:lnTo>
                    <a:pt x="2265555" y="1145458"/>
                  </a:lnTo>
                  <a:lnTo>
                    <a:pt x="2248551" y="1103034"/>
                  </a:lnTo>
                  <a:lnTo>
                    <a:pt x="2230500" y="1061148"/>
                  </a:lnTo>
                  <a:lnTo>
                    <a:pt x="2211418" y="1019816"/>
                  </a:lnTo>
                  <a:lnTo>
                    <a:pt x="2193632" y="983741"/>
                  </a:lnTo>
                  <a:close/>
                </a:path>
                <a:path w="2385060" h="2133600">
                  <a:moveTo>
                    <a:pt x="597894" y="0"/>
                  </a:moveTo>
                  <a:lnTo>
                    <a:pt x="549662" y="644"/>
                  </a:lnTo>
                  <a:lnTo>
                    <a:pt x="501737" y="2567"/>
                  </a:lnTo>
                  <a:lnTo>
                    <a:pt x="454137" y="5752"/>
                  </a:lnTo>
                  <a:lnTo>
                    <a:pt x="406878" y="10182"/>
                  </a:lnTo>
                  <a:lnTo>
                    <a:pt x="359977" y="15841"/>
                  </a:lnTo>
                  <a:lnTo>
                    <a:pt x="313449" y="22713"/>
                  </a:lnTo>
                  <a:lnTo>
                    <a:pt x="267311" y="30781"/>
                  </a:lnTo>
                  <a:lnTo>
                    <a:pt x="221580" y="40028"/>
                  </a:lnTo>
                  <a:lnTo>
                    <a:pt x="176272" y="50438"/>
                  </a:lnTo>
                  <a:lnTo>
                    <a:pt x="131403" y="61996"/>
                  </a:lnTo>
                  <a:lnTo>
                    <a:pt x="86990" y="74683"/>
                  </a:lnTo>
                  <a:lnTo>
                    <a:pt x="43050" y="88485"/>
                  </a:lnTo>
                  <a:lnTo>
                    <a:pt x="0" y="103246"/>
                  </a:lnTo>
                  <a:lnTo>
                    <a:pt x="0" y="1252863"/>
                  </a:lnTo>
                  <a:lnTo>
                    <a:pt x="14970" y="1236109"/>
                  </a:lnTo>
                  <a:lnTo>
                    <a:pt x="47315" y="1203764"/>
                  </a:lnTo>
                  <a:lnTo>
                    <a:pt x="81433" y="1173278"/>
                  </a:lnTo>
                  <a:lnTo>
                    <a:pt x="117238" y="1144737"/>
                  </a:lnTo>
                  <a:lnTo>
                    <a:pt x="154645" y="1118228"/>
                  </a:lnTo>
                  <a:lnTo>
                    <a:pt x="193567" y="1093835"/>
                  </a:lnTo>
                  <a:lnTo>
                    <a:pt x="233919" y="1071645"/>
                  </a:lnTo>
                  <a:lnTo>
                    <a:pt x="275615" y="1051744"/>
                  </a:lnTo>
                  <a:lnTo>
                    <a:pt x="318569" y="1034218"/>
                  </a:lnTo>
                  <a:lnTo>
                    <a:pt x="362694" y="1019153"/>
                  </a:lnTo>
                  <a:lnTo>
                    <a:pt x="407906" y="1006634"/>
                  </a:lnTo>
                  <a:lnTo>
                    <a:pt x="454118" y="996747"/>
                  </a:lnTo>
                  <a:lnTo>
                    <a:pt x="501243" y="989579"/>
                  </a:lnTo>
                  <a:lnTo>
                    <a:pt x="549198" y="985215"/>
                  </a:lnTo>
                  <a:lnTo>
                    <a:pt x="597894" y="983741"/>
                  </a:lnTo>
                  <a:lnTo>
                    <a:pt x="2193632" y="983741"/>
                  </a:lnTo>
                  <a:lnTo>
                    <a:pt x="2191322" y="979056"/>
                  </a:lnTo>
                  <a:lnTo>
                    <a:pt x="2170228" y="938883"/>
                  </a:lnTo>
                  <a:lnTo>
                    <a:pt x="2148151" y="899314"/>
                  </a:lnTo>
                  <a:lnTo>
                    <a:pt x="2125109" y="860366"/>
                  </a:lnTo>
                  <a:lnTo>
                    <a:pt x="2101118" y="822055"/>
                  </a:lnTo>
                  <a:lnTo>
                    <a:pt x="2076193" y="784397"/>
                  </a:lnTo>
                  <a:lnTo>
                    <a:pt x="2050351" y="747408"/>
                  </a:lnTo>
                  <a:lnTo>
                    <a:pt x="2023608" y="711106"/>
                  </a:lnTo>
                  <a:lnTo>
                    <a:pt x="1995981" y="675507"/>
                  </a:lnTo>
                  <a:lnTo>
                    <a:pt x="1967485" y="640627"/>
                  </a:lnTo>
                  <a:lnTo>
                    <a:pt x="1938138" y="606482"/>
                  </a:lnTo>
                  <a:lnTo>
                    <a:pt x="1907954" y="573089"/>
                  </a:lnTo>
                  <a:lnTo>
                    <a:pt x="1876951" y="540465"/>
                  </a:lnTo>
                  <a:lnTo>
                    <a:pt x="1845144" y="508625"/>
                  </a:lnTo>
                  <a:lnTo>
                    <a:pt x="1812551" y="477587"/>
                  </a:lnTo>
                  <a:lnTo>
                    <a:pt x="1779186" y="447367"/>
                  </a:lnTo>
                  <a:lnTo>
                    <a:pt x="1745067" y="417981"/>
                  </a:lnTo>
                  <a:lnTo>
                    <a:pt x="1710209" y="389446"/>
                  </a:lnTo>
                  <a:lnTo>
                    <a:pt x="1674629" y="361778"/>
                  </a:lnTo>
                  <a:lnTo>
                    <a:pt x="1638343" y="334993"/>
                  </a:lnTo>
                  <a:lnTo>
                    <a:pt x="1601367" y="309109"/>
                  </a:lnTo>
                  <a:lnTo>
                    <a:pt x="1563718" y="284141"/>
                  </a:lnTo>
                  <a:lnTo>
                    <a:pt x="1525411" y="260106"/>
                  </a:lnTo>
                  <a:lnTo>
                    <a:pt x="1486464" y="237020"/>
                  </a:lnTo>
                  <a:lnTo>
                    <a:pt x="1446891" y="214900"/>
                  </a:lnTo>
                  <a:lnTo>
                    <a:pt x="1406710" y="193762"/>
                  </a:lnTo>
                  <a:lnTo>
                    <a:pt x="1365937" y="173623"/>
                  </a:lnTo>
                  <a:lnTo>
                    <a:pt x="1324587" y="154499"/>
                  </a:lnTo>
                  <a:lnTo>
                    <a:pt x="1282678" y="136407"/>
                  </a:lnTo>
                  <a:lnTo>
                    <a:pt x="1240225" y="119363"/>
                  </a:lnTo>
                  <a:lnTo>
                    <a:pt x="1197245" y="103383"/>
                  </a:lnTo>
                  <a:lnTo>
                    <a:pt x="1153753" y="88485"/>
                  </a:lnTo>
                  <a:lnTo>
                    <a:pt x="1109767" y="74683"/>
                  </a:lnTo>
                  <a:lnTo>
                    <a:pt x="1065302" y="61996"/>
                  </a:lnTo>
                  <a:lnTo>
                    <a:pt x="1020374" y="50438"/>
                  </a:lnTo>
                  <a:lnTo>
                    <a:pt x="975000" y="40028"/>
                  </a:lnTo>
                  <a:lnTo>
                    <a:pt x="929197" y="30781"/>
                  </a:lnTo>
                  <a:lnTo>
                    <a:pt x="882979" y="22713"/>
                  </a:lnTo>
                  <a:lnTo>
                    <a:pt x="836364" y="15841"/>
                  </a:lnTo>
                  <a:lnTo>
                    <a:pt x="789368" y="10182"/>
                  </a:lnTo>
                  <a:lnTo>
                    <a:pt x="742006" y="5752"/>
                  </a:lnTo>
                  <a:lnTo>
                    <a:pt x="694296" y="2567"/>
                  </a:lnTo>
                  <a:lnTo>
                    <a:pt x="646253" y="644"/>
                  </a:lnTo>
                  <a:lnTo>
                    <a:pt x="597894" y="0"/>
                  </a:lnTo>
                  <a:close/>
                </a:path>
              </a:pathLst>
            </a:custGeom>
            <a:solidFill>
              <a:srgbClr val="E86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257724" y="0"/>
              <a:ext cx="2330450" cy="1104900"/>
            </a:xfrm>
            <a:custGeom>
              <a:avLst/>
              <a:gdLst/>
              <a:ahLst/>
              <a:cxnLst/>
              <a:rect l="l" t="t" r="r" b="b"/>
              <a:pathLst>
                <a:path w="2330450" h="1104900">
                  <a:moveTo>
                    <a:pt x="2330192" y="0"/>
                  </a:moveTo>
                  <a:lnTo>
                    <a:pt x="0" y="0"/>
                  </a:lnTo>
                  <a:lnTo>
                    <a:pt x="0" y="1104645"/>
                  </a:lnTo>
                  <a:lnTo>
                    <a:pt x="48327" y="1104272"/>
                  </a:lnTo>
                  <a:lnTo>
                    <a:pt x="96471" y="1103136"/>
                  </a:lnTo>
                  <a:lnTo>
                    <a:pt x="144425" y="1101249"/>
                  </a:lnTo>
                  <a:lnTo>
                    <a:pt x="192184" y="1098616"/>
                  </a:lnTo>
                  <a:lnTo>
                    <a:pt x="239743" y="1095244"/>
                  </a:lnTo>
                  <a:lnTo>
                    <a:pt x="287095" y="1091139"/>
                  </a:lnTo>
                  <a:lnTo>
                    <a:pt x="334235" y="1086305"/>
                  </a:lnTo>
                  <a:lnTo>
                    <a:pt x="381158" y="1080749"/>
                  </a:lnTo>
                  <a:lnTo>
                    <a:pt x="427857" y="1074476"/>
                  </a:lnTo>
                  <a:lnTo>
                    <a:pt x="474327" y="1067492"/>
                  </a:lnTo>
                  <a:lnTo>
                    <a:pt x="520562" y="1059802"/>
                  </a:lnTo>
                  <a:lnTo>
                    <a:pt x="566557" y="1051413"/>
                  </a:lnTo>
                  <a:lnTo>
                    <a:pt x="612306" y="1042330"/>
                  </a:lnTo>
                  <a:lnTo>
                    <a:pt x="657803" y="1032558"/>
                  </a:lnTo>
                  <a:lnTo>
                    <a:pt x="703043" y="1022104"/>
                  </a:lnTo>
                  <a:lnTo>
                    <a:pt x="748020" y="1010972"/>
                  </a:lnTo>
                  <a:lnTo>
                    <a:pt x="792728" y="999169"/>
                  </a:lnTo>
                  <a:lnTo>
                    <a:pt x="837161" y="986701"/>
                  </a:lnTo>
                  <a:lnTo>
                    <a:pt x="881315" y="973572"/>
                  </a:lnTo>
                  <a:lnTo>
                    <a:pt x="925182" y="959789"/>
                  </a:lnTo>
                  <a:lnTo>
                    <a:pt x="968758" y="945358"/>
                  </a:lnTo>
                  <a:lnTo>
                    <a:pt x="1012037" y="930283"/>
                  </a:lnTo>
                  <a:lnTo>
                    <a:pt x="1055014" y="914571"/>
                  </a:lnTo>
                  <a:lnTo>
                    <a:pt x="1097682" y="898227"/>
                  </a:lnTo>
                  <a:lnTo>
                    <a:pt x="1140035" y="881257"/>
                  </a:lnTo>
                  <a:lnTo>
                    <a:pt x="1182069" y="863667"/>
                  </a:lnTo>
                  <a:lnTo>
                    <a:pt x="1223778" y="845462"/>
                  </a:lnTo>
                  <a:lnTo>
                    <a:pt x="1265155" y="826649"/>
                  </a:lnTo>
                  <a:lnTo>
                    <a:pt x="1306196" y="807231"/>
                  </a:lnTo>
                  <a:lnTo>
                    <a:pt x="1346894" y="787217"/>
                  </a:lnTo>
                  <a:lnTo>
                    <a:pt x="1387244" y="766610"/>
                  </a:lnTo>
                  <a:lnTo>
                    <a:pt x="1427240" y="745417"/>
                  </a:lnTo>
                  <a:lnTo>
                    <a:pt x="1466877" y="723643"/>
                  </a:lnTo>
                  <a:lnTo>
                    <a:pt x="1506148" y="701294"/>
                  </a:lnTo>
                  <a:lnTo>
                    <a:pt x="1545049" y="678376"/>
                  </a:lnTo>
                  <a:lnTo>
                    <a:pt x="1583573" y="654894"/>
                  </a:lnTo>
                  <a:lnTo>
                    <a:pt x="1621715" y="630855"/>
                  </a:lnTo>
                  <a:lnTo>
                    <a:pt x="1659469" y="606263"/>
                  </a:lnTo>
                  <a:lnTo>
                    <a:pt x="1696830" y="581124"/>
                  </a:lnTo>
                  <a:lnTo>
                    <a:pt x="1733791" y="555444"/>
                  </a:lnTo>
                  <a:lnTo>
                    <a:pt x="1770348" y="529230"/>
                  </a:lnTo>
                  <a:lnTo>
                    <a:pt x="1806494" y="502485"/>
                  </a:lnTo>
                  <a:lnTo>
                    <a:pt x="1842224" y="475217"/>
                  </a:lnTo>
                  <a:lnTo>
                    <a:pt x="1877532" y="447430"/>
                  </a:lnTo>
                  <a:lnTo>
                    <a:pt x="1912412" y="419131"/>
                  </a:lnTo>
                  <a:lnTo>
                    <a:pt x="1946860" y="390324"/>
                  </a:lnTo>
                  <a:lnTo>
                    <a:pt x="1980868" y="361017"/>
                  </a:lnTo>
                  <a:lnTo>
                    <a:pt x="2014432" y="331214"/>
                  </a:lnTo>
                  <a:lnTo>
                    <a:pt x="2047546" y="300921"/>
                  </a:lnTo>
                  <a:lnTo>
                    <a:pt x="2080203" y="270144"/>
                  </a:lnTo>
                  <a:lnTo>
                    <a:pt x="2112399" y="238888"/>
                  </a:lnTo>
                  <a:lnTo>
                    <a:pt x="2144128" y="207159"/>
                  </a:lnTo>
                  <a:lnTo>
                    <a:pt x="2175384" y="174963"/>
                  </a:lnTo>
                  <a:lnTo>
                    <a:pt x="2206162" y="142305"/>
                  </a:lnTo>
                  <a:lnTo>
                    <a:pt x="2236455" y="109192"/>
                  </a:lnTo>
                  <a:lnTo>
                    <a:pt x="2266258" y="75628"/>
                  </a:lnTo>
                  <a:lnTo>
                    <a:pt x="2295566" y="41620"/>
                  </a:lnTo>
                  <a:lnTo>
                    <a:pt x="2324372" y="7173"/>
                  </a:lnTo>
                  <a:lnTo>
                    <a:pt x="2330192" y="0"/>
                  </a:lnTo>
                  <a:close/>
                </a:path>
              </a:pathLst>
            </a:custGeom>
            <a:solidFill>
              <a:srgbClr val="6D2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670774" y="12"/>
              <a:ext cx="3617595" cy="2365375"/>
            </a:xfrm>
            <a:custGeom>
              <a:avLst/>
              <a:gdLst/>
              <a:ahLst/>
              <a:cxnLst/>
              <a:rect l="l" t="t" r="r" b="b"/>
              <a:pathLst>
                <a:path w="3617594" h="2365375">
                  <a:moveTo>
                    <a:pt x="2501699" y="0"/>
                  </a:moveTo>
                  <a:lnTo>
                    <a:pt x="1095451" y="0"/>
                  </a:lnTo>
                  <a:lnTo>
                    <a:pt x="1056048" y="16184"/>
                  </a:lnTo>
                  <a:lnTo>
                    <a:pt x="1014978" y="34193"/>
                  </a:lnTo>
                  <a:lnTo>
                    <a:pt x="974350" y="53158"/>
                  </a:lnTo>
                  <a:lnTo>
                    <a:pt x="934183" y="73068"/>
                  </a:lnTo>
                  <a:lnTo>
                    <a:pt x="894495" y="93916"/>
                  </a:lnTo>
                  <a:lnTo>
                    <a:pt x="855304" y="115693"/>
                  </a:lnTo>
                  <a:lnTo>
                    <a:pt x="816628" y="138390"/>
                  </a:lnTo>
                  <a:lnTo>
                    <a:pt x="778485" y="161997"/>
                  </a:lnTo>
                  <a:lnTo>
                    <a:pt x="740892" y="186506"/>
                  </a:lnTo>
                  <a:lnTo>
                    <a:pt x="703869" y="211908"/>
                  </a:lnTo>
                  <a:lnTo>
                    <a:pt x="667433" y="238194"/>
                  </a:lnTo>
                  <a:lnTo>
                    <a:pt x="631602" y="265355"/>
                  </a:lnTo>
                  <a:lnTo>
                    <a:pt x="596393" y="293382"/>
                  </a:lnTo>
                  <a:lnTo>
                    <a:pt x="561826" y="322266"/>
                  </a:lnTo>
                  <a:lnTo>
                    <a:pt x="527918" y="351998"/>
                  </a:lnTo>
                  <a:lnTo>
                    <a:pt x="494687" y="382570"/>
                  </a:lnTo>
                  <a:lnTo>
                    <a:pt x="462151" y="413972"/>
                  </a:lnTo>
                  <a:lnTo>
                    <a:pt x="430329" y="446195"/>
                  </a:lnTo>
                  <a:lnTo>
                    <a:pt x="399237" y="479231"/>
                  </a:lnTo>
                  <a:lnTo>
                    <a:pt x="368894" y="513071"/>
                  </a:lnTo>
                  <a:lnTo>
                    <a:pt x="339319" y="547705"/>
                  </a:lnTo>
                  <a:lnTo>
                    <a:pt x="310529" y="583125"/>
                  </a:lnTo>
                  <a:lnTo>
                    <a:pt x="282542" y="619322"/>
                  </a:lnTo>
                  <a:lnTo>
                    <a:pt x="255376" y="656286"/>
                  </a:lnTo>
                  <a:lnTo>
                    <a:pt x="229050" y="694010"/>
                  </a:lnTo>
                  <a:lnTo>
                    <a:pt x="203580" y="732483"/>
                  </a:lnTo>
                  <a:lnTo>
                    <a:pt x="178986" y="771698"/>
                  </a:lnTo>
                  <a:lnTo>
                    <a:pt x="155286" y="811644"/>
                  </a:lnTo>
                  <a:lnTo>
                    <a:pt x="132496" y="852314"/>
                  </a:lnTo>
                  <a:lnTo>
                    <a:pt x="110636" y="893698"/>
                  </a:lnTo>
                  <a:lnTo>
                    <a:pt x="89723" y="935788"/>
                  </a:lnTo>
                  <a:lnTo>
                    <a:pt x="69776" y="978574"/>
                  </a:lnTo>
                  <a:lnTo>
                    <a:pt x="50812" y="1022047"/>
                  </a:lnTo>
                  <a:lnTo>
                    <a:pt x="32849" y="1066199"/>
                  </a:lnTo>
                  <a:lnTo>
                    <a:pt x="15905" y="1111021"/>
                  </a:lnTo>
                  <a:lnTo>
                    <a:pt x="0" y="1156503"/>
                  </a:lnTo>
                  <a:lnTo>
                    <a:pt x="3599764" y="2365188"/>
                  </a:lnTo>
                  <a:lnTo>
                    <a:pt x="3614531" y="2319323"/>
                  </a:lnTo>
                  <a:lnTo>
                    <a:pt x="3617225" y="2310182"/>
                  </a:lnTo>
                  <a:lnTo>
                    <a:pt x="3617225" y="1212341"/>
                  </a:lnTo>
                  <a:lnTo>
                    <a:pt x="3595532" y="1145001"/>
                  </a:lnTo>
                  <a:lnTo>
                    <a:pt x="3580417" y="1102795"/>
                  </a:lnTo>
                  <a:lnTo>
                    <a:pt x="3564319" y="1060975"/>
                  </a:lnTo>
                  <a:lnTo>
                    <a:pt x="3547247" y="1019560"/>
                  </a:lnTo>
                  <a:lnTo>
                    <a:pt x="3529210" y="978568"/>
                  </a:lnTo>
                  <a:lnTo>
                    <a:pt x="3510217" y="938016"/>
                  </a:lnTo>
                  <a:lnTo>
                    <a:pt x="3490275" y="897923"/>
                  </a:lnTo>
                  <a:lnTo>
                    <a:pt x="3469396" y="858307"/>
                  </a:lnTo>
                  <a:lnTo>
                    <a:pt x="3447586" y="819185"/>
                  </a:lnTo>
                  <a:lnTo>
                    <a:pt x="3424855" y="780575"/>
                  </a:lnTo>
                  <a:lnTo>
                    <a:pt x="3401212" y="742496"/>
                  </a:lnTo>
                  <a:lnTo>
                    <a:pt x="3376665" y="704965"/>
                  </a:lnTo>
                  <a:lnTo>
                    <a:pt x="3351224" y="668000"/>
                  </a:lnTo>
                  <a:lnTo>
                    <a:pt x="3324898" y="631619"/>
                  </a:lnTo>
                  <a:lnTo>
                    <a:pt x="3297694" y="595841"/>
                  </a:lnTo>
                  <a:lnTo>
                    <a:pt x="3269622" y="560683"/>
                  </a:lnTo>
                  <a:lnTo>
                    <a:pt x="3240692" y="526162"/>
                  </a:lnTo>
                  <a:lnTo>
                    <a:pt x="3210911" y="492298"/>
                  </a:lnTo>
                  <a:lnTo>
                    <a:pt x="3180288" y="459108"/>
                  </a:lnTo>
                  <a:lnTo>
                    <a:pt x="3148833" y="426609"/>
                  </a:lnTo>
                  <a:lnTo>
                    <a:pt x="3116554" y="394821"/>
                  </a:lnTo>
                  <a:lnTo>
                    <a:pt x="3083460" y="363760"/>
                  </a:lnTo>
                  <a:lnTo>
                    <a:pt x="3049560" y="333445"/>
                  </a:lnTo>
                  <a:lnTo>
                    <a:pt x="3014863" y="303893"/>
                  </a:lnTo>
                  <a:lnTo>
                    <a:pt x="2979377" y="275123"/>
                  </a:lnTo>
                  <a:lnTo>
                    <a:pt x="2943112" y="247153"/>
                  </a:lnTo>
                  <a:lnTo>
                    <a:pt x="2906076" y="220000"/>
                  </a:lnTo>
                  <a:lnTo>
                    <a:pt x="2868278" y="193683"/>
                  </a:lnTo>
                  <a:lnTo>
                    <a:pt x="2829727" y="168219"/>
                  </a:lnTo>
                  <a:lnTo>
                    <a:pt x="2790432" y="143627"/>
                  </a:lnTo>
                  <a:lnTo>
                    <a:pt x="2750401" y="119924"/>
                  </a:lnTo>
                  <a:lnTo>
                    <a:pt x="2709644" y="97128"/>
                  </a:lnTo>
                  <a:lnTo>
                    <a:pt x="2668169" y="75258"/>
                  </a:lnTo>
                  <a:lnTo>
                    <a:pt x="2625986" y="54330"/>
                  </a:lnTo>
                  <a:lnTo>
                    <a:pt x="2583102" y="34364"/>
                  </a:lnTo>
                  <a:lnTo>
                    <a:pt x="2539527" y="15376"/>
                  </a:lnTo>
                  <a:lnTo>
                    <a:pt x="2501699" y="0"/>
                  </a:lnTo>
                  <a:close/>
                </a:path>
              </a:pathLst>
            </a:custGeom>
            <a:solidFill>
              <a:srgbClr val="CC00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563238" y="1038071"/>
              <a:ext cx="781050" cy="1171575"/>
            </a:xfrm>
            <a:custGeom>
              <a:avLst/>
              <a:gdLst/>
              <a:ahLst/>
              <a:cxnLst/>
              <a:rect l="l" t="t" r="r" b="b"/>
              <a:pathLst>
                <a:path w="781050" h="1171575">
                  <a:moveTo>
                    <a:pt x="130175" y="0"/>
                  </a:moveTo>
                  <a:lnTo>
                    <a:pt x="0" y="0"/>
                  </a:lnTo>
                  <a:lnTo>
                    <a:pt x="0" y="1171575"/>
                  </a:lnTo>
                  <a:lnTo>
                    <a:pt x="130175" y="1171575"/>
                  </a:lnTo>
                  <a:lnTo>
                    <a:pt x="130175" y="0"/>
                  </a:lnTo>
                  <a:close/>
                </a:path>
                <a:path w="781050" h="1171575">
                  <a:moveTo>
                    <a:pt x="455612" y="0"/>
                  </a:moveTo>
                  <a:lnTo>
                    <a:pt x="325437" y="0"/>
                  </a:lnTo>
                  <a:lnTo>
                    <a:pt x="325437" y="1171575"/>
                  </a:lnTo>
                  <a:lnTo>
                    <a:pt x="455612" y="1171575"/>
                  </a:lnTo>
                  <a:lnTo>
                    <a:pt x="455612" y="0"/>
                  </a:lnTo>
                  <a:close/>
                </a:path>
                <a:path w="781050" h="1171575">
                  <a:moveTo>
                    <a:pt x="781050" y="0"/>
                  </a:moveTo>
                  <a:lnTo>
                    <a:pt x="650875" y="0"/>
                  </a:lnTo>
                  <a:lnTo>
                    <a:pt x="650875" y="1171575"/>
                  </a:lnTo>
                  <a:lnTo>
                    <a:pt x="781050" y="1171575"/>
                  </a:lnTo>
                  <a:lnTo>
                    <a:pt x="781050" y="0"/>
                  </a:lnTo>
                  <a:close/>
                </a:path>
              </a:pathLst>
            </a:custGeom>
            <a:solidFill>
              <a:srgbClr val="F5F5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748202" y="8268524"/>
              <a:ext cx="1539875" cy="1214755"/>
            </a:xfrm>
            <a:custGeom>
              <a:avLst/>
              <a:gdLst/>
              <a:ahLst/>
              <a:cxnLst/>
              <a:rect l="l" t="t" r="r" b="b"/>
              <a:pathLst>
                <a:path w="1539875" h="1214754">
                  <a:moveTo>
                    <a:pt x="1539798" y="1012024"/>
                  </a:moveTo>
                  <a:lnTo>
                    <a:pt x="0" y="1012024"/>
                  </a:lnTo>
                  <a:lnTo>
                    <a:pt x="0" y="1214437"/>
                  </a:lnTo>
                  <a:lnTo>
                    <a:pt x="1539798" y="1214437"/>
                  </a:lnTo>
                  <a:lnTo>
                    <a:pt x="1539798" y="1012024"/>
                  </a:lnTo>
                  <a:close/>
                </a:path>
                <a:path w="1539875" h="1214754">
                  <a:moveTo>
                    <a:pt x="1539798" y="506018"/>
                  </a:moveTo>
                  <a:lnTo>
                    <a:pt x="0" y="506018"/>
                  </a:lnTo>
                  <a:lnTo>
                    <a:pt x="0" y="708418"/>
                  </a:lnTo>
                  <a:lnTo>
                    <a:pt x="1539798" y="708418"/>
                  </a:lnTo>
                  <a:lnTo>
                    <a:pt x="1539798" y="506018"/>
                  </a:lnTo>
                  <a:close/>
                </a:path>
                <a:path w="1539875" h="1214754">
                  <a:moveTo>
                    <a:pt x="1539798" y="0"/>
                  </a:moveTo>
                  <a:lnTo>
                    <a:pt x="0" y="0"/>
                  </a:lnTo>
                  <a:lnTo>
                    <a:pt x="0" y="202399"/>
                  </a:lnTo>
                  <a:lnTo>
                    <a:pt x="1539798" y="202399"/>
                  </a:lnTo>
                  <a:lnTo>
                    <a:pt x="1539798" y="0"/>
                  </a:lnTo>
                  <a:close/>
                </a:path>
              </a:pathLst>
            </a:custGeom>
            <a:solidFill>
              <a:srgbClr val="FCBD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46240" y="2610867"/>
              <a:ext cx="13058775" cy="646747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69361" y="1657325"/>
              <a:ext cx="9054858" cy="55916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2093372" y="1930196"/>
              <a:ext cx="325755" cy="67310"/>
            </a:xfrm>
            <a:custGeom>
              <a:avLst/>
              <a:gdLst/>
              <a:ahLst/>
              <a:cxnLst/>
              <a:rect l="l" t="t" r="r" b="b"/>
              <a:pathLst>
                <a:path w="325754" h="67310">
                  <a:moveTo>
                    <a:pt x="325208" y="0"/>
                  </a:moveTo>
                  <a:lnTo>
                    <a:pt x="319976" y="0"/>
                  </a:lnTo>
                  <a:lnTo>
                    <a:pt x="319976" y="5080"/>
                  </a:lnTo>
                  <a:lnTo>
                    <a:pt x="319976" y="62230"/>
                  </a:lnTo>
                  <a:lnTo>
                    <a:pt x="5232" y="62230"/>
                  </a:lnTo>
                  <a:lnTo>
                    <a:pt x="5232" y="5156"/>
                  </a:lnTo>
                  <a:lnTo>
                    <a:pt x="319976" y="5080"/>
                  </a:lnTo>
                  <a:lnTo>
                    <a:pt x="319976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62230"/>
                  </a:lnTo>
                  <a:lnTo>
                    <a:pt x="0" y="62420"/>
                  </a:lnTo>
                  <a:lnTo>
                    <a:pt x="0" y="67310"/>
                  </a:lnTo>
                  <a:lnTo>
                    <a:pt x="325208" y="67310"/>
                  </a:lnTo>
                  <a:lnTo>
                    <a:pt x="325208" y="62420"/>
                  </a:lnTo>
                  <a:lnTo>
                    <a:pt x="325208" y="62230"/>
                  </a:lnTo>
                  <a:lnTo>
                    <a:pt x="325208" y="5080"/>
                  </a:lnTo>
                  <a:lnTo>
                    <a:pt x="325208" y="2540"/>
                  </a:lnTo>
                  <a:lnTo>
                    <a:pt x="325208" y="0"/>
                  </a:lnTo>
                  <a:close/>
                </a:path>
              </a:pathLst>
            </a:custGeom>
            <a:solidFill>
              <a:srgbClr val="6AA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098616" y="1935352"/>
              <a:ext cx="314960" cy="57785"/>
            </a:xfrm>
            <a:custGeom>
              <a:avLst/>
              <a:gdLst/>
              <a:ahLst/>
              <a:cxnLst/>
              <a:rect l="l" t="t" r="r" b="b"/>
              <a:pathLst>
                <a:path w="314959" h="57785">
                  <a:moveTo>
                    <a:pt x="314744" y="0"/>
                  </a:moveTo>
                  <a:lnTo>
                    <a:pt x="0" y="0"/>
                  </a:lnTo>
                  <a:lnTo>
                    <a:pt x="0" y="57264"/>
                  </a:lnTo>
                  <a:lnTo>
                    <a:pt x="314744" y="57264"/>
                  </a:lnTo>
                  <a:lnTo>
                    <a:pt x="3147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2096001" y="1933193"/>
              <a:ext cx="320040" cy="62230"/>
            </a:xfrm>
            <a:custGeom>
              <a:avLst/>
              <a:gdLst/>
              <a:ahLst/>
              <a:cxnLst/>
              <a:rect l="l" t="t" r="r" b="b"/>
              <a:pathLst>
                <a:path w="320040" h="62230">
                  <a:moveTo>
                    <a:pt x="319976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0" y="59690"/>
                  </a:lnTo>
                  <a:lnTo>
                    <a:pt x="0" y="62230"/>
                  </a:lnTo>
                  <a:lnTo>
                    <a:pt x="319976" y="62230"/>
                  </a:lnTo>
                  <a:lnTo>
                    <a:pt x="319976" y="59690"/>
                  </a:lnTo>
                  <a:lnTo>
                    <a:pt x="2603" y="59690"/>
                  </a:lnTo>
                  <a:lnTo>
                    <a:pt x="2603" y="2540"/>
                  </a:lnTo>
                  <a:lnTo>
                    <a:pt x="317347" y="2540"/>
                  </a:lnTo>
                  <a:lnTo>
                    <a:pt x="317347" y="59423"/>
                  </a:lnTo>
                  <a:lnTo>
                    <a:pt x="319976" y="59423"/>
                  </a:lnTo>
                  <a:lnTo>
                    <a:pt x="319976" y="2540"/>
                  </a:lnTo>
                  <a:lnTo>
                    <a:pt x="319976" y="2159"/>
                  </a:lnTo>
                  <a:lnTo>
                    <a:pt x="319976" y="0"/>
                  </a:lnTo>
                  <a:close/>
                </a:path>
              </a:pathLst>
            </a:custGeom>
            <a:solidFill>
              <a:srgbClr val="6AA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46495" y="1658134"/>
              <a:ext cx="2968386" cy="553377"/>
            </a:xfrm>
            <a:prstGeom prst="rect">
              <a:avLst/>
            </a:prstGeom>
          </p:spPr>
        </p:pic>
      </p:grpSp>
      <p:sp>
        <p:nvSpPr>
          <p:cNvPr id="17" name="Title 16">
            <a:extLst>
              <a:ext uri="{FF2B5EF4-FFF2-40B4-BE49-F238E27FC236}">
                <a16:creationId xmlns:a16="http://schemas.microsoft.com/office/drawing/2014/main" id="{294DC16D-AD9E-4917-A1E4-4334E697C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DEDC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044283" y="7429499"/>
            <a:ext cx="3244215" cy="2857500"/>
          </a:xfrm>
          <a:custGeom>
            <a:avLst/>
            <a:gdLst/>
            <a:ahLst/>
            <a:cxnLst/>
            <a:rect l="l" t="t" r="r" b="b"/>
            <a:pathLst>
              <a:path w="3244215" h="2857500">
                <a:moveTo>
                  <a:pt x="2678063" y="241300"/>
                </a:moveTo>
                <a:lnTo>
                  <a:pt x="884286" y="241300"/>
                </a:lnTo>
                <a:lnTo>
                  <a:pt x="828249" y="279400"/>
                </a:lnTo>
                <a:lnTo>
                  <a:pt x="773506" y="317500"/>
                </a:lnTo>
                <a:lnTo>
                  <a:pt x="720128" y="355600"/>
                </a:lnTo>
                <a:lnTo>
                  <a:pt x="685338" y="381000"/>
                </a:lnTo>
                <a:lnTo>
                  <a:pt x="651205" y="406400"/>
                </a:lnTo>
                <a:lnTo>
                  <a:pt x="617756" y="431800"/>
                </a:lnTo>
                <a:lnTo>
                  <a:pt x="601295" y="457200"/>
                </a:lnTo>
                <a:lnTo>
                  <a:pt x="585012" y="469900"/>
                </a:lnTo>
                <a:lnTo>
                  <a:pt x="552980" y="495300"/>
                </a:lnTo>
                <a:lnTo>
                  <a:pt x="521690" y="520700"/>
                </a:lnTo>
                <a:lnTo>
                  <a:pt x="506329" y="546100"/>
                </a:lnTo>
                <a:lnTo>
                  <a:pt x="491162" y="558800"/>
                </a:lnTo>
                <a:lnTo>
                  <a:pt x="476192" y="571500"/>
                </a:lnTo>
                <a:lnTo>
                  <a:pt x="461416" y="584200"/>
                </a:lnTo>
                <a:lnTo>
                  <a:pt x="446831" y="609600"/>
                </a:lnTo>
                <a:lnTo>
                  <a:pt x="432450" y="622300"/>
                </a:lnTo>
                <a:lnTo>
                  <a:pt x="418275" y="635000"/>
                </a:lnTo>
                <a:lnTo>
                  <a:pt x="404304" y="660400"/>
                </a:lnTo>
                <a:lnTo>
                  <a:pt x="390541" y="673100"/>
                </a:lnTo>
                <a:lnTo>
                  <a:pt x="376988" y="685800"/>
                </a:lnTo>
                <a:lnTo>
                  <a:pt x="363647" y="711200"/>
                </a:lnTo>
                <a:lnTo>
                  <a:pt x="350519" y="723900"/>
                </a:lnTo>
                <a:lnTo>
                  <a:pt x="337606" y="736600"/>
                </a:lnTo>
                <a:lnTo>
                  <a:pt x="324910" y="762000"/>
                </a:lnTo>
                <a:lnTo>
                  <a:pt x="312433" y="774700"/>
                </a:lnTo>
                <a:lnTo>
                  <a:pt x="300177" y="800100"/>
                </a:lnTo>
                <a:lnTo>
                  <a:pt x="288144" y="812800"/>
                </a:lnTo>
                <a:lnTo>
                  <a:pt x="276337" y="838200"/>
                </a:lnTo>
                <a:lnTo>
                  <a:pt x="264756" y="850900"/>
                </a:lnTo>
                <a:lnTo>
                  <a:pt x="253403" y="876300"/>
                </a:lnTo>
                <a:lnTo>
                  <a:pt x="242280" y="889000"/>
                </a:lnTo>
                <a:lnTo>
                  <a:pt x="231390" y="901700"/>
                </a:lnTo>
                <a:lnTo>
                  <a:pt x="220734" y="927100"/>
                </a:lnTo>
                <a:lnTo>
                  <a:pt x="210312" y="939800"/>
                </a:lnTo>
                <a:lnTo>
                  <a:pt x="200132" y="965200"/>
                </a:lnTo>
                <a:lnTo>
                  <a:pt x="190187" y="990600"/>
                </a:lnTo>
                <a:lnTo>
                  <a:pt x="180477" y="1003300"/>
                </a:lnTo>
                <a:lnTo>
                  <a:pt x="171005" y="1028700"/>
                </a:lnTo>
                <a:lnTo>
                  <a:pt x="161783" y="1041400"/>
                </a:lnTo>
                <a:lnTo>
                  <a:pt x="152804" y="1066800"/>
                </a:lnTo>
                <a:lnTo>
                  <a:pt x="144071" y="1079500"/>
                </a:lnTo>
                <a:lnTo>
                  <a:pt x="135585" y="1104900"/>
                </a:lnTo>
                <a:lnTo>
                  <a:pt x="127340" y="1130300"/>
                </a:lnTo>
                <a:lnTo>
                  <a:pt x="119349" y="1143000"/>
                </a:lnTo>
                <a:lnTo>
                  <a:pt x="111608" y="1168400"/>
                </a:lnTo>
                <a:lnTo>
                  <a:pt x="104114" y="1181100"/>
                </a:lnTo>
                <a:lnTo>
                  <a:pt x="96878" y="1206500"/>
                </a:lnTo>
                <a:lnTo>
                  <a:pt x="89895" y="1231900"/>
                </a:lnTo>
                <a:lnTo>
                  <a:pt x="83167" y="1244600"/>
                </a:lnTo>
                <a:lnTo>
                  <a:pt x="76695" y="1270000"/>
                </a:lnTo>
                <a:lnTo>
                  <a:pt x="70480" y="1295400"/>
                </a:lnTo>
                <a:lnTo>
                  <a:pt x="64522" y="1308100"/>
                </a:lnTo>
                <a:lnTo>
                  <a:pt x="58821" y="1333500"/>
                </a:lnTo>
                <a:lnTo>
                  <a:pt x="53378" y="1358900"/>
                </a:lnTo>
                <a:lnTo>
                  <a:pt x="48196" y="1371600"/>
                </a:lnTo>
                <a:lnTo>
                  <a:pt x="43278" y="1397000"/>
                </a:lnTo>
                <a:lnTo>
                  <a:pt x="38622" y="1422400"/>
                </a:lnTo>
                <a:lnTo>
                  <a:pt x="34226" y="1435100"/>
                </a:lnTo>
                <a:lnTo>
                  <a:pt x="30092" y="1460500"/>
                </a:lnTo>
                <a:lnTo>
                  <a:pt x="26223" y="1485900"/>
                </a:lnTo>
                <a:lnTo>
                  <a:pt x="22619" y="1498600"/>
                </a:lnTo>
                <a:lnTo>
                  <a:pt x="19278" y="1524000"/>
                </a:lnTo>
                <a:lnTo>
                  <a:pt x="16202" y="1549400"/>
                </a:lnTo>
                <a:lnTo>
                  <a:pt x="13392" y="1562100"/>
                </a:lnTo>
                <a:lnTo>
                  <a:pt x="10848" y="1587500"/>
                </a:lnTo>
                <a:lnTo>
                  <a:pt x="8572" y="1612900"/>
                </a:lnTo>
                <a:lnTo>
                  <a:pt x="6562" y="1638300"/>
                </a:lnTo>
                <a:lnTo>
                  <a:pt x="4821" y="1651000"/>
                </a:lnTo>
                <a:lnTo>
                  <a:pt x="3348" y="1676400"/>
                </a:lnTo>
                <a:lnTo>
                  <a:pt x="2146" y="1701800"/>
                </a:lnTo>
                <a:lnTo>
                  <a:pt x="1205" y="1714500"/>
                </a:lnTo>
                <a:lnTo>
                  <a:pt x="534" y="1739900"/>
                </a:lnTo>
                <a:lnTo>
                  <a:pt x="133" y="1765300"/>
                </a:lnTo>
                <a:lnTo>
                  <a:pt x="0" y="1790700"/>
                </a:lnTo>
                <a:lnTo>
                  <a:pt x="133" y="1803400"/>
                </a:lnTo>
                <a:lnTo>
                  <a:pt x="534" y="1828800"/>
                </a:lnTo>
                <a:lnTo>
                  <a:pt x="1205" y="1854200"/>
                </a:lnTo>
                <a:lnTo>
                  <a:pt x="2146" y="1866900"/>
                </a:lnTo>
                <a:lnTo>
                  <a:pt x="3348" y="1892300"/>
                </a:lnTo>
                <a:lnTo>
                  <a:pt x="4821" y="1917700"/>
                </a:lnTo>
                <a:lnTo>
                  <a:pt x="6562" y="1943100"/>
                </a:lnTo>
                <a:lnTo>
                  <a:pt x="8572" y="1955800"/>
                </a:lnTo>
                <a:lnTo>
                  <a:pt x="10848" y="1981200"/>
                </a:lnTo>
                <a:lnTo>
                  <a:pt x="13392" y="2006600"/>
                </a:lnTo>
                <a:lnTo>
                  <a:pt x="16202" y="2019300"/>
                </a:lnTo>
                <a:lnTo>
                  <a:pt x="19278" y="2044700"/>
                </a:lnTo>
                <a:lnTo>
                  <a:pt x="22619" y="2070100"/>
                </a:lnTo>
                <a:lnTo>
                  <a:pt x="26223" y="2095500"/>
                </a:lnTo>
                <a:lnTo>
                  <a:pt x="30092" y="2108200"/>
                </a:lnTo>
                <a:lnTo>
                  <a:pt x="34226" y="2133600"/>
                </a:lnTo>
                <a:lnTo>
                  <a:pt x="38622" y="2159000"/>
                </a:lnTo>
                <a:lnTo>
                  <a:pt x="43278" y="2171700"/>
                </a:lnTo>
                <a:lnTo>
                  <a:pt x="48196" y="2197100"/>
                </a:lnTo>
                <a:lnTo>
                  <a:pt x="53378" y="2222500"/>
                </a:lnTo>
                <a:lnTo>
                  <a:pt x="58821" y="2235200"/>
                </a:lnTo>
                <a:lnTo>
                  <a:pt x="64522" y="2260600"/>
                </a:lnTo>
                <a:lnTo>
                  <a:pt x="70480" y="2286000"/>
                </a:lnTo>
                <a:lnTo>
                  <a:pt x="76695" y="2298700"/>
                </a:lnTo>
                <a:lnTo>
                  <a:pt x="83167" y="2324100"/>
                </a:lnTo>
                <a:lnTo>
                  <a:pt x="89895" y="2349500"/>
                </a:lnTo>
                <a:lnTo>
                  <a:pt x="96878" y="2362200"/>
                </a:lnTo>
                <a:lnTo>
                  <a:pt x="104114" y="2387600"/>
                </a:lnTo>
                <a:lnTo>
                  <a:pt x="111608" y="2400300"/>
                </a:lnTo>
                <a:lnTo>
                  <a:pt x="119349" y="2425700"/>
                </a:lnTo>
                <a:lnTo>
                  <a:pt x="127340" y="2451100"/>
                </a:lnTo>
                <a:lnTo>
                  <a:pt x="135585" y="2463800"/>
                </a:lnTo>
                <a:lnTo>
                  <a:pt x="144071" y="2489200"/>
                </a:lnTo>
                <a:lnTo>
                  <a:pt x="152804" y="2501900"/>
                </a:lnTo>
                <a:lnTo>
                  <a:pt x="161783" y="2527300"/>
                </a:lnTo>
                <a:lnTo>
                  <a:pt x="171005" y="2552700"/>
                </a:lnTo>
                <a:lnTo>
                  <a:pt x="180477" y="2565400"/>
                </a:lnTo>
                <a:lnTo>
                  <a:pt x="190187" y="2590800"/>
                </a:lnTo>
                <a:lnTo>
                  <a:pt x="200132" y="2603500"/>
                </a:lnTo>
                <a:lnTo>
                  <a:pt x="210312" y="2628900"/>
                </a:lnTo>
                <a:lnTo>
                  <a:pt x="220734" y="2641600"/>
                </a:lnTo>
                <a:lnTo>
                  <a:pt x="231390" y="2667000"/>
                </a:lnTo>
                <a:lnTo>
                  <a:pt x="242280" y="2679700"/>
                </a:lnTo>
                <a:lnTo>
                  <a:pt x="253403" y="2705100"/>
                </a:lnTo>
                <a:lnTo>
                  <a:pt x="264756" y="2717800"/>
                </a:lnTo>
                <a:lnTo>
                  <a:pt x="276337" y="2743200"/>
                </a:lnTo>
                <a:lnTo>
                  <a:pt x="288144" y="2755900"/>
                </a:lnTo>
                <a:lnTo>
                  <a:pt x="300177" y="2781300"/>
                </a:lnTo>
                <a:lnTo>
                  <a:pt x="312433" y="2794000"/>
                </a:lnTo>
                <a:lnTo>
                  <a:pt x="324910" y="2806700"/>
                </a:lnTo>
                <a:lnTo>
                  <a:pt x="337606" y="2832100"/>
                </a:lnTo>
                <a:lnTo>
                  <a:pt x="363322" y="2857500"/>
                </a:lnTo>
                <a:lnTo>
                  <a:pt x="3199022" y="2857500"/>
                </a:lnTo>
                <a:lnTo>
                  <a:pt x="3224741" y="2832100"/>
                </a:lnTo>
                <a:lnTo>
                  <a:pt x="3237434" y="2806700"/>
                </a:lnTo>
                <a:lnTo>
                  <a:pt x="3243716" y="2806700"/>
                </a:lnTo>
                <a:lnTo>
                  <a:pt x="3243716" y="774700"/>
                </a:lnTo>
                <a:lnTo>
                  <a:pt x="3237434" y="762000"/>
                </a:lnTo>
                <a:lnTo>
                  <a:pt x="3224741" y="736600"/>
                </a:lnTo>
                <a:lnTo>
                  <a:pt x="3211830" y="723900"/>
                </a:lnTo>
                <a:lnTo>
                  <a:pt x="3198697" y="711200"/>
                </a:lnTo>
                <a:lnTo>
                  <a:pt x="3185356" y="685800"/>
                </a:lnTo>
                <a:lnTo>
                  <a:pt x="3171807" y="673100"/>
                </a:lnTo>
                <a:lnTo>
                  <a:pt x="3158045" y="660400"/>
                </a:lnTo>
                <a:lnTo>
                  <a:pt x="3144069" y="635000"/>
                </a:lnTo>
                <a:lnTo>
                  <a:pt x="3129894" y="622300"/>
                </a:lnTo>
                <a:lnTo>
                  <a:pt x="3115516" y="609600"/>
                </a:lnTo>
                <a:lnTo>
                  <a:pt x="3100933" y="584200"/>
                </a:lnTo>
                <a:lnTo>
                  <a:pt x="3086157" y="571500"/>
                </a:lnTo>
                <a:lnTo>
                  <a:pt x="3071187" y="558800"/>
                </a:lnTo>
                <a:lnTo>
                  <a:pt x="3056020" y="546100"/>
                </a:lnTo>
                <a:lnTo>
                  <a:pt x="3040659" y="520700"/>
                </a:lnTo>
                <a:lnTo>
                  <a:pt x="3009369" y="495300"/>
                </a:lnTo>
                <a:lnTo>
                  <a:pt x="2977337" y="469900"/>
                </a:lnTo>
                <a:lnTo>
                  <a:pt x="2961049" y="457200"/>
                </a:lnTo>
                <a:lnTo>
                  <a:pt x="2944588" y="431800"/>
                </a:lnTo>
                <a:lnTo>
                  <a:pt x="2911144" y="406400"/>
                </a:lnTo>
                <a:lnTo>
                  <a:pt x="2877007" y="381000"/>
                </a:lnTo>
                <a:lnTo>
                  <a:pt x="2842221" y="355600"/>
                </a:lnTo>
                <a:lnTo>
                  <a:pt x="2788843" y="317500"/>
                </a:lnTo>
                <a:lnTo>
                  <a:pt x="2734100" y="279400"/>
                </a:lnTo>
                <a:lnTo>
                  <a:pt x="2678063" y="241300"/>
                </a:lnTo>
                <a:close/>
              </a:path>
              <a:path w="3244215" h="2857500">
                <a:moveTo>
                  <a:pt x="2582006" y="190500"/>
                </a:moveTo>
                <a:lnTo>
                  <a:pt x="980336" y="190500"/>
                </a:lnTo>
                <a:lnTo>
                  <a:pt x="903236" y="241300"/>
                </a:lnTo>
                <a:lnTo>
                  <a:pt x="2659113" y="241300"/>
                </a:lnTo>
                <a:lnTo>
                  <a:pt x="2582006" y="190500"/>
                </a:lnTo>
                <a:close/>
              </a:path>
              <a:path w="3244215" h="2857500">
                <a:moveTo>
                  <a:pt x="2502981" y="152400"/>
                </a:moveTo>
                <a:lnTo>
                  <a:pt x="1059367" y="152400"/>
                </a:lnTo>
                <a:lnTo>
                  <a:pt x="999916" y="190500"/>
                </a:lnTo>
                <a:lnTo>
                  <a:pt x="2562422" y="190500"/>
                </a:lnTo>
                <a:lnTo>
                  <a:pt x="2502981" y="152400"/>
                </a:lnTo>
                <a:close/>
              </a:path>
              <a:path w="3244215" h="2857500">
                <a:moveTo>
                  <a:pt x="2442553" y="127000"/>
                </a:moveTo>
                <a:lnTo>
                  <a:pt x="1119796" y="127000"/>
                </a:lnTo>
                <a:lnTo>
                  <a:pt x="1079405" y="152400"/>
                </a:lnTo>
                <a:lnTo>
                  <a:pt x="2482944" y="152400"/>
                </a:lnTo>
                <a:lnTo>
                  <a:pt x="2442553" y="127000"/>
                </a:lnTo>
                <a:close/>
              </a:path>
              <a:path w="3244215" h="2857500">
                <a:moveTo>
                  <a:pt x="2401773" y="114300"/>
                </a:moveTo>
                <a:lnTo>
                  <a:pt x="1160576" y="114300"/>
                </a:lnTo>
                <a:lnTo>
                  <a:pt x="1140137" y="127000"/>
                </a:lnTo>
                <a:lnTo>
                  <a:pt x="2422212" y="127000"/>
                </a:lnTo>
                <a:lnTo>
                  <a:pt x="2401773" y="114300"/>
                </a:lnTo>
                <a:close/>
              </a:path>
              <a:path w="3244215" h="2857500">
                <a:moveTo>
                  <a:pt x="2339898" y="88900"/>
                </a:moveTo>
                <a:lnTo>
                  <a:pt x="1222449" y="88900"/>
                </a:lnTo>
                <a:lnTo>
                  <a:pt x="1181112" y="114300"/>
                </a:lnTo>
                <a:lnTo>
                  <a:pt x="2381237" y="114300"/>
                </a:lnTo>
                <a:lnTo>
                  <a:pt x="2339898" y="88900"/>
                </a:lnTo>
                <a:close/>
              </a:path>
              <a:path w="3244215" h="2857500">
                <a:moveTo>
                  <a:pt x="2298217" y="76200"/>
                </a:moveTo>
                <a:lnTo>
                  <a:pt x="1264119" y="76200"/>
                </a:lnTo>
                <a:lnTo>
                  <a:pt x="1243243" y="88900"/>
                </a:lnTo>
                <a:lnTo>
                  <a:pt x="2319100" y="88900"/>
                </a:lnTo>
                <a:lnTo>
                  <a:pt x="2298217" y="76200"/>
                </a:lnTo>
                <a:close/>
              </a:path>
              <a:path w="3244215" h="2857500">
                <a:moveTo>
                  <a:pt x="2256234" y="63500"/>
                </a:moveTo>
                <a:lnTo>
                  <a:pt x="1306109" y="63500"/>
                </a:lnTo>
                <a:lnTo>
                  <a:pt x="1285080" y="76200"/>
                </a:lnTo>
                <a:lnTo>
                  <a:pt x="2277262" y="76200"/>
                </a:lnTo>
                <a:lnTo>
                  <a:pt x="2256234" y="63500"/>
                </a:lnTo>
                <a:close/>
              </a:path>
              <a:path w="3244215" h="2857500">
                <a:moveTo>
                  <a:pt x="2192726" y="50800"/>
                </a:moveTo>
                <a:lnTo>
                  <a:pt x="1369617" y="50800"/>
                </a:lnTo>
                <a:lnTo>
                  <a:pt x="1348384" y="63500"/>
                </a:lnTo>
                <a:lnTo>
                  <a:pt x="2213965" y="63500"/>
                </a:lnTo>
                <a:lnTo>
                  <a:pt x="2192726" y="50800"/>
                </a:lnTo>
                <a:close/>
              </a:path>
              <a:path w="3244215" h="2857500">
                <a:moveTo>
                  <a:pt x="2150077" y="38100"/>
                </a:moveTo>
                <a:lnTo>
                  <a:pt x="1412265" y="38100"/>
                </a:lnTo>
                <a:lnTo>
                  <a:pt x="1390911" y="50800"/>
                </a:lnTo>
                <a:lnTo>
                  <a:pt x="2171431" y="50800"/>
                </a:lnTo>
                <a:lnTo>
                  <a:pt x="2150077" y="38100"/>
                </a:lnTo>
                <a:close/>
              </a:path>
              <a:path w="3244215" h="2857500">
                <a:moveTo>
                  <a:pt x="2085684" y="25400"/>
                </a:moveTo>
                <a:lnTo>
                  <a:pt x="1476663" y="25400"/>
                </a:lnTo>
                <a:lnTo>
                  <a:pt x="1455149" y="38100"/>
                </a:lnTo>
                <a:lnTo>
                  <a:pt x="2107195" y="38100"/>
                </a:lnTo>
                <a:lnTo>
                  <a:pt x="2085684" y="25400"/>
                </a:lnTo>
                <a:close/>
              </a:path>
              <a:path w="3244215" h="2857500">
                <a:moveTo>
                  <a:pt x="1999207" y="12700"/>
                </a:moveTo>
                <a:lnTo>
                  <a:pt x="1563138" y="12700"/>
                </a:lnTo>
                <a:lnTo>
                  <a:pt x="1541462" y="25400"/>
                </a:lnTo>
                <a:lnTo>
                  <a:pt x="2020882" y="25400"/>
                </a:lnTo>
                <a:lnTo>
                  <a:pt x="1999207" y="12700"/>
                </a:lnTo>
                <a:close/>
              </a:path>
              <a:path w="3244215" h="2857500">
                <a:moveTo>
                  <a:pt x="1846733" y="0"/>
                </a:moveTo>
                <a:lnTo>
                  <a:pt x="1715616" y="0"/>
                </a:lnTo>
                <a:lnTo>
                  <a:pt x="1693773" y="12700"/>
                </a:lnTo>
                <a:lnTo>
                  <a:pt x="1868576" y="12700"/>
                </a:lnTo>
                <a:lnTo>
                  <a:pt x="1846733" y="0"/>
                </a:lnTo>
                <a:close/>
              </a:path>
            </a:pathLst>
          </a:custGeom>
          <a:solidFill>
            <a:srgbClr val="6AA2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3040380" cy="2089150"/>
            </a:xfrm>
            <a:custGeom>
              <a:avLst/>
              <a:gdLst/>
              <a:ahLst/>
              <a:cxnLst/>
              <a:rect l="l" t="t" r="r" b="b"/>
              <a:pathLst>
                <a:path w="3040380" h="2089150">
                  <a:moveTo>
                    <a:pt x="0" y="431203"/>
                  </a:moveTo>
                  <a:lnTo>
                    <a:pt x="0" y="1931890"/>
                  </a:lnTo>
                  <a:lnTo>
                    <a:pt x="40583" y="1947652"/>
                  </a:lnTo>
                  <a:lnTo>
                    <a:pt x="83623" y="1963348"/>
                  </a:lnTo>
                  <a:lnTo>
                    <a:pt x="127066" y="1978175"/>
                  </a:lnTo>
                  <a:lnTo>
                    <a:pt x="170901" y="1992122"/>
                  </a:lnTo>
                  <a:lnTo>
                    <a:pt x="215118" y="2005178"/>
                  </a:lnTo>
                  <a:lnTo>
                    <a:pt x="259707" y="2017332"/>
                  </a:lnTo>
                  <a:lnTo>
                    <a:pt x="304656" y="2028575"/>
                  </a:lnTo>
                  <a:lnTo>
                    <a:pt x="349956" y="2038895"/>
                  </a:lnTo>
                  <a:lnTo>
                    <a:pt x="395595" y="2048283"/>
                  </a:lnTo>
                  <a:lnTo>
                    <a:pt x="441564" y="2056727"/>
                  </a:lnTo>
                  <a:lnTo>
                    <a:pt x="487850" y="2064217"/>
                  </a:lnTo>
                  <a:lnTo>
                    <a:pt x="534445" y="2070743"/>
                  </a:lnTo>
                  <a:lnTo>
                    <a:pt x="581337" y="2076294"/>
                  </a:lnTo>
                  <a:lnTo>
                    <a:pt x="628516" y="2080859"/>
                  </a:lnTo>
                  <a:lnTo>
                    <a:pt x="675971" y="2084428"/>
                  </a:lnTo>
                  <a:lnTo>
                    <a:pt x="723691" y="2086990"/>
                  </a:lnTo>
                  <a:lnTo>
                    <a:pt x="771666" y="2088535"/>
                  </a:lnTo>
                  <a:lnTo>
                    <a:pt x="819886" y="2089053"/>
                  </a:lnTo>
                  <a:lnTo>
                    <a:pt x="868235" y="2088535"/>
                  </a:lnTo>
                  <a:lnTo>
                    <a:pt x="916336" y="2086990"/>
                  </a:lnTo>
                  <a:lnTo>
                    <a:pt x="964179" y="2084428"/>
                  </a:lnTo>
                  <a:lnTo>
                    <a:pt x="1011752" y="2080859"/>
                  </a:lnTo>
                  <a:lnTo>
                    <a:pt x="1059046" y="2076294"/>
                  </a:lnTo>
                  <a:lnTo>
                    <a:pt x="1106050" y="2070743"/>
                  </a:lnTo>
                  <a:lnTo>
                    <a:pt x="1152753" y="2064217"/>
                  </a:lnTo>
                  <a:lnTo>
                    <a:pt x="1199145" y="2056727"/>
                  </a:lnTo>
                  <a:lnTo>
                    <a:pt x="1245215" y="2048283"/>
                  </a:lnTo>
                  <a:lnTo>
                    <a:pt x="1290953" y="2038895"/>
                  </a:lnTo>
                  <a:lnTo>
                    <a:pt x="1336347" y="2028575"/>
                  </a:lnTo>
                  <a:lnTo>
                    <a:pt x="1381388" y="2017332"/>
                  </a:lnTo>
                  <a:lnTo>
                    <a:pt x="1426064" y="2005178"/>
                  </a:lnTo>
                  <a:lnTo>
                    <a:pt x="1470366" y="1992122"/>
                  </a:lnTo>
                  <a:lnTo>
                    <a:pt x="1514282" y="1978175"/>
                  </a:lnTo>
                  <a:lnTo>
                    <a:pt x="1557802" y="1963348"/>
                  </a:lnTo>
                  <a:lnTo>
                    <a:pt x="1600916" y="1947652"/>
                  </a:lnTo>
                  <a:lnTo>
                    <a:pt x="1643612" y="1931097"/>
                  </a:lnTo>
                  <a:lnTo>
                    <a:pt x="1685881" y="1913693"/>
                  </a:lnTo>
                  <a:lnTo>
                    <a:pt x="1727711" y="1895451"/>
                  </a:lnTo>
                  <a:lnTo>
                    <a:pt x="1769092" y="1876381"/>
                  </a:lnTo>
                  <a:lnTo>
                    <a:pt x="1810014" y="1856495"/>
                  </a:lnTo>
                  <a:lnTo>
                    <a:pt x="1850466" y="1835802"/>
                  </a:lnTo>
                  <a:lnTo>
                    <a:pt x="1890437" y="1814313"/>
                  </a:lnTo>
                  <a:lnTo>
                    <a:pt x="1929917" y="1792039"/>
                  </a:lnTo>
                  <a:lnTo>
                    <a:pt x="1968894" y="1768990"/>
                  </a:lnTo>
                  <a:lnTo>
                    <a:pt x="2007360" y="1745177"/>
                  </a:lnTo>
                  <a:lnTo>
                    <a:pt x="2045302" y="1720611"/>
                  </a:lnTo>
                  <a:lnTo>
                    <a:pt x="2082711" y="1695301"/>
                  </a:lnTo>
                  <a:lnTo>
                    <a:pt x="2119576" y="1669258"/>
                  </a:lnTo>
                  <a:lnTo>
                    <a:pt x="2155885" y="1642494"/>
                  </a:lnTo>
                  <a:lnTo>
                    <a:pt x="2191630" y="1615018"/>
                  </a:lnTo>
                  <a:lnTo>
                    <a:pt x="2226798" y="1586840"/>
                  </a:lnTo>
                  <a:lnTo>
                    <a:pt x="2261380" y="1557973"/>
                  </a:lnTo>
                  <a:lnTo>
                    <a:pt x="2295365" y="1528425"/>
                  </a:lnTo>
                  <a:lnTo>
                    <a:pt x="2328742" y="1498209"/>
                  </a:lnTo>
                  <a:lnTo>
                    <a:pt x="2361501" y="1467333"/>
                  </a:lnTo>
                  <a:lnTo>
                    <a:pt x="2393630" y="1435809"/>
                  </a:lnTo>
                  <a:lnTo>
                    <a:pt x="2425121" y="1403647"/>
                  </a:lnTo>
                  <a:lnTo>
                    <a:pt x="2455961" y="1370858"/>
                  </a:lnTo>
                  <a:lnTo>
                    <a:pt x="2486141" y="1337453"/>
                  </a:lnTo>
                  <a:lnTo>
                    <a:pt x="2515649" y="1303441"/>
                  </a:lnTo>
                  <a:lnTo>
                    <a:pt x="2544476" y="1268834"/>
                  </a:lnTo>
                  <a:lnTo>
                    <a:pt x="2572610" y="1233641"/>
                  </a:lnTo>
                  <a:lnTo>
                    <a:pt x="2600041" y="1197875"/>
                  </a:lnTo>
                  <a:lnTo>
                    <a:pt x="2626759" y="1161544"/>
                  </a:lnTo>
                  <a:lnTo>
                    <a:pt x="2652752" y="1124659"/>
                  </a:lnTo>
                  <a:lnTo>
                    <a:pt x="2678011" y="1087232"/>
                  </a:lnTo>
                  <a:lnTo>
                    <a:pt x="2702525" y="1049273"/>
                  </a:lnTo>
                  <a:lnTo>
                    <a:pt x="2726282" y="1010791"/>
                  </a:lnTo>
                  <a:lnTo>
                    <a:pt x="2749273" y="971799"/>
                  </a:lnTo>
                  <a:lnTo>
                    <a:pt x="2771487" y="932305"/>
                  </a:lnTo>
                  <a:lnTo>
                    <a:pt x="2792913" y="892322"/>
                  </a:lnTo>
                  <a:lnTo>
                    <a:pt x="2808797" y="861166"/>
                  </a:lnTo>
                  <a:lnTo>
                    <a:pt x="819886" y="861166"/>
                  </a:lnTo>
                  <a:lnTo>
                    <a:pt x="771676" y="860007"/>
                  </a:lnTo>
                  <a:lnTo>
                    <a:pt x="724035" y="856565"/>
                  </a:lnTo>
                  <a:lnTo>
                    <a:pt x="677016" y="850894"/>
                  </a:lnTo>
                  <a:lnTo>
                    <a:pt x="630673" y="843047"/>
                  </a:lnTo>
                  <a:lnTo>
                    <a:pt x="585060" y="833079"/>
                  </a:lnTo>
                  <a:lnTo>
                    <a:pt x="540230" y="821042"/>
                  </a:lnTo>
                  <a:lnTo>
                    <a:pt x="496237" y="806990"/>
                  </a:lnTo>
                  <a:lnTo>
                    <a:pt x="453134" y="790977"/>
                  </a:lnTo>
                  <a:lnTo>
                    <a:pt x="410974" y="773056"/>
                  </a:lnTo>
                  <a:lnTo>
                    <a:pt x="369812" y="753280"/>
                  </a:lnTo>
                  <a:lnTo>
                    <a:pt x="329701" y="731704"/>
                  </a:lnTo>
                  <a:lnTo>
                    <a:pt x="290695" y="708381"/>
                  </a:lnTo>
                  <a:lnTo>
                    <a:pt x="252846" y="683365"/>
                  </a:lnTo>
                  <a:lnTo>
                    <a:pt x="216209" y="656708"/>
                  </a:lnTo>
                  <a:lnTo>
                    <a:pt x="180837" y="628465"/>
                  </a:lnTo>
                  <a:lnTo>
                    <a:pt x="146784" y="598689"/>
                  </a:lnTo>
                  <a:lnTo>
                    <a:pt x="114103" y="567434"/>
                  </a:lnTo>
                  <a:lnTo>
                    <a:pt x="82847" y="534753"/>
                  </a:lnTo>
                  <a:lnTo>
                    <a:pt x="53071" y="500699"/>
                  </a:lnTo>
                  <a:lnTo>
                    <a:pt x="24828" y="465328"/>
                  </a:lnTo>
                  <a:lnTo>
                    <a:pt x="0" y="431203"/>
                  </a:lnTo>
                  <a:close/>
                </a:path>
                <a:path w="3040380" h="2089150">
                  <a:moveTo>
                    <a:pt x="3040029" y="0"/>
                  </a:moveTo>
                  <a:lnTo>
                    <a:pt x="1809675" y="0"/>
                  </a:lnTo>
                  <a:lnTo>
                    <a:pt x="1809129" y="4520"/>
                  </a:lnTo>
                  <a:lnTo>
                    <a:pt x="1801283" y="50863"/>
                  </a:lnTo>
                  <a:lnTo>
                    <a:pt x="1791314" y="96476"/>
                  </a:lnTo>
                  <a:lnTo>
                    <a:pt x="1779277" y="141306"/>
                  </a:lnTo>
                  <a:lnTo>
                    <a:pt x="1765225" y="185300"/>
                  </a:lnTo>
                  <a:lnTo>
                    <a:pt x="1749212" y="228403"/>
                  </a:lnTo>
                  <a:lnTo>
                    <a:pt x="1731291" y="270562"/>
                  </a:lnTo>
                  <a:lnTo>
                    <a:pt x="1711516" y="311724"/>
                  </a:lnTo>
                  <a:lnTo>
                    <a:pt x="1689940" y="351835"/>
                  </a:lnTo>
                  <a:lnTo>
                    <a:pt x="1666617" y="390842"/>
                  </a:lnTo>
                  <a:lnTo>
                    <a:pt x="1641600" y="428690"/>
                  </a:lnTo>
                  <a:lnTo>
                    <a:pt x="1614944" y="465328"/>
                  </a:lnTo>
                  <a:lnTo>
                    <a:pt x="1586701" y="500699"/>
                  </a:lnTo>
                  <a:lnTo>
                    <a:pt x="1556925" y="534753"/>
                  </a:lnTo>
                  <a:lnTo>
                    <a:pt x="1525670" y="567434"/>
                  </a:lnTo>
                  <a:lnTo>
                    <a:pt x="1492988" y="598689"/>
                  </a:lnTo>
                  <a:lnTo>
                    <a:pt x="1458935" y="628465"/>
                  </a:lnTo>
                  <a:lnTo>
                    <a:pt x="1423563" y="656708"/>
                  </a:lnTo>
                  <a:lnTo>
                    <a:pt x="1386926" y="683365"/>
                  </a:lnTo>
                  <a:lnTo>
                    <a:pt x="1349077" y="708381"/>
                  </a:lnTo>
                  <a:lnTo>
                    <a:pt x="1310071" y="731704"/>
                  </a:lnTo>
                  <a:lnTo>
                    <a:pt x="1269960" y="753280"/>
                  </a:lnTo>
                  <a:lnTo>
                    <a:pt x="1228798" y="773056"/>
                  </a:lnTo>
                  <a:lnTo>
                    <a:pt x="1186638" y="790977"/>
                  </a:lnTo>
                  <a:lnTo>
                    <a:pt x="1143535" y="806990"/>
                  </a:lnTo>
                  <a:lnTo>
                    <a:pt x="1099542" y="821042"/>
                  </a:lnTo>
                  <a:lnTo>
                    <a:pt x="1054712" y="833079"/>
                  </a:lnTo>
                  <a:lnTo>
                    <a:pt x="1009099" y="843047"/>
                  </a:lnTo>
                  <a:lnTo>
                    <a:pt x="962756" y="850894"/>
                  </a:lnTo>
                  <a:lnTo>
                    <a:pt x="915737" y="856565"/>
                  </a:lnTo>
                  <a:lnTo>
                    <a:pt x="868096" y="860007"/>
                  </a:lnTo>
                  <a:lnTo>
                    <a:pt x="819886" y="861166"/>
                  </a:lnTo>
                  <a:lnTo>
                    <a:pt x="2808797" y="861166"/>
                  </a:lnTo>
                  <a:lnTo>
                    <a:pt x="2833360" y="810926"/>
                  </a:lnTo>
                  <a:lnTo>
                    <a:pt x="2852360" y="769536"/>
                  </a:lnTo>
                  <a:lnTo>
                    <a:pt x="2870530" y="727697"/>
                  </a:lnTo>
                  <a:lnTo>
                    <a:pt x="2887859" y="685420"/>
                  </a:lnTo>
                  <a:lnTo>
                    <a:pt x="2904337" y="642717"/>
                  </a:lnTo>
                  <a:lnTo>
                    <a:pt x="2919953" y="599597"/>
                  </a:lnTo>
                  <a:lnTo>
                    <a:pt x="2934697" y="556072"/>
                  </a:lnTo>
                  <a:lnTo>
                    <a:pt x="2948558" y="512151"/>
                  </a:lnTo>
                  <a:lnTo>
                    <a:pt x="2961525" y="467845"/>
                  </a:lnTo>
                  <a:lnTo>
                    <a:pt x="2973588" y="423165"/>
                  </a:lnTo>
                  <a:lnTo>
                    <a:pt x="2984737" y="378121"/>
                  </a:lnTo>
                  <a:lnTo>
                    <a:pt x="2994960" y="332724"/>
                  </a:lnTo>
                  <a:lnTo>
                    <a:pt x="3004248" y="286985"/>
                  </a:lnTo>
                  <a:lnTo>
                    <a:pt x="3012589" y="240913"/>
                  </a:lnTo>
                  <a:lnTo>
                    <a:pt x="3019972" y="194520"/>
                  </a:lnTo>
                  <a:lnTo>
                    <a:pt x="3026389" y="147816"/>
                  </a:lnTo>
                  <a:lnTo>
                    <a:pt x="3031827" y="100812"/>
                  </a:lnTo>
                  <a:lnTo>
                    <a:pt x="3036276" y="53517"/>
                  </a:lnTo>
                  <a:lnTo>
                    <a:pt x="3039726" y="5943"/>
                  </a:lnTo>
                  <a:lnTo>
                    <a:pt x="3040029" y="0"/>
                  </a:lnTo>
                  <a:close/>
                </a:path>
              </a:pathLst>
            </a:custGeom>
            <a:solidFill>
              <a:srgbClr val="0099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13302" y="172464"/>
              <a:ext cx="15868650" cy="9937750"/>
            </a:xfrm>
            <a:custGeom>
              <a:avLst/>
              <a:gdLst/>
              <a:ahLst/>
              <a:cxnLst/>
              <a:rect l="l" t="t" r="r" b="b"/>
              <a:pathLst>
                <a:path w="15868650" h="9937750">
                  <a:moveTo>
                    <a:pt x="2354433" y="0"/>
                  </a:moveTo>
                  <a:lnTo>
                    <a:pt x="2285180" y="546"/>
                  </a:lnTo>
                  <a:lnTo>
                    <a:pt x="2213398" y="2434"/>
                  </a:lnTo>
                  <a:lnTo>
                    <a:pt x="2139377" y="5823"/>
                  </a:lnTo>
                  <a:lnTo>
                    <a:pt x="2063404" y="10872"/>
                  </a:lnTo>
                  <a:lnTo>
                    <a:pt x="2024775" y="14069"/>
                  </a:lnTo>
                  <a:lnTo>
                    <a:pt x="1985766" y="17740"/>
                  </a:lnTo>
                  <a:lnTo>
                    <a:pt x="1946414" y="21906"/>
                  </a:lnTo>
                  <a:lnTo>
                    <a:pt x="1906753" y="26586"/>
                  </a:lnTo>
                  <a:lnTo>
                    <a:pt x="1866820" y="31800"/>
                  </a:lnTo>
                  <a:lnTo>
                    <a:pt x="1826651" y="37568"/>
                  </a:lnTo>
                  <a:lnTo>
                    <a:pt x="1786282" y="43911"/>
                  </a:lnTo>
                  <a:lnTo>
                    <a:pt x="1745748" y="50847"/>
                  </a:lnTo>
                  <a:lnTo>
                    <a:pt x="1705087" y="58397"/>
                  </a:lnTo>
                  <a:lnTo>
                    <a:pt x="1664334" y="66580"/>
                  </a:lnTo>
                  <a:lnTo>
                    <a:pt x="1623524" y="75418"/>
                  </a:lnTo>
                  <a:lnTo>
                    <a:pt x="1582694" y="84928"/>
                  </a:lnTo>
                  <a:lnTo>
                    <a:pt x="1541881" y="95132"/>
                  </a:lnTo>
                  <a:lnTo>
                    <a:pt x="1501119" y="106049"/>
                  </a:lnTo>
                  <a:lnTo>
                    <a:pt x="1460444" y="117699"/>
                  </a:lnTo>
                  <a:lnTo>
                    <a:pt x="1419894" y="130101"/>
                  </a:lnTo>
                  <a:lnTo>
                    <a:pt x="1379504" y="143277"/>
                  </a:lnTo>
                  <a:lnTo>
                    <a:pt x="1339309" y="157245"/>
                  </a:lnTo>
                  <a:lnTo>
                    <a:pt x="1299346" y="172026"/>
                  </a:lnTo>
                  <a:lnTo>
                    <a:pt x="1259651" y="187639"/>
                  </a:lnTo>
                  <a:lnTo>
                    <a:pt x="1220259" y="204105"/>
                  </a:lnTo>
                  <a:lnTo>
                    <a:pt x="1181208" y="221442"/>
                  </a:lnTo>
                  <a:lnTo>
                    <a:pt x="1142532" y="239672"/>
                  </a:lnTo>
                  <a:lnTo>
                    <a:pt x="1104268" y="258813"/>
                  </a:lnTo>
                  <a:lnTo>
                    <a:pt x="1066452" y="278887"/>
                  </a:lnTo>
                  <a:lnTo>
                    <a:pt x="1029119" y="299912"/>
                  </a:lnTo>
                  <a:lnTo>
                    <a:pt x="992306" y="321909"/>
                  </a:lnTo>
                  <a:lnTo>
                    <a:pt x="956049" y="344897"/>
                  </a:lnTo>
                  <a:lnTo>
                    <a:pt x="920384" y="368896"/>
                  </a:lnTo>
                  <a:lnTo>
                    <a:pt x="885346" y="393927"/>
                  </a:lnTo>
                  <a:lnTo>
                    <a:pt x="850972" y="420008"/>
                  </a:lnTo>
                  <a:lnTo>
                    <a:pt x="817298" y="447161"/>
                  </a:lnTo>
                  <a:lnTo>
                    <a:pt x="784359" y="475405"/>
                  </a:lnTo>
                  <a:lnTo>
                    <a:pt x="752192" y="504759"/>
                  </a:lnTo>
                  <a:lnTo>
                    <a:pt x="720833" y="535244"/>
                  </a:lnTo>
                  <a:lnTo>
                    <a:pt x="690317" y="566879"/>
                  </a:lnTo>
                  <a:lnTo>
                    <a:pt x="660681" y="599684"/>
                  </a:lnTo>
                  <a:lnTo>
                    <a:pt x="631960" y="633680"/>
                  </a:lnTo>
                  <a:lnTo>
                    <a:pt x="604191" y="668886"/>
                  </a:lnTo>
                  <a:lnTo>
                    <a:pt x="577410" y="705322"/>
                  </a:lnTo>
                  <a:lnTo>
                    <a:pt x="551652" y="743008"/>
                  </a:lnTo>
                  <a:lnTo>
                    <a:pt x="526954" y="781963"/>
                  </a:lnTo>
                  <a:lnTo>
                    <a:pt x="503352" y="822209"/>
                  </a:lnTo>
                  <a:lnTo>
                    <a:pt x="480881" y="863763"/>
                  </a:lnTo>
                  <a:lnTo>
                    <a:pt x="459577" y="906647"/>
                  </a:lnTo>
                  <a:lnTo>
                    <a:pt x="439478" y="950881"/>
                  </a:lnTo>
                  <a:lnTo>
                    <a:pt x="420617" y="996483"/>
                  </a:lnTo>
                  <a:lnTo>
                    <a:pt x="403033" y="1043474"/>
                  </a:lnTo>
                  <a:lnTo>
                    <a:pt x="386759" y="1091875"/>
                  </a:lnTo>
                  <a:lnTo>
                    <a:pt x="371834" y="1141704"/>
                  </a:lnTo>
                  <a:lnTo>
                    <a:pt x="358291" y="1192982"/>
                  </a:lnTo>
                  <a:lnTo>
                    <a:pt x="346169" y="1245728"/>
                  </a:lnTo>
                  <a:lnTo>
                    <a:pt x="335501" y="1299963"/>
                  </a:lnTo>
                  <a:lnTo>
                    <a:pt x="326325" y="1355706"/>
                  </a:lnTo>
                  <a:lnTo>
                    <a:pt x="318677" y="1412977"/>
                  </a:lnTo>
                  <a:lnTo>
                    <a:pt x="312592" y="1471796"/>
                  </a:lnTo>
                  <a:lnTo>
                    <a:pt x="308107" y="1532183"/>
                  </a:lnTo>
                  <a:lnTo>
                    <a:pt x="303081" y="1637005"/>
                  </a:lnTo>
                  <a:lnTo>
                    <a:pt x="295955" y="1735347"/>
                  </a:lnTo>
                  <a:lnTo>
                    <a:pt x="205656" y="2798581"/>
                  </a:lnTo>
                  <a:lnTo>
                    <a:pt x="165764" y="3300576"/>
                  </a:lnTo>
                  <a:lnTo>
                    <a:pt x="137192" y="3686442"/>
                  </a:lnTo>
                  <a:lnTo>
                    <a:pt x="113055" y="4036108"/>
                  </a:lnTo>
                  <a:lnTo>
                    <a:pt x="93619" y="4338814"/>
                  </a:lnTo>
                  <a:lnTo>
                    <a:pt x="75145" y="4650173"/>
                  </a:lnTo>
                  <a:lnTo>
                    <a:pt x="61279" y="4904460"/>
                  </a:lnTo>
                  <a:lnTo>
                    <a:pt x="48403" y="5162517"/>
                  </a:lnTo>
                  <a:lnTo>
                    <a:pt x="36684" y="5423558"/>
                  </a:lnTo>
                  <a:lnTo>
                    <a:pt x="28755" y="5620826"/>
                  </a:lnTo>
                  <a:lnTo>
                    <a:pt x="21641" y="5819000"/>
                  </a:lnTo>
                  <a:lnTo>
                    <a:pt x="15412" y="6017748"/>
                  </a:lnTo>
                  <a:lnTo>
                    <a:pt x="10138" y="6216739"/>
                  </a:lnTo>
                  <a:lnTo>
                    <a:pt x="5889" y="6415642"/>
                  </a:lnTo>
                  <a:lnTo>
                    <a:pt x="2737" y="6614125"/>
                  </a:lnTo>
                  <a:lnTo>
                    <a:pt x="1278" y="6746050"/>
                  </a:lnTo>
                  <a:lnTo>
                    <a:pt x="359" y="6877543"/>
                  </a:lnTo>
                  <a:lnTo>
                    <a:pt x="0" y="7008506"/>
                  </a:lnTo>
                  <a:lnTo>
                    <a:pt x="221" y="7138840"/>
                  </a:lnTo>
                  <a:lnTo>
                    <a:pt x="1043" y="7268448"/>
                  </a:lnTo>
                  <a:lnTo>
                    <a:pt x="2488" y="7397232"/>
                  </a:lnTo>
                  <a:lnTo>
                    <a:pt x="4576" y="7525092"/>
                  </a:lnTo>
                  <a:lnTo>
                    <a:pt x="7327" y="7651931"/>
                  </a:lnTo>
                  <a:lnTo>
                    <a:pt x="9990" y="7734602"/>
                  </a:lnTo>
                  <a:lnTo>
                    <a:pt x="13861" y="7815127"/>
                  </a:lnTo>
                  <a:lnTo>
                    <a:pt x="18915" y="7893535"/>
                  </a:lnTo>
                  <a:lnTo>
                    <a:pt x="25124" y="7969855"/>
                  </a:lnTo>
                  <a:lnTo>
                    <a:pt x="32463" y="8044115"/>
                  </a:lnTo>
                  <a:lnTo>
                    <a:pt x="40907" y="8116345"/>
                  </a:lnTo>
                  <a:lnTo>
                    <a:pt x="50429" y="8186573"/>
                  </a:lnTo>
                  <a:lnTo>
                    <a:pt x="61004" y="8254828"/>
                  </a:lnTo>
                  <a:lnTo>
                    <a:pt x="72605" y="8321138"/>
                  </a:lnTo>
                  <a:lnTo>
                    <a:pt x="85206" y="8385534"/>
                  </a:lnTo>
                  <a:lnTo>
                    <a:pt x="98781" y="8448043"/>
                  </a:lnTo>
                  <a:lnTo>
                    <a:pt x="113305" y="8508694"/>
                  </a:lnTo>
                  <a:lnTo>
                    <a:pt x="128752" y="8567516"/>
                  </a:lnTo>
                  <a:lnTo>
                    <a:pt x="145095" y="8624538"/>
                  </a:lnTo>
                  <a:lnTo>
                    <a:pt x="162309" y="8679789"/>
                  </a:lnTo>
                  <a:lnTo>
                    <a:pt x="180367" y="8733297"/>
                  </a:lnTo>
                  <a:lnTo>
                    <a:pt x="199244" y="8785092"/>
                  </a:lnTo>
                  <a:lnTo>
                    <a:pt x="218914" y="8835202"/>
                  </a:lnTo>
                  <a:lnTo>
                    <a:pt x="239350" y="8883656"/>
                  </a:lnTo>
                  <a:lnTo>
                    <a:pt x="260527" y="8930482"/>
                  </a:lnTo>
                  <a:lnTo>
                    <a:pt x="282419" y="8975710"/>
                  </a:lnTo>
                  <a:lnTo>
                    <a:pt x="305000" y="9019369"/>
                  </a:lnTo>
                  <a:lnTo>
                    <a:pt x="328243" y="9061486"/>
                  </a:lnTo>
                  <a:lnTo>
                    <a:pt x="352123" y="9102092"/>
                  </a:lnTo>
                  <a:lnTo>
                    <a:pt x="376615" y="9141215"/>
                  </a:lnTo>
                  <a:lnTo>
                    <a:pt x="401691" y="9178883"/>
                  </a:lnTo>
                  <a:lnTo>
                    <a:pt x="427326" y="9215125"/>
                  </a:lnTo>
                  <a:lnTo>
                    <a:pt x="453494" y="9249971"/>
                  </a:lnTo>
                  <a:lnTo>
                    <a:pt x="480170" y="9283449"/>
                  </a:lnTo>
                  <a:lnTo>
                    <a:pt x="507326" y="9315588"/>
                  </a:lnTo>
                  <a:lnTo>
                    <a:pt x="534938" y="9346417"/>
                  </a:lnTo>
                  <a:lnTo>
                    <a:pt x="562978" y="9375964"/>
                  </a:lnTo>
                  <a:lnTo>
                    <a:pt x="591422" y="9404258"/>
                  </a:lnTo>
                  <a:lnTo>
                    <a:pt x="620243" y="9431329"/>
                  </a:lnTo>
                  <a:lnTo>
                    <a:pt x="649416" y="9457204"/>
                  </a:lnTo>
                  <a:lnTo>
                    <a:pt x="678913" y="9481914"/>
                  </a:lnTo>
                  <a:lnTo>
                    <a:pt x="738781" y="9527949"/>
                  </a:lnTo>
                  <a:lnTo>
                    <a:pt x="799638" y="9569665"/>
                  </a:lnTo>
                  <a:lnTo>
                    <a:pt x="861277" y="9607292"/>
                  </a:lnTo>
                  <a:lnTo>
                    <a:pt x="923490" y="9641061"/>
                  </a:lnTo>
                  <a:lnTo>
                    <a:pt x="986069" y="9671203"/>
                  </a:lnTo>
                  <a:lnTo>
                    <a:pt x="1048807" y="9697947"/>
                  </a:lnTo>
                  <a:lnTo>
                    <a:pt x="1111496" y="9721524"/>
                  </a:lnTo>
                  <a:lnTo>
                    <a:pt x="1173929" y="9742166"/>
                  </a:lnTo>
                  <a:lnTo>
                    <a:pt x="1235897" y="9760102"/>
                  </a:lnTo>
                  <a:lnTo>
                    <a:pt x="1297193" y="9775562"/>
                  </a:lnTo>
                  <a:lnTo>
                    <a:pt x="1357609" y="9788778"/>
                  </a:lnTo>
                  <a:lnTo>
                    <a:pt x="1416937" y="9799980"/>
                  </a:lnTo>
                  <a:lnTo>
                    <a:pt x="1474970" y="9809398"/>
                  </a:lnTo>
                  <a:lnTo>
                    <a:pt x="1531500" y="9817263"/>
                  </a:lnTo>
                  <a:lnTo>
                    <a:pt x="1586319" y="9823805"/>
                  </a:lnTo>
                  <a:lnTo>
                    <a:pt x="1639220" y="9829255"/>
                  </a:lnTo>
                  <a:lnTo>
                    <a:pt x="1689994" y="9833844"/>
                  </a:lnTo>
                  <a:lnTo>
                    <a:pt x="1847961" y="9846445"/>
                  </a:lnTo>
                  <a:lnTo>
                    <a:pt x="1914618" y="9852745"/>
                  </a:lnTo>
                  <a:lnTo>
                    <a:pt x="1974195" y="9858071"/>
                  </a:lnTo>
                  <a:lnTo>
                    <a:pt x="2038402" y="9863205"/>
                  </a:lnTo>
                  <a:lnTo>
                    <a:pt x="2107137" y="9868148"/>
                  </a:lnTo>
                  <a:lnTo>
                    <a:pt x="2218512" y="9875211"/>
                  </a:lnTo>
                  <a:lnTo>
                    <a:pt x="2339512" y="9881857"/>
                  </a:lnTo>
                  <a:lnTo>
                    <a:pt x="2469799" y="9888093"/>
                  </a:lnTo>
                  <a:lnTo>
                    <a:pt x="2609033" y="9893925"/>
                  </a:lnTo>
                  <a:lnTo>
                    <a:pt x="2808012" y="9901086"/>
                  </a:lnTo>
                  <a:lnTo>
                    <a:pt x="3021491" y="9907558"/>
                  </a:lnTo>
                  <a:lnTo>
                    <a:pt x="3307510" y="9914703"/>
                  </a:lnTo>
                  <a:lnTo>
                    <a:pt x="3613362" y="9920827"/>
                  </a:lnTo>
                  <a:lnTo>
                    <a:pt x="4004357" y="9926873"/>
                  </a:lnTo>
                  <a:lnTo>
                    <a:pt x="4418942" y="9931549"/>
                  </a:lnTo>
                  <a:lnTo>
                    <a:pt x="4928826" y="9935344"/>
                  </a:lnTo>
                  <a:lnTo>
                    <a:pt x="5540828" y="9937596"/>
                  </a:lnTo>
                  <a:lnTo>
                    <a:pt x="6177901" y="9937748"/>
                  </a:lnTo>
                  <a:lnTo>
                    <a:pt x="6916576" y="9935568"/>
                  </a:lnTo>
                  <a:lnTo>
                    <a:pt x="7753876" y="9930440"/>
                  </a:lnTo>
                  <a:lnTo>
                    <a:pt x="8680529" y="9921797"/>
                  </a:lnTo>
                  <a:lnTo>
                    <a:pt x="9596876" y="9910332"/>
                  </a:lnTo>
                  <a:lnTo>
                    <a:pt x="10486211" y="9896379"/>
                  </a:lnTo>
                  <a:lnTo>
                    <a:pt x="11331829" y="9880270"/>
                  </a:lnTo>
                  <a:lnTo>
                    <a:pt x="12048581" y="9864034"/>
                  </a:lnTo>
                  <a:lnTo>
                    <a:pt x="12640590" y="9848340"/>
                  </a:lnTo>
                  <a:lnTo>
                    <a:pt x="13116934" y="9833683"/>
                  </a:lnTo>
                  <a:lnTo>
                    <a:pt x="13489947" y="9820416"/>
                  </a:lnTo>
                  <a:lnTo>
                    <a:pt x="13773720" y="9808786"/>
                  </a:lnTo>
                  <a:lnTo>
                    <a:pt x="13982774" y="9798952"/>
                  </a:lnTo>
                  <a:lnTo>
                    <a:pt x="14165225" y="9789023"/>
                  </a:lnTo>
                  <a:lnTo>
                    <a:pt x="14290977" y="9781032"/>
                  </a:lnTo>
                  <a:lnTo>
                    <a:pt x="14372976" y="9775021"/>
                  </a:lnTo>
                  <a:lnTo>
                    <a:pt x="14444042" y="9769003"/>
                  </a:lnTo>
                  <a:lnTo>
                    <a:pt x="14503837" y="9762985"/>
                  </a:lnTo>
                  <a:lnTo>
                    <a:pt x="14573945" y="9753729"/>
                  </a:lnTo>
                  <a:lnTo>
                    <a:pt x="14646555" y="9740443"/>
                  </a:lnTo>
                  <a:lnTo>
                    <a:pt x="14718096" y="9723418"/>
                  </a:lnTo>
                  <a:lnTo>
                    <a:pt x="14788464" y="9702637"/>
                  </a:lnTo>
                  <a:lnTo>
                    <a:pt x="14857556" y="9678083"/>
                  </a:lnTo>
                  <a:lnTo>
                    <a:pt x="14925269" y="9649737"/>
                  </a:lnTo>
                  <a:lnTo>
                    <a:pt x="14991499" y="9617585"/>
                  </a:lnTo>
                  <a:lnTo>
                    <a:pt x="15056144" y="9581607"/>
                  </a:lnTo>
                  <a:lnTo>
                    <a:pt x="15119100" y="9541786"/>
                  </a:lnTo>
                  <a:lnTo>
                    <a:pt x="15180264" y="9498106"/>
                  </a:lnTo>
                  <a:lnTo>
                    <a:pt x="15239533" y="9450549"/>
                  </a:lnTo>
                  <a:lnTo>
                    <a:pt x="15268424" y="9425312"/>
                  </a:lnTo>
                  <a:lnTo>
                    <a:pt x="15296803" y="9399098"/>
                  </a:lnTo>
                  <a:lnTo>
                    <a:pt x="15324657" y="9371907"/>
                  </a:lnTo>
                  <a:lnTo>
                    <a:pt x="15351972" y="9343736"/>
                  </a:lnTo>
                  <a:lnTo>
                    <a:pt x="15378736" y="9314583"/>
                  </a:lnTo>
                  <a:lnTo>
                    <a:pt x="15404936" y="9284445"/>
                  </a:lnTo>
                  <a:lnTo>
                    <a:pt x="15430559" y="9253321"/>
                  </a:lnTo>
                  <a:lnTo>
                    <a:pt x="15455592" y="9221209"/>
                  </a:lnTo>
                  <a:lnTo>
                    <a:pt x="15480022" y="9188105"/>
                  </a:lnTo>
                  <a:lnTo>
                    <a:pt x="15503836" y="9154009"/>
                  </a:lnTo>
                  <a:lnTo>
                    <a:pt x="15527022" y="9118917"/>
                  </a:lnTo>
                  <a:lnTo>
                    <a:pt x="15549566" y="9082829"/>
                  </a:lnTo>
                  <a:lnTo>
                    <a:pt x="15571456" y="9045741"/>
                  </a:lnTo>
                  <a:lnTo>
                    <a:pt x="15592678" y="9007651"/>
                  </a:lnTo>
                  <a:lnTo>
                    <a:pt x="15613221" y="8968557"/>
                  </a:lnTo>
                  <a:lnTo>
                    <a:pt x="15633070" y="8928458"/>
                  </a:lnTo>
                  <a:lnTo>
                    <a:pt x="15652213" y="8887351"/>
                  </a:lnTo>
                  <a:lnTo>
                    <a:pt x="15670637" y="8845234"/>
                  </a:lnTo>
                  <a:lnTo>
                    <a:pt x="15688330" y="8802104"/>
                  </a:lnTo>
                  <a:lnTo>
                    <a:pt x="15705277" y="8757960"/>
                  </a:lnTo>
                  <a:lnTo>
                    <a:pt x="15721467" y="8712799"/>
                  </a:lnTo>
                  <a:lnTo>
                    <a:pt x="15736887" y="8666619"/>
                  </a:lnTo>
                  <a:lnTo>
                    <a:pt x="15751523" y="8619418"/>
                  </a:lnTo>
                  <a:lnTo>
                    <a:pt x="15765363" y="8571195"/>
                  </a:lnTo>
                  <a:lnTo>
                    <a:pt x="15778393" y="8521946"/>
                  </a:lnTo>
                  <a:lnTo>
                    <a:pt x="15790602" y="8471669"/>
                  </a:lnTo>
                  <a:lnTo>
                    <a:pt x="15801975" y="8420363"/>
                  </a:lnTo>
                  <a:lnTo>
                    <a:pt x="15812500" y="8368025"/>
                  </a:lnTo>
                  <a:lnTo>
                    <a:pt x="15822165" y="8314654"/>
                  </a:lnTo>
                  <a:lnTo>
                    <a:pt x="15830956" y="8260246"/>
                  </a:lnTo>
                  <a:lnTo>
                    <a:pt x="15838860" y="8204800"/>
                  </a:lnTo>
                  <a:lnTo>
                    <a:pt x="15845865" y="8148314"/>
                  </a:lnTo>
                  <a:lnTo>
                    <a:pt x="15851957" y="8090785"/>
                  </a:lnTo>
                  <a:lnTo>
                    <a:pt x="15857124" y="8032212"/>
                  </a:lnTo>
                  <a:lnTo>
                    <a:pt x="15861352" y="7972591"/>
                  </a:lnTo>
                  <a:lnTo>
                    <a:pt x="15864630" y="7911922"/>
                  </a:lnTo>
                  <a:lnTo>
                    <a:pt x="15866943" y="7850202"/>
                  </a:lnTo>
                  <a:lnTo>
                    <a:pt x="15868280" y="7787428"/>
                  </a:lnTo>
                  <a:lnTo>
                    <a:pt x="15868626" y="7723599"/>
                  </a:lnTo>
                  <a:lnTo>
                    <a:pt x="15867970" y="7658712"/>
                  </a:lnTo>
                  <a:lnTo>
                    <a:pt x="15866299" y="7592765"/>
                  </a:lnTo>
                  <a:lnTo>
                    <a:pt x="15863598" y="7525757"/>
                  </a:lnTo>
                  <a:lnTo>
                    <a:pt x="15859857" y="7457684"/>
                  </a:lnTo>
                  <a:lnTo>
                    <a:pt x="15852836" y="7358583"/>
                  </a:lnTo>
                  <a:lnTo>
                    <a:pt x="15846538" y="7263847"/>
                  </a:lnTo>
                  <a:lnTo>
                    <a:pt x="15840771" y="7162098"/>
                  </a:lnTo>
                  <a:lnTo>
                    <a:pt x="15835500" y="7053666"/>
                  </a:lnTo>
                  <a:lnTo>
                    <a:pt x="15829175" y="6899267"/>
                  </a:lnTo>
                  <a:lnTo>
                    <a:pt x="15822274" y="6691581"/>
                  </a:lnTo>
                  <a:lnTo>
                    <a:pt x="15815240" y="6422839"/>
                  </a:lnTo>
                  <a:lnTo>
                    <a:pt x="15808369" y="6085736"/>
                  </a:lnTo>
                  <a:lnTo>
                    <a:pt x="15775927" y="3990772"/>
                  </a:lnTo>
                  <a:lnTo>
                    <a:pt x="15767039" y="3589471"/>
                  </a:lnTo>
                  <a:lnTo>
                    <a:pt x="15757775" y="3249806"/>
                  </a:lnTo>
                  <a:lnTo>
                    <a:pt x="15748664" y="2971810"/>
                  </a:lnTo>
                  <a:lnTo>
                    <a:pt x="15740341" y="2753824"/>
                  </a:lnTo>
                  <a:lnTo>
                    <a:pt x="15731000" y="2540610"/>
                  </a:lnTo>
                  <a:lnTo>
                    <a:pt x="15723273" y="2384301"/>
                  </a:lnTo>
                  <a:lnTo>
                    <a:pt x="15718694" y="2310705"/>
                  </a:lnTo>
                  <a:lnTo>
                    <a:pt x="15712717" y="2238714"/>
                  </a:lnTo>
                  <a:lnTo>
                    <a:pt x="15705378" y="2168310"/>
                  </a:lnTo>
                  <a:lnTo>
                    <a:pt x="15696715" y="2099479"/>
                  </a:lnTo>
                  <a:lnTo>
                    <a:pt x="15686765" y="2032205"/>
                  </a:lnTo>
                  <a:lnTo>
                    <a:pt x="15675564" y="1966471"/>
                  </a:lnTo>
                  <a:lnTo>
                    <a:pt x="15663152" y="1902264"/>
                  </a:lnTo>
                  <a:lnTo>
                    <a:pt x="15649565" y="1839566"/>
                  </a:lnTo>
                  <a:lnTo>
                    <a:pt x="15634840" y="1778363"/>
                  </a:lnTo>
                  <a:lnTo>
                    <a:pt x="15619015" y="1718638"/>
                  </a:lnTo>
                  <a:lnTo>
                    <a:pt x="15602127" y="1660376"/>
                  </a:lnTo>
                  <a:lnTo>
                    <a:pt x="15584213" y="1603562"/>
                  </a:lnTo>
                  <a:lnTo>
                    <a:pt x="15565311" y="1548178"/>
                  </a:lnTo>
                  <a:lnTo>
                    <a:pt x="15545459" y="1494211"/>
                  </a:lnTo>
                  <a:lnTo>
                    <a:pt x="15524693" y="1441644"/>
                  </a:lnTo>
                  <a:lnTo>
                    <a:pt x="15503051" y="1390462"/>
                  </a:lnTo>
                  <a:lnTo>
                    <a:pt x="15480570" y="1340649"/>
                  </a:lnTo>
                  <a:lnTo>
                    <a:pt x="15457288" y="1292189"/>
                  </a:lnTo>
                  <a:lnTo>
                    <a:pt x="15433241" y="1245067"/>
                  </a:lnTo>
                  <a:lnTo>
                    <a:pt x="15408468" y="1199266"/>
                  </a:lnTo>
                  <a:lnTo>
                    <a:pt x="15383006" y="1154772"/>
                  </a:lnTo>
                  <a:lnTo>
                    <a:pt x="15356891" y="1111569"/>
                  </a:lnTo>
                  <a:lnTo>
                    <a:pt x="15330162" y="1069640"/>
                  </a:lnTo>
                  <a:lnTo>
                    <a:pt x="15302856" y="1028971"/>
                  </a:lnTo>
                  <a:lnTo>
                    <a:pt x="15275010" y="989546"/>
                  </a:lnTo>
                  <a:lnTo>
                    <a:pt x="15246661" y="951348"/>
                  </a:lnTo>
                  <a:lnTo>
                    <a:pt x="15217847" y="914363"/>
                  </a:lnTo>
                  <a:lnTo>
                    <a:pt x="15188606" y="878575"/>
                  </a:lnTo>
                  <a:lnTo>
                    <a:pt x="15158973" y="843967"/>
                  </a:lnTo>
                  <a:lnTo>
                    <a:pt x="15128988" y="810525"/>
                  </a:lnTo>
                  <a:lnTo>
                    <a:pt x="15098687" y="778233"/>
                  </a:lnTo>
                  <a:lnTo>
                    <a:pt x="15068107" y="747075"/>
                  </a:lnTo>
                  <a:lnTo>
                    <a:pt x="15037286" y="717035"/>
                  </a:lnTo>
                  <a:lnTo>
                    <a:pt x="15006262" y="688098"/>
                  </a:lnTo>
                  <a:lnTo>
                    <a:pt x="14975071" y="660248"/>
                  </a:lnTo>
                  <a:lnTo>
                    <a:pt x="14943752" y="633470"/>
                  </a:lnTo>
                  <a:lnTo>
                    <a:pt x="14912340" y="607747"/>
                  </a:lnTo>
                  <a:lnTo>
                    <a:pt x="14880874" y="583064"/>
                  </a:lnTo>
                  <a:lnTo>
                    <a:pt x="14849392" y="559406"/>
                  </a:lnTo>
                  <a:lnTo>
                    <a:pt x="14817929" y="536756"/>
                  </a:lnTo>
                  <a:lnTo>
                    <a:pt x="14786525" y="515100"/>
                  </a:lnTo>
                  <a:lnTo>
                    <a:pt x="14724039" y="474704"/>
                  </a:lnTo>
                  <a:lnTo>
                    <a:pt x="14662232" y="438093"/>
                  </a:lnTo>
                  <a:lnTo>
                    <a:pt x="14601403" y="405140"/>
                  </a:lnTo>
                  <a:lnTo>
                    <a:pt x="14541851" y="375722"/>
                  </a:lnTo>
                  <a:lnTo>
                    <a:pt x="14483875" y="349713"/>
                  </a:lnTo>
                  <a:lnTo>
                    <a:pt x="14427774" y="326987"/>
                  </a:lnTo>
                  <a:lnTo>
                    <a:pt x="14373847" y="307419"/>
                  </a:lnTo>
                  <a:lnTo>
                    <a:pt x="14322391" y="290884"/>
                  </a:lnTo>
                  <a:lnTo>
                    <a:pt x="14273707" y="277257"/>
                  </a:lnTo>
                  <a:lnTo>
                    <a:pt x="14211894" y="261938"/>
                  </a:lnTo>
                  <a:lnTo>
                    <a:pt x="14147812" y="247380"/>
                  </a:lnTo>
                  <a:lnTo>
                    <a:pt x="14081506" y="233576"/>
                  </a:lnTo>
                  <a:lnTo>
                    <a:pt x="14013021" y="220520"/>
                  </a:lnTo>
                  <a:lnTo>
                    <a:pt x="13942399" y="208206"/>
                  </a:lnTo>
                  <a:lnTo>
                    <a:pt x="13869687" y="196626"/>
                  </a:lnTo>
                  <a:lnTo>
                    <a:pt x="13794928" y="185775"/>
                  </a:lnTo>
                  <a:lnTo>
                    <a:pt x="13718167" y="175645"/>
                  </a:lnTo>
                  <a:lnTo>
                    <a:pt x="13639448" y="166231"/>
                  </a:lnTo>
                  <a:lnTo>
                    <a:pt x="13558815" y="157525"/>
                  </a:lnTo>
                  <a:lnTo>
                    <a:pt x="13476313" y="149522"/>
                  </a:lnTo>
                  <a:lnTo>
                    <a:pt x="13391986" y="142214"/>
                  </a:lnTo>
                  <a:lnTo>
                    <a:pt x="13305879" y="135596"/>
                  </a:lnTo>
                  <a:lnTo>
                    <a:pt x="13218036" y="129660"/>
                  </a:lnTo>
                  <a:lnTo>
                    <a:pt x="13128501" y="124400"/>
                  </a:lnTo>
                  <a:lnTo>
                    <a:pt x="13037319" y="119810"/>
                  </a:lnTo>
                  <a:lnTo>
                    <a:pt x="12944533" y="115883"/>
                  </a:lnTo>
                  <a:lnTo>
                    <a:pt x="12850190" y="112613"/>
                  </a:lnTo>
                  <a:lnTo>
                    <a:pt x="12754331" y="109992"/>
                  </a:lnTo>
                  <a:lnTo>
                    <a:pt x="12657004" y="108015"/>
                  </a:lnTo>
                  <a:lnTo>
                    <a:pt x="12558250" y="106675"/>
                  </a:lnTo>
                  <a:lnTo>
                    <a:pt x="12458116" y="105966"/>
                  </a:lnTo>
                  <a:lnTo>
                    <a:pt x="12356645" y="105880"/>
                  </a:lnTo>
                  <a:lnTo>
                    <a:pt x="12253881" y="106412"/>
                  </a:lnTo>
                  <a:lnTo>
                    <a:pt x="12149870" y="107555"/>
                  </a:lnTo>
                  <a:lnTo>
                    <a:pt x="12044655" y="109302"/>
                  </a:lnTo>
                  <a:lnTo>
                    <a:pt x="11938281" y="111647"/>
                  </a:lnTo>
                  <a:lnTo>
                    <a:pt x="11830791" y="114583"/>
                  </a:lnTo>
                  <a:lnTo>
                    <a:pt x="11722232" y="118104"/>
                  </a:lnTo>
                  <a:lnTo>
                    <a:pt x="11612646" y="122203"/>
                  </a:lnTo>
                  <a:lnTo>
                    <a:pt x="11502079" y="126875"/>
                  </a:lnTo>
                  <a:lnTo>
                    <a:pt x="11390574" y="132111"/>
                  </a:lnTo>
                  <a:lnTo>
                    <a:pt x="11278176" y="137906"/>
                  </a:lnTo>
                  <a:lnTo>
                    <a:pt x="11108002" y="147632"/>
                  </a:lnTo>
                  <a:lnTo>
                    <a:pt x="10936069" y="158578"/>
                  </a:lnTo>
                  <a:lnTo>
                    <a:pt x="10762525" y="170722"/>
                  </a:lnTo>
                  <a:lnTo>
                    <a:pt x="10587522" y="184043"/>
                  </a:lnTo>
                  <a:lnTo>
                    <a:pt x="10411208" y="198519"/>
                  </a:lnTo>
                  <a:lnTo>
                    <a:pt x="10233734" y="214126"/>
                  </a:lnTo>
                  <a:lnTo>
                    <a:pt x="10055249" y="230844"/>
                  </a:lnTo>
                  <a:lnTo>
                    <a:pt x="9875903" y="248650"/>
                  </a:lnTo>
                  <a:lnTo>
                    <a:pt x="9695845" y="267523"/>
                  </a:lnTo>
                  <a:lnTo>
                    <a:pt x="9515226" y="287439"/>
                  </a:lnTo>
                  <a:lnTo>
                    <a:pt x="9334195" y="308378"/>
                  </a:lnTo>
                  <a:lnTo>
                    <a:pt x="9104999" y="336110"/>
                  </a:lnTo>
                  <a:lnTo>
                    <a:pt x="9056899" y="341664"/>
                  </a:lnTo>
                  <a:lnTo>
                    <a:pt x="9008606" y="346982"/>
                  </a:lnTo>
                  <a:lnTo>
                    <a:pt x="8911456" y="356923"/>
                  </a:lnTo>
                  <a:lnTo>
                    <a:pt x="8813580" y="365951"/>
                  </a:lnTo>
                  <a:lnTo>
                    <a:pt x="8715009" y="374089"/>
                  </a:lnTo>
                  <a:lnTo>
                    <a:pt x="8615772" y="381357"/>
                  </a:lnTo>
                  <a:lnTo>
                    <a:pt x="8515900" y="387775"/>
                  </a:lnTo>
                  <a:lnTo>
                    <a:pt x="8415424" y="393364"/>
                  </a:lnTo>
                  <a:lnTo>
                    <a:pt x="8314373" y="398146"/>
                  </a:lnTo>
                  <a:lnTo>
                    <a:pt x="8212779" y="402139"/>
                  </a:lnTo>
                  <a:lnTo>
                    <a:pt x="8110671" y="405366"/>
                  </a:lnTo>
                  <a:lnTo>
                    <a:pt x="8008081" y="407846"/>
                  </a:lnTo>
                  <a:lnTo>
                    <a:pt x="7905038" y="409602"/>
                  </a:lnTo>
                  <a:lnTo>
                    <a:pt x="7801573" y="410652"/>
                  </a:lnTo>
                  <a:lnTo>
                    <a:pt x="7697716" y="411018"/>
                  </a:lnTo>
                  <a:lnTo>
                    <a:pt x="7593497" y="410720"/>
                  </a:lnTo>
                  <a:lnTo>
                    <a:pt x="7488948" y="409780"/>
                  </a:lnTo>
                  <a:lnTo>
                    <a:pt x="7384098" y="408218"/>
                  </a:lnTo>
                  <a:lnTo>
                    <a:pt x="7278978" y="406054"/>
                  </a:lnTo>
                  <a:lnTo>
                    <a:pt x="7173619" y="403309"/>
                  </a:lnTo>
                  <a:lnTo>
                    <a:pt x="7068050" y="400005"/>
                  </a:lnTo>
                  <a:lnTo>
                    <a:pt x="6962302" y="396160"/>
                  </a:lnTo>
                  <a:lnTo>
                    <a:pt x="6803411" y="389428"/>
                  </a:lnTo>
                  <a:lnTo>
                    <a:pt x="6644289" y="381598"/>
                  </a:lnTo>
                  <a:lnTo>
                    <a:pt x="6485037" y="372740"/>
                  </a:lnTo>
                  <a:lnTo>
                    <a:pt x="6325759" y="362924"/>
                  </a:lnTo>
                  <a:lnTo>
                    <a:pt x="6166558" y="352220"/>
                  </a:lnTo>
                  <a:lnTo>
                    <a:pt x="6007535" y="340698"/>
                  </a:lnTo>
                  <a:lnTo>
                    <a:pt x="5795961" y="324182"/>
                  </a:lnTo>
                  <a:lnTo>
                    <a:pt x="5585129" y="306501"/>
                  </a:lnTo>
                  <a:lnTo>
                    <a:pt x="5323007" y="283012"/>
                  </a:lnTo>
                  <a:lnTo>
                    <a:pt x="5062901" y="258284"/>
                  </a:lnTo>
                  <a:lnTo>
                    <a:pt x="4703045" y="222196"/>
                  </a:lnTo>
                  <a:lnTo>
                    <a:pt x="3156549" y="59065"/>
                  </a:lnTo>
                  <a:lnTo>
                    <a:pt x="2891085" y="33233"/>
                  </a:lnTo>
                  <a:lnTo>
                    <a:pt x="2677274" y="13872"/>
                  </a:lnTo>
                  <a:lnTo>
                    <a:pt x="2627071" y="9881"/>
                  </a:lnTo>
                  <a:lnTo>
                    <a:pt x="2572756" y="6357"/>
                  </a:lnTo>
                  <a:lnTo>
                    <a:pt x="2514618" y="3460"/>
                  </a:lnTo>
                  <a:lnTo>
                    <a:pt x="2452944" y="1348"/>
                  </a:lnTo>
                  <a:lnTo>
                    <a:pt x="2388022" y="180"/>
                  </a:lnTo>
                  <a:lnTo>
                    <a:pt x="23544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8153745"/>
              <a:ext cx="2385060" cy="2133600"/>
            </a:xfrm>
            <a:custGeom>
              <a:avLst/>
              <a:gdLst/>
              <a:ahLst/>
              <a:cxnLst/>
              <a:rect l="l" t="t" r="r" b="b"/>
              <a:pathLst>
                <a:path w="2385060" h="2133600">
                  <a:moveTo>
                    <a:pt x="2193635" y="983742"/>
                  </a:moveTo>
                  <a:lnTo>
                    <a:pt x="597894" y="983742"/>
                  </a:lnTo>
                  <a:lnTo>
                    <a:pt x="646865" y="985215"/>
                  </a:lnTo>
                  <a:lnTo>
                    <a:pt x="695052" y="989579"/>
                  </a:lnTo>
                  <a:lnTo>
                    <a:pt x="742373" y="996747"/>
                  </a:lnTo>
                  <a:lnTo>
                    <a:pt x="788742" y="1006634"/>
                  </a:lnTo>
                  <a:lnTo>
                    <a:pt x="834077" y="1019153"/>
                  </a:lnTo>
                  <a:lnTo>
                    <a:pt x="878295" y="1034218"/>
                  </a:lnTo>
                  <a:lnTo>
                    <a:pt x="921311" y="1051744"/>
                  </a:lnTo>
                  <a:lnTo>
                    <a:pt x="963042" y="1071645"/>
                  </a:lnTo>
                  <a:lnTo>
                    <a:pt x="1003406" y="1093835"/>
                  </a:lnTo>
                  <a:lnTo>
                    <a:pt x="1042318" y="1118228"/>
                  </a:lnTo>
                  <a:lnTo>
                    <a:pt x="1079695" y="1144737"/>
                  </a:lnTo>
                  <a:lnTo>
                    <a:pt x="1115453" y="1173278"/>
                  </a:lnTo>
                  <a:lnTo>
                    <a:pt x="1149509" y="1203764"/>
                  </a:lnTo>
                  <a:lnTo>
                    <a:pt x="1181780" y="1236109"/>
                  </a:lnTo>
                  <a:lnTo>
                    <a:pt x="1212182" y="1270227"/>
                  </a:lnTo>
                  <a:lnTo>
                    <a:pt x="1240631" y="1306033"/>
                  </a:lnTo>
                  <a:lnTo>
                    <a:pt x="1267044" y="1343440"/>
                  </a:lnTo>
                  <a:lnTo>
                    <a:pt x="1291338" y="1382363"/>
                  </a:lnTo>
                  <a:lnTo>
                    <a:pt x="1313430" y="1422716"/>
                  </a:lnTo>
                  <a:lnTo>
                    <a:pt x="1333234" y="1464413"/>
                  </a:lnTo>
                  <a:lnTo>
                    <a:pt x="1350669" y="1507367"/>
                  </a:lnTo>
                  <a:lnTo>
                    <a:pt x="1365651" y="1551494"/>
                  </a:lnTo>
                  <a:lnTo>
                    <a:pt x="1378096" y="1596706"/>
                  </a:lnTo>
                  <a:lnTo>
                    <a:pt x="1387924" y="1642941"/>
                  </a:lnTo>
                  <a:lnTo>
                    <a:pt x="1395042" y="1690046"/>
                  </a:lnTo>
                  <a:lnTo>
                    <a:pt x="1399376" y="1738001"/>
                  </a:lnTo>
                  <a:lnTo>
                    <a:pt x="1400839" y="1786699"/>
                  </a:lnTo>
                  <a:lnTo>
                    <a:pt x="1399365" y="1835395"/>
                  </a:lnTo>
                  <a:lnTo>
                    <a:pt x="1395001" y="1883349"/>
                  </a:lnTo>
                  <a:lnTo>
                    <a:pt x="1387833" y="1930475"/>
                  </a:lnTo>
                  <a:lnTo>
                    <a:pt x="1377947" y="1976687"/>
                  </a:lnTo>
                  <a:lnTo>
                    <a:pt x="1365429" y="2021898"/>
                  </a:lnTo>
                  <a:lnTo>
                    <a:pt x="1350364" y="2066024"/>
                  </a:lnTo>
                  <a:lnTo>
                    <a:pt x="1332838" y="2108978"/>
                  </a:lnTo>
                  <a:lnTo>
                    <a:pt x="1321252" y="2133254"/>
                  </a:lnTo>
                  <a:lnTo>
                    <a:pt x="2351596" y="2133254"/>
                  </a:lnTo>
                  <a:lnTo>
                    <a:pt x="2362587" y="2071856"/>
                  </a:lnTo>
                  <a:lnTo>
                    <a:pt x="2369351" y="2025220"/>
                  </a:lnTo>
                  <a:lnTo>
                    <a:pt x="2374899" y="1978205"/>
                  </a:lnTo>
                  <a:lnTo>
                    <a:pt x="2379236" y="1930475"/>
                  </a:lnTo>
                  <a:lnTo>
                    <a:pt x="2382278" y="1883109"/>
                  </a:lnTo>
                  <a:lnTo>
                    <a:pt x="2384077" y="1835060"/>
                  </a:lnTo>
                  <a:lnTo>
                    <a:pt x="2384593" y="1786699"/>
                  </a:lnTo>
                  <a:lnTo>
                    <a:pt x="2383932" y="1738001"/>
                  </a:lnTo>
                  <a:lnTo>
                    <a:pt x="2382034" y="1690541"/>
                  </a:lnTo>
                  <a:lnTo>
                    <a:pt x="2378857" y="1642919"/>
                  </a:lnTo>
                  <a:lnTo>
                    <a:pt x="2374443" y="1595681"/>
                  </a:lnTo>
                  <a:lnTo>
                    <a:pt x="2368801" y="1548779"/>
                  </a:lnTo>
                  <a:lnTo>
                    <a:pt x="2361950" y="1502251"/>
                  </a:lnTo>
                  <a:lnTo>
                    <a:pt x="2353906" y="1456112"/>
                  </a:lnTo>
                  <a:lnTo>
                    <a:pt x="2344685" y="1410381"/>
                  </a:lnTo>
                  <a:lnTo>
                    <a:pt x="2334303" y="1365073"/>
                  </a:lnTo>
                  <a:lnTo>
                    <a:pt x="2322777" y="1320204"/>
                  </a:lnTo>
                  <a:lnTo>
                    <a:pt x="2310123" y="1275791"/>
                  </a:lnTo>
                  <a:lnTo>
                    <a:pt x="2296357" y="1231850"/>
                  </a:lnTo>
                  <a:lnTo>
                    <a:pt x="2281496" y="1188399"/>
                  </a:lnTo>
                  <a:lnTo>
                    <a:pt x="2265555" y="1145453"/>
                  </a:lnTo>
                  <a:lnTo>
                    <a:pt x="2248551" y="1103028"/>
                  </a:lnTo>
                  <a:lnTo>
                    <a:pt x="2230500" y="1061142"/>
                  </a:lnTo>
                  <a:lnTo>
                    <a:pt x="2211418" y="1019811"/>
                  </a:lnTo>
                  <a:lnTo>
                    <a:pt x="2193635" y="983742"/>
                  </a:lnTo>
                  <a:close/>
                </a:path>
                <a:path w="2385060" h="2133600">
                  <a:moveTo>
                    <a:pt x="597894" y="0"/>
                  </a:moveTo>
                  <a:lnTo>
                    <a:pt x="549662" y="644"/>
                  </a:lnTo>
                  <a:lnTo>
                    <a:pt x="501737" y="2567"/>
                  </a:lnTo>
                  <a:lnTo>
                    <a:pt x="454137" y="5752"/>
                  </a:lnTo>
                  <a:lnTo>
                    <a:pt x="406878" y="10182"/>
                  </a:lnTo>
                  <a:lnTo>
                    <a:pt x="359977" y="15841"/>
                  </a:lnTo>
                  <a:lnTo>
                    <a:pt x="313449" y="22712"/>
                  </a:lnTo>
                  <a:lnTo>
                    <a:pt x="267311" y="30780"/>
                  </a:lnTo>
                  <a:lnTo>
                    <a:pt x="221580" y="40027"/>
                  </a:lnTo>
                  <a:lnTo>
                    <a:pt x="176272" y="50438"/>
                  </a:lnTo>
                  <a:lnTo>
                    <a:pt x="131403" y="61995"/>
                  </a:lnTo>
                  <a:lnTo>
                    <a:pt x="86990" y="74682"/>
                  </a:lnTo>
                  <a:lnTo>
                    <a:pt x="43050" y="88483"/>
                  </a:lnTo>
                  <a:lnTo>
                    <a:pt x="0" y="103245"/>
                  </a:lnTo>
                  <a:lnTo>
                    <a:pt x="0" y="1252863"/>
                  </a:lnTo>
                  <a:lnTo>
                    <a:pt x="14970" y="1236109"/>
                  </a:lnTo>
                  <a:lnTo>
                    <a:pt x="47315" y="1203764"/>
                  </a:lnTo>
                  <a:lnTo>
                    <a:pt x="81433" y="1173278"/>
                  </a:lnTo>
                  <a:lnTo>
                    <a:pt x="117238" y="1144737"/>
                  </a:lnTo>
                  <a:lnTo>
                    <a:pt x="154645" y="1118228"/>
                  </a:lnTo>
                  <a:lnTo>
                    <a:pt x="193567" y="1093835"/>
                  </a:lnTo>
                  <a:lnTo>
                    <a:pt x="233919" y="1071645"/>
                  </a:lnTo>
                  <a:lnTo>
                    <a:pt x="275615" y="1051744"/>
                  </a:lnTo>
                  <a:lnTo>
                    <a:pt x="318569" y="1034218"/>
                  </a:lnTo>
                  <a:lnTo>
                    <a:pt x="362694" y="1019153"/>
                  </a:lnTo>
                  <a:lnTo>
                    <a:pt x="407906" y="1006634"/>
                  </a:lnTo>
                  <a:lnTo>
                    <a:pt x="454118" y="996747"/>
                  </a:lnTo>
                  <a:lnTo>
                    <a:pt x="501243" y="989579"/>
                  </a:lnTo>
                  <a:lnTo>
                    <a:pt x="549198" y="985215"/>
                  </a:lnTo>
                  <a:lnTo>
                    <a:pt x="597894" y="983742"/>
                  </a:lnTo>
                  <a:lnTo>
                    <a:pt x="2193635" y="983742"/>
                  </a:lnTo>
                  <a:lnTo>
                    <a:pt x="2191322" y="979050"/>
                  </a:lnTo>
                  <a:lnTo>
                    <a:pt x="2170228" y="938878"/>
                  </a:lnTo>
                  <a:lnTo>
                    <a:pt x="2148151" y="899309"/>
                  </a:lnTo>
                  <a:lnTo>
                    <a:pt x="2125109" y="860361"/>
                  </a:lnTo>
                  <a:lnTo>
                    <a:pt x="2101118" y="822049"/>
                  </a:lnTo>
                  <a:lnTo>
                    <a:pt x="2076193" y="784391"/>
                  </a:lnTo>
                  <a:lnTo>
                    <a:pt x="2050351" y="747403"/>
                  </a:lnTo>
                  <a:lnTo>
                    <a:pt x="2023608" y="711101"/>
                  </a:lnTo>
                  <a:lnTo>
                    <a:pt x="1995981" y="675501"/>
                  </a:lnTo>
                  <a:lnTo>
                    <a:pt x="1967485" y="640621"/>
                  </a:lnTo>
                  <a:lnTo>
                    <a:pt x="1938138" y="606477"/>
                  </a:lnTo>
                  <a:lnTo>
                    <a:pt x="1907954" y="573084"/>
                  </a:lnTo>
                  <a:lnTo>
                    <a:pt x="1876951" y="540460"/>
                  </a:lnTo>
                  <a:lnTo>
                    <a:pt x="1845144" y="508621"/>
                  </a:lnTo>
                  <a:lnTo>
                    <a:pt x="1812551" y="477583"/>
                  </a:lnTo>
                  <a:lnTo>
                    <a:pt x="1779186" y="447363"/>
                  </a:lnTo>
                  <a:lnTo>
                    <a:pt x="1745067" y="417977"/>
                  </a:lnTo>
                  <a:lnTo>
                    <a:pt x="1710209" y="389442"/>
                  </a:lnTo>
                  <a:lnTo>
                    <a:pt x="1674629" y="361774"/>
                  </a:lnTo>
                  <a:lnTo>
                    <a:pt x="1638343" y="334990"/>
                  </a:lnTo>
                  <a:lnTo>
                    <a:pt x="1601367" y="309105"/>
                  </a:lnTo>
                  <a:lnTo>
                    <a:pt x="1563718" y="284138"/>
                  </a:lnTo>
                  <a:lnTo>
                    <a:pt x="1525411" y="260103"/>
                  </a:lnTo>
                  <a:lnTo>
                    <a:pt x="1486464" y="237017"/>
                  </a:lnTo>
                  <a:lnTo>
                    <a:pt x="1446891" y="214897"/>
                  </a:lnTo>
                  <a:lnTo>
                    <a:pt x="1406710" y="193760"/>
                  </a:lnTo>
                  <a:lnTo>
                    <a:pt x="1365937" y="173621"/>
                  </a:lnTo>
                  <a:lnTo>
                    <a:pt x="1324587" y="154497"/>
                  </a:lnTo>
                  <a:lnTo>
                    <a:pt x="1282678" y="136405"/>
                  </a:lnTo>
                  <a:lnTo>
                    <a:pt x="1240225" y="119361"/>
                  </a:lnTo>
                  <a:lnTo>
                    <a:pt x="1197245" y="103382"/>
                  </a:lnTo>
                  <a:lnTo>
                    <a:pt x="1153753" y="88483"/>
                  </a:lnTo>
                  <a:lnTo>
                    <a:pt x="1109767" y="74682"/>
                  </a:lnTo>
                  <a:lnTo>
                    <a:pt x="1065302" y="61995"/>
                  </a:lnTo>
                  <a:lnTo>
                    <a:pt x="1020374" y="50438"/>
                  </a:lnTo>
                  <a:lnTo>
                    <a:pt x="975000" y="40027"/>
                  </a:lnTo>
                  <a:lnTo>
                    <a:pt x="929197" y="30780"/>
                  </a:lnTo>
                  <a:lnTo>
                    <a:pt x="882979" y="22712"/>
                  </a:lnTo>
                  <a:lnTo>
                    <a:pt x="836364" y="15841"/>
                  </a:lnTo>
                  <a:lnTo>
                    <a:pt x="789368" y="10182"/>
                  </a:lnTo>
                  <a:lnTo>
                    <a:pt x="742006" y="5752"/>
                  </a:lnTo>
                  <a:lnTo>
                    <a:pt x="694296" y="2567"/>
                  </a:lnTo>
                  <a:lnTo>
                    <a:pt x="646253" y="644"/>
                  </a:lnTo>
                  <a:lnTo>
                    <a:pt x="597894" y="0"/>
                  </a:lnTo>
                  <a:close/>
                </a:path>
              </a:pathLst>
            </a:custGeom>
            <a:solidFill>
              <a:srgbClr val="E86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126430" y="0"/>
              <a:ext cx="2607310" cy="1504950"/>
            </a:xfrm>
            <a:custGeom>
              <a:avLst/>
              <a:gdLst/>
              <a:ahLst/>
              <a:cxnLst/>
              <a:rect l="l" t="t" r="r" b="b"/>
              <a:pathLst>
                <a:path w="2607310" h="1504950">
                  <a:moveTo>
                    <a:pt x="2607079" y="0"/>
                  </a:moveTo>
                  <a:lnTo>
                    <a:pt x="723309" y="0"/>
                  </a:lnTo>
                  <a:lnTo>
                    <a:pt x="722550" y="377"/>
                  </a:lnTo>
                  <a:lnTo>
                    <a:pt x="681247" y="19543"/>
                  </a:lnTo>
                  <a:lnTo>
                    <a:pt x="639343" y="37608"/>
                  </a:lnTo>
                  <a:lnTo>
                    <a:pt x="596857" y="54551"/>
                  </a:lnTo>
                  <a:lnTo>
                    <a:pt x="553807" y="70356"/>
                  </a:lnTo>
                  <a:lnTo>
                    <a:pt x="510212" y="85003"/>
                  </a:lnTo>
                  <a:lnTo>
                    <a:pt x="466091" y="98473"/>
                  </a:lnTo>
                  <a:lnTo>
                    <a:pt x="421461" y="110749"/>
                  </a:lnTo>
                  <a:lnTo>
                    <a:pt x="376342" y="121812"/>
                  </a:lnTo>
                  <a:lnTo>
                    <a:pt x="330752" y="131642"/>
                  </a:lnTo>
                  <a:lnTo>
                    <a:pt x="284710" y="140222"/>
                  </a:lnTo>
                  <a:lnTo>
                    <a:pt x="238234" y="147533"/>
                  </a:lnTo>
                  <a:lnTo>
                    <a:pt x="191343" y="153556"/>
                  </a:lnTo>
                  <a:lnTo>
                    <a:pt x="144055" y="158273"/>
                  </a:lnTo>
                  <a:lnTo>
                    <a:pt x="96389" y="161666"/>
                  </a:lnTo>
                  <a:lnTo>
                    <a:pt x="48363" y="163715"/>
                  </a:lnTo>
                  <a:lnTo>
                    <a:pt x="0" y="164402"/>
                  </a:lnTo>
                  <a:lnTo>
                    <a:pt x="0" y="1504695"/>
                  </a:lnTo>
                  <a:lnTo>
                    <a:pt x="48324" y="1504316"/>
                  </a:lnTo>
                  <a:lnTo>
                    <a:pt x="96468" y="1503180"/>
                  </a:lnTo>
                  <a:lnTo>
                    <a:pt x="144422" y="1501292"/>
                  </a:lnTo>
                  <a:lnTo>
                    <a:pt x="192182" y="1498660"/>
                  </a:lnTo>
                  <a:lnTo>
                    <a:pt x="239740" y="1495288"/>
                  </a:lnTo>
                  <a:lnTo>
                    <a:pt x="287092" y="1491182"/>
                  </a:lnTo>
                  <a:lnTo>
                    <a:pt x="334233" y="1486349"/>
                  </a:lnTo>
                  <a:lnTo>
                    <a:pt x="381155" y="1480792"/>
                  </a:lnTo>
                  <a:lnTo>
                    <a:pt x="427854" y="1474519"/>
                  </a:lnTo>
                  <a:lnTo>
                    <a:pt x="474324" y="1467535"/>
                  </a:lnTo>
                  <a:lnTo>
                    <a:pt x="520560" y="1459846"/>
                  </a:lnTo>
                  <a:lnTo>
                    <a:pt x="566555" y="1451457"/>
                  </a:lnTo>
                  <a:lnTo>
                    <a:pt x="612304" y="1442374"/>
                  </a:lnTo>
                  <a:lnTo>
                    <a:pt x="657801" y="1432602"/>
                  </a:lnTo>
                  <a:lnTo>
                    <a:pt x="703040" y="1422148"/>
                  </a:lnTo>
                  <a:lnTo>
                    <a:pt x="748017" y="1411016"/>
                  </a:lnTo>
                  <a:lnTo>
                    <a:pt x="792725" y="1399213"/>
                  </a:lnTo>
                  <a:lnTo>
                    <a:pt x="837158" y="1386745"/>
                  </a:lnTo>
                  <a:lnTo>
                    <a:pt x="881312" y="1373616"/>
                  </a:lnTo>
                  <a:lnTo>
                    <a:pt x="925180" y="1359833"/>
                  </a:lnTo>
                  <a:lnTo>
                    <a:pt x="968756" y="1345401"/>
                  </a:lnTo>
                  <a:lnTo>
                    <a:pt x="1012035" y="1330327"/>
                  </a:lnTo>
                  <a:lnTo>
                    <a:pt x="1055011" y="1314615"/>
                  </a:lnTo>
                  <a:lnTo>
                    <a:pt x="1097679" y="1298271"/>
                  </a:lnTo>
                  <a:lnTo>
                    <a:pt x="1140033" y="1281301"/>
                  </a:lnTo>
                  <a:lnTo>
                    <a:pt x="1182067" y="1263711"/>
                  </a:lnTo>
                  <a:lnTo>
                    <a:pt x="1223775" y="1245506"/>
                  </a:lnTo>
                  <a:lnTo>
                    <a:pt x="1265153" y="1226692"/>
                  </a:lnTo>
                  <a:lnTo>
                    <a:pt x="1306193" y="1207275"/>
                  </a:lnTo>
                  <a:lnTo>
                    <a:pt x="1346891" y="1187260"/>
                  </a:lnTo>
                  <a:lnTo>
                    <a:pt x="1387241" y="1166654"/>
                  </a:lnTo>
                  <a:lnTo>
                    <a:pt x="1427237" y="1145460"/>
                  </a:lnTo>
                  <a:lnTo>
                    <a:pt x="1466874" y="1123687"/>
                  </a:lnTo>
                  <a:lnTo>
                    <a:pt x="1506146" y="1101338"/>
                  </a:lnTo>
                  <a:lnTo>
                    <a:pt x="1545046" y="1078420"/>
                  </a:lnTo>
                  <a:lnTo>
                    <a:pt x="1583570" y="1054938"/>
                  </a:lnTo>
                  <a:lnTo>
                    <a:pt x="1621712" y="1030898"/>
                  </a:lnTo>
                  <a:lnTo>
                    <a:pt x="1659467" y="1006306"/>
                  </a:lnTo>
                  <a:lnTo>
                    <a:pt x="1696827" y="981168"/>
                  </a:lnTo>
                  <a:lnTo>
                    <a:pt x="1733789" y="955488"/>
                  </a:lnTo>
                  <a:lnTo>
                    <a:pt x="1770345" y="929273"/>
                  </a:lnTo>
                  <a:lnTo>
                    <a:pt x="1806491" y="902529"/>
                  </a:lnTo>
                  <a:lnTo>
                    <a:pt x="1842221" y="875260"/>
                  </a:lnTo>
                  <a:lnTo>
                    <a:pt x="1877529" y="847474"/>
                  </a:lnTo>
                  <a:lnTo>
                    <a:pt x="1912410" y="819174"/>
                  </a:lnTo>
                  <a:lnTo>
                    <a:pt x="1946857" y="790368"/>
                  </a:lnTo>
                  <a:lnTo>
                    <a:pt x="1980865" y="761061"/>
                  </a:lnTo>
                  <a:lnTo>
                    <a:pt x="2014429" y="731258"/>
                  </a:lnTo>
                  <a:lnTo>
                    <a:pt x="2047543" y="700965"/>
                  </a:lnTo>
                  <a:lnTo>
                    <a:pt x="2080201" y="670187"/>
                  </a:lnTo>
                  <a:lnTo>
                    <a:pt x="2112397" y="638931"/>
                  </a:lnTo>
                  <a:lnTo>
                    <a:pt x="2144126" y="607203"/>
                  </a:lnTo>
                  <a:lnTo>
                    <a:pt x="2175382" y="575007"/>
                  </a:lnTo>
                  <a:lnTo>
                    <a:pt x="2206159" y="542349"/>
                  </a:lnTo>
                  <a:lnTo>
                    <a:pt x="2236452" y="509236"/>
                  </a:lnTo>
                  <a:lnTo>
                    <a:pt x="2266256" y="475672"/>
                  </a:lnTo>
                  <a:lnTo>
                    <a:pt x="2295563" y="441664"/>
                  </a:lnTo>
                  <a:lnTo>
                    <a:pt x="2324370" y="407217"/>
                  </a:lnTo>
                  <a:lnTo>
                    <a:pt x="2352669" y="372337"/>
                  </a:lnTo>
                  <a:lnTo>
                    <a:pt x="2380456" y="337029"/>
                  </a:lnTo>
                  <a:lnTo>
                    <a:pt x="2407725" y="301299"/>
                  </a:lnTo>
                  <a:lnTo>
                    <a:pt x="2434469" y="265153"/>
                  </a:lnTo>
                  <a:lnTo>
                    <a:pt x="2460684" y="228597"/>
                  </a:lnTo>
                  <a:lnTo>
                    <a:pt x="2486364" y="191635"/>
                  </a:lnTo>
                  <a:lnTo>
                    <a:pt x="2511503" y="154275"/>
                  </a:lnTo>
                  <a:lnTo>
                    <a:pt x="2536095" y="116521"/>
                  </a:lnTo>
                  <a:lnTo>
                    <a:pt x="2560135" y="78379"/>
                  </a:lnTo>
                  <a:lnTo>
                    <a:pt x="2583617" y="39855"/>
                  </a:lnTo>
                  <a:lnTo>
                    <a:pt x="2606535" y="955"/>
                  </a:lnTo>
                  <a:lnTo>
                    <a:pt x="2607079" y="0"/>
                  </a:lnTo>
                  <a:close/>
                </a:path>
              </a:pathLst>
            </a:custGeom>
            <a:solidFill>
              <a:srgbClr val="6D2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670774" y="0"/>
              <a:ext cx="3617595" cy="2365375"/>
            </a:xfrm>
            <a:custGeom>
              <a:avLst/>
              <a:gdLst/>
              <a:ahLst/>
              <a:cxnLst/>
              <a:rect l="l" t="t" r="r" b="b"/>
              <a:pathLst>
                <a:path w="3617594" h="2365375">
                  <a:moveTo>
                    <a:pt x="2501668" y="0"/>
                  </a:moveTo>
                  <a:lnTo>
                    <a:pt x="1095482" y="0"/>
                  </a:lnTo>
                  <a:lnTo>
                    <a:pt x="1056048" y="16197"/>
                  </a:lnTo>
                  <a:lnTo>
                    <a:pt x="1014978" y="34206"/>
                  </a:lnTo>
                  <a:lnTo>
                    <a:pt x="974350" y="53170"/>
                  </a:lnTo>
                  <a:lnTo>
                    <a:pt x="934183" y="73081"/>
                  </a:lnTo>
                  <a:lnTo>
                    <a:pt x="894495" y="93929"/>
                  </a:lnTo>
                  <a:lnTo>
                    <a:pt x="855304" y="115706"/>
                  </a:lnTo>
                  <a:lnTo>
                    <a:pt x="816628" y="138402"/>
                  </a:lnTo>
                  <a:lnTo>
                    <a:pt x="778485" y="162009"/>
                  </a:lnTo>
                  <a:lnTo>
                    <a:pt x="740892" y="186518"/>
                  </a:lnTo>
                  <a:lnTo>
                    <a:pt x="703869" y="211920"/>
                  </a:lnTo>
                  <a:lnTo>
                    <a:pt x="667433" y="238206"/>
                  </a:lnTo>
                  <a:lnTo>
                    <a:pt x="631602" y="265367"/>
                  </a:lnTo>
                  <a:lnTo>
                    <a:pt x="596393" y="293394"/>
                  </a:lnTo>
                  <a:lnTo>
                    <a:pt x="561826" y="322278"/>
                  </a:lnTo>
                  <a:lnTo>
                    <a:pt x="527918" y="352011"/>
                  </a:lnTo>
                  <a:lnTo>
                    <a:pt x="494687" y="382582"/>
                  </a:lnTo>
                  <a:lnTo>
                    <a:pt x="462151" y="413984"/>
                  </a:lnTo>
                  <a:lnTo>
                    <a:pt x="430329" y="446208"/>
                  </a:lnTo>
                  <a:lnTo>
                    <a:pt x="399237" y="479244"/>
                  </a:lnTo>
                  <a:lnTo>
                    <a:pt x="368894" y="513083"/>
                  </a:lnTo>
                  <a:lnTo>
                    <a:pt x="339319" y="547717"/>
                  </a:lnTo>
                  <a:lnTo>
                    <a:pt x="310529" y="583137"/>
                  </a:lnTo>
                  <a:lnTo>
                    <a:pt x="282542" y="619334"/>
                  </a:lnTo>
                  <a:lnTo>
                    <a:pt x="255376" y="656299"/>
                  </a:lnTo>
                  <a:lnTo>
                    <a:pt x="229050" y="694022"/>
                  </a:lnTo>
                  <a:lnTo>
                    <a:pt x="203580" y="732496"/>
                  </a:lnTo>
                  <a:lnTo>
                    <a:pt x="178986" y="771710"/>
                  </a:lnTo>
                  <a:lnTo>
                    <a:pt x="155286" y="811657"/>
                  </a:lnTo>
                  <a:lnTo>
                    <a:pt x="132496" y="852327"/>
                  </a:lnTo>
                  <a:lnTo>
                    <a:pt x="110636" y="893711"/>
                  </a:lnTo>
                  <a:lnTo>
                    <a:pt x="89723" y="935800"/>
                  </a:lnTo>
                  <a:lnTo>
                    <a:pt x="69776" y="978586"/>
                  </a:lnTo>
                  <a:lnTo>
                    <a:pt x="50812" y="1022060"/>
                  </a:lnTo>
                  <a:lnTo>
                    <a:pt x="32849" y="1066212"/>
                  </a:lnTo>
                  <a:lnTo>
                    <a:pt x="15905" y="1111033"/>
                  </a:lnTo>
                  <a:lnTo>
                    <a:pt x="0" y="1156516"/>
                  </a:lnTo>
                  <a:lnTo>
                    <a:pt x="3599764" y="2365200"/>
                  </a:lnTo>
                  <a:lnTo>
                    <a:pt x="3614531" y="2319336"/>
                  </a:lnTo>
                  <a:lnTo>
                    <a:pt x="3617225" y="2310194"/>
                  </a:lnTo>
                  <a:lnTo>
                    <a:pt x="3617225" y="1212353"/>
                  </a:lnTo>
                  <a:lnTo>
                    <a:pt x="3595532" y="1145014"/>
                  </a:lnTo>
                  <a:lnTo>
                    <a:pt x="3580417" y="1102807"/>
                  </a:lnTo>
                  <a:lnTo>
                    <a:pt x="3564319" y="1060988"/>
                  </a:lnTo>
                  <a:lnTo>
                    <a:pt x="3547247" y="1019573"/>
                  </a:lnTo>
                  <a:lnTo>
                    <a:pt x="3529210" y="978581"/>
                  </a:lnTo>
                  <a:lnTo>
                    <a:pt x="3510217" y="938029"/>
                  </a:lnTo>
                  <a:lnTo>
                    <a:pt x="3490275" y="897936"/>
                  </a:lnTo>
                  <a:lnTo>
                    <a:pt x="3469396" y="858319"/>
                  </a:lnTo>
                  <a:lnTo>
                    <a:pt x="3447586" y="819197"/>
                  </a:lnTo>
                  <a:lnTo>
                    <a:pt x="3424855" y="780588"/>
                  </a:lnTo>
                  <a:lnTo>
                    <a:pt x="3401212" y="742508"/>
                  </a:lnTo>
                  <a:lnTo>
                    <a:pt x="3376665" y="704977"/>
                  </a:lnTo>
                  <a:lnTo>
                    <a:pt x="3351224" y="668012"/>
                  </a:lnTo>
                  <a:lnTo>
                    <a:pt x="3324898" y="631632"/>
                  </a:lnTo>
                  <a:lnTo>
                    <a:pt x="3297694" y="595853"/>
                  </a:lnTo>
                  <a:lnTo>
                    <a:pt x="3269622" y="560695"/>
                  </a:lnTo>
                  <a:lnTo>
                    <a:pt x="3240692" y="526175"/>
                  </a:lnTo>
                  <a:lnTo>
                    <a:pt x="3210911" y="492311"/>
                  </a:lnTo>
                  <a:lnTo>
                    <a:pt x="3180288" y="459120"/>
                  </a:lnTo>
                  <a:lnTo>
                    <a:pt x="3148833" y="426622"/>
                  </a:lnTo>
                  <a:lnTo>
                    <a:pt x="3116554" y="394833"/>
                  </a:lnTo>
                  <a:lnTo>
                    <a:pt x="3083460" y="363772"/>
                  </a:lnTo>
                  <a:lnTo>
                    <a:pt x="3049560" y="333457"/>
                  </a:lnTo>
                  <a:lnTo>
                    <a:pt x="3014863" y="303906"/>
                  </a:lnTo>
                  <a:lnTo>
                    <a:pt x="2979377" y="275136"/>
                  </a:lnTo>
                  <a:lnTo>
                    <a:pt x="2943112" y="247166"/>
                  </a:lnTo>
                  <a:lnTo>
                    <a:pt x="2906076" y="220013"/>
                  </a:lnTo>
                  <a:lnTo>
                    <a:pt x="2868278" y="193696"/>
                  </a:lnTo>
                  <a:lnTo>
                    <a:pt x="2829727" y="168232"/>
                  </a:lnTo>
                  <a:lnTo>
                    <a:pt x="2790432" y="143640"/>
                  </a:lnTo>
                  <a:lnTo>
                    <a:pt x="2750401" y="119936"/>
                  </a:lnTo>
                  <a:lnTo>
                    <a:pt x="2709644" y="97141"/>
                  </a:lnTo>
                  <a:lnTo>
                    <a:pt x="2668169" y="75270"/>
                  </a:lnTo>
                  <a:lnTo>
                    <a:pt x="2625986" y="54343"/>
                  </a:lnTo>
                  <a:lnTo>
                    <a:pt x="2583102" y="34376"/>
                  </a:lnTo>
                  <a:lnTo>
                    <a:pt x="2539527" y="15389"/>
                  </a:lnTo>
                  <a:lnTo>
                    <a:pt x="2501668" y="0"/>
                  </a:lnTo>
                  <a:close/>
                </a:path>
              </a:pathLst>
            </a:custGeom>
            <a:solidFill>
              <a:srgbClr val="CC00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6563238" y="1038071"/>
              <a:ext cx="781050" cy="1171575"/>
            </a:xfrm>
            <a:custGeom>
              <a:avLst/>
              <a:gdLst/>
              <a:ahLst/>
              <a:cxnLst/>
              <a:rect l="l" t="t" r="r" b="b"/>
              <a:pathLst>
                <a:path w="781050" h="1171575">
                  <a:moveTo>
                    <a:pt x="130175" y="0"/>
                  </a:moveTo>
                  <a:lnTo>
                    <a:pt x="0" y="0"/>
                  </a:lnTo>
                  <a:lnTo>
                    <a:pt x="0" y="1171575"/>
                  </a:lnTo>
                  <a:lnTo>
                    <a:pt x="130175" y="1171575"/>
                  </a:lnTo>
                  <a:lnTo>
                    <a:pt x="130175" y="0"/>
                  </a:lnTo>
                  <a:close/>
                </a:path>
                <a:path w="781050" h="1171575">
                  <a:moveTo>
                    <a:pt x="455612" y="0"/>
                  </a:moveTo>
                  <a:lnTo>
                    <a:pt x="325437" y="0"/>
                  </a:lnTo>
                  <a:lnTo>
                    <a:pt x="325437" y="1171575"/>
                  </a:lnTo>
                  <a:lnTo>
                    <a:pt x="455612" y="1171575"/>
                  </a:lnTo>
                  <a:lnTo>
                    <a:pt x="455612" y="0"/>
                  </a:lnTo>
                  <a:close/>
                </a:path>
                <a:path w="781050" h="1171575">
                  <a:moveTo>
                    <a:pt x="781050" y="0"/>
                  </a:moveTo>
                  <a:lnTo>
                    <a:pt x="650875" y="0"/>
                  </a:lnTo>
                  <a:lnTo>
                    <a:pt x="650875" y="1171575"/>
                  </a:lnTo>
                  <a:lnTo>
                    <a:pt x="781050" y="1171575"/>
                  </a:lnTo>
                  <a:lnTo>
                    <a:pt x="781050" y="0"/>
                  </a:lnTo>
                  <a:close/>
                </a:path>
              </a:pathLst>
            </a:custGeom>
            <a:solidFill>
              <a:srgbClr val="F5F5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6748202" y="8268512"/>
              <a:ext cx="1539875" cy="1214755"/>
            </a:xfrm>
            <a:custGeom>
              <a:avLst/>
              <a:gdLst/>
              <a:ahLst/>
              <a:cxnLst/>
              <a:rect l="l" t="t" r="r" b="b"/>
              <a:pathLst>
                <a:path w="1539875" h="1214754">
                  <a:moveTo>
                    <a:pt x="1539798" y="1012050"/>
                  </a:moveTo>
                  <a:lnTo>
                    <a:pt x="0" y="1012050"/>
                  </a:lnTo>
                  <a:lnTo>
                    <a:pt x="0" y="1214437"/>
                  </a:lnTo>
                  <a:lnTo>
                    <a:pt x="1539798" y="1214437"/>
                  </a:lnTo>
                  <a:lnTo>
                    <a:pt x="1539798" y="1012050"/>
                  </a:lnTo>
                  <a:close/>
                </a:path>
                <a:path w="1539875" h="1214754">
                  <a:moveTo>
                    <a:pt x="1539798" y="506018"/>
                  </a:moveTo>
                  <a:lnTo>
                    <a:pt x="0" y="506018"/>
                  </a:lnTo>
                  <a:lnTo>
                    <a:pt x="0" y="708418"/>
                  </a:lnTo>
                  <a:lnTo>
                    <a:pt x="1539798" y="708418"/>
                  </a:lnTo>
                  <a:lnTo>
                    <a:pt x="1539798" y="506018"/>
                  </a:lnTo>
                  <a:close/>
                </a:path>
                <a:path w="1539875" h="1214754">
                  <a:moveTo>
                    <a:pt x="1539798" y="0"/>
                  </a:moveTo>
                  <a:lnTo>
                    <a:pt x="0" y="0"/>
                  </a:lnTo>
                  <a:lnTo>
                    <a:pt x="0" y="202399"/>
                  </a:lnTo>
                  <a:lnTo>
                    <a:pt x="1539798" y="202399"/>
                  </a:lnTo>
                  <a:lnTo>
                    <a:pt x="1539798" y="0"/>
                  </a:lnTo>
                  <a:close/>
                </a:path>
              </a:pathLst>
            </a:custGeom>
            <a:solidFill>
              <a:srgbClr val="FCBD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32589" y="3745356"/>
              <a:ext cx="7715245" cy="564831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33801" y="1657325"/>
              <a:ext cx="9054871" cy="55916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3257835" y="1930196"/>
              <a:ext cx="325755" cy="67310"/>
            </a:xfrm>
            <a:custGeom>
              <a:avLst/>
              <a:gdLst/>
              <a:ahLst/>
              <a:cxnLst/>
              <a:rect l="l" t="t" r="r" b="b"/>
              <a:pathLst>
                <a:path w="325755" h="67310">
                  <a:moveTo>
                    <a:pt x="325221" y="0"/>
                  </a:moveTo>
                  <a:lnTo>
                    <a:pt x="319976" y="0"/>
                  </a:lnTo>
                  <a:lnTo>
                    <a:pt x="319976" y="5080"/>
                  </a:lnTo>
                  <a:lnTo>
                    <a:pt x="319976" y="62230"/>
                  </a:lnTo>
                  <a:lnTo>
                    <a:pt x="5232" y="62230"/>
                  </a:lnTo>
                  <a:lnTo>
                    <a:pt x="5232" y="5156"/>
                  </a:lnTo>
                  <a:lnTo>
                    <a:pt x="319976" y="5080"/>
                  </a:lnTo>
                  <a:lnTo>
                    <a:pt x="319976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62230"/>
                  </a:lnTo>
                  <a:lnTo>
                    <a:pt x="0" y="62420"/>
                  </a:lnTo>
                  <a:lnTo>
                    <a:pt x="0" y="67310"/>
                  </a:lnTo>
                  <a:lnTo>
                    <a:pt x="325221" y="67310"/>
                  </a:lnTo>
                  <a:lnTo>
                    <a:pt x="325221" y="62420"/>
                  </a:lnTo>
                  <a:lnTo>
                    <a:pt x="325221" y="62230"/>
                  </a:lnTo>
                  <a:lnTo>
                    <a:pt x="325221" y="5080"/>
                  </a:lnTo>
                  <a:lnTo>
                    <a:pt x="325221" y="2540"/>
                  </a:lnTo>
                  <a:lnTo>
                    <a:pt x="325221" y="0"/>
                  </a:lnTo>
                  <a:close/>
                </a:path>
              </a:pathLst>
            </a:custGeom>
            <a:solidFill>
              <a:srgbClr val="6AA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3263080" y="1935352"/>
              <a:ext cx="314960" cy="57785"/>
            </a:xfrm>
            <a:custGeom>
              <a:avLst/>
              <a:gdLst/>
              <a:ahLst/>
              <a:cxnLst/>
              <a:rect l="l" t="t" r="r" b="b"/>
              <a:pathLst>
                <a:path w="314959" h="57785">
                  <a:moveTo>
                    <a:pt x="314744" y="0"/>
                  </a:moveTo>
                  <a:lnTo>
                    <a:pt x="0" y="0"/>
                  </a:lnTo>
                  <a:lnTo>
                    <a:pt x="0" y="57264"/>
                  </a:lnTo>
                  <a:lnTo>
                    <a:pt x="314744" y="57264"/>
                  </a:lnTo>
                  <a:lnTo>
                    <a:pt x="3147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3260465" y="1933193"/>
              <a:ext cx="320040" cy="62230"/>
            </a:xfrm>
            <a:custGeom>
              <a:avLst/>
              <a:gdLst/>
              <a:ahLst/>
              <a:cxnLst/>
              <a:rect l="l" t="t" r="r" b="b"/>
              <a:pathLst>
                <a:path w="320040" h="62230">
                  <a:moveTo>
                    <a:pt x="319963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0" y="59690"/>
                  </a:lnTo>
                  <a:lnTo>
                    <a:pt x="0" y="62230"/>
                  </a:lnTo>
                  <a:lnTo>
                    <a:pt x="319963" y="62230"/>
                  </a:lnTo>
                  <a:lnTo>
                    <a:pt x="319963" y="59690"/>
                  </a:lnTo>
                  <a:lnTo>
                    <a:pt x="2616" y="59690"/>
                  </a:lnTo>
                  <a:lnTo>
                    <a:pt x="2616" y="2540"/>
                  </a:lnTo>
                  <a:lnTo>
                    <a:pt x="317360" y="2540"/>
                  </a:lnTo>
                  <a:lnTo>
                    <a:pt x="317360" y="59423"/>
                  </a:lnTo>
                  <a:lnTo>
                    <a:pt x="319963" y="59423"/>
                  </a:lnTo>
                  <a:lnTo>
                    <a:pt x="319963" y="2540"/>
                  </a:lnTo>
                  <a:lnTo>
                    <a:pt x="319963" y="2159"/>
                  </a:lnTo>
                  <a:lnTo>
                    <a:pt x="319963" y="0"/>
                  </a:lnTo>
                  <a:close/>
                </a:path>
              </a:pathLst>
            </a:custGeom>
            <a:solidFill>
              <a:srgbClr val="6AA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38435" y="2724937"/>
              <a:ext cx="2836730" cy="553377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2293151" y="3926324"/>
            <a:ext cx="114300" cy="4381500"/>
            <a:chOff x="2293151" y="3926324"/>
            <a:chExt cx="114300" cy="4381500"/>
          </a:xfrm>
        </p:grpSpPr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93151" y="3926324"/>
              <a:ext cx="114300" cy="1143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93151" y="7126724"/>
              <a:ext cx="114300" cy="1143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93151" y="8193524"/>
              <a:ext cx="114300" cy="114300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2575726" y="3627874"/>
            <a:ext cx="5001260" cy="4826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2230">
              <a:lnSpc>
                <a:spcPct val="116700"/>
              </a:lnSpc>
              <a:spcBef>
                <a:spcPts val="95"/>
              </a:spcBef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The broad categories </a:t>
            </a:r>
            <a:r>
              <a:rPr sz="30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(headings - ‘challenges’, </a:t>
            </a:r>
            <a:r>
              <a:rPr sz="30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‘support’,</a:t>
            </a:r>
            <a:r>
              <a:rPr sz="3000" spc="-3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‘what</a:t>
            </a:r>
            <a:r>
              <a:rPr sz="3000" spc="-3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helps’)</a:t>
            </a:r>
            <a:r>
              <a:rPr sz="3000" spc="-3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and </a:t>
            </a:r>
            <a:r>
              <a:rPr sz="3000" spc="-89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themes (on the blue post- </a:t>
            </a:r>
            <a:r>
              <a:rPr sz="30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its) came from the young </a:t>
            </a:r>
            <a:r>
              <a:rPr sz="30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and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adult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researchers.</a:t>
            </a:r>
            <a:endParaRPr sz="3000">
              <a:latin typeface="ABeeZee"/>
              <a:cs typeface="ABeeZee"/>
            </a:endParaRPr>
          </a:p>
          <a:p>
            <a:pPr marL="12700" marR="5080">
              <a:lnSpc>
                <a:spcPts val="4200"/>
              </a:lnSpc>
              <a:spcBef>
                <a:spcPts val="100"/>
              </a:spcBef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The yellow post-its are </a:t>
            </a:r>
            <a:r>
              <a:rPr sz="30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quotes by interviewees. </a:t>
            </a:r>
            <a:r>
              <a:rPr sz="30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More</a:t>
            </a:r>
            <a:r>
              <a:rPr sz="30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were</a:t>
            </a:r>
            <a:r>
              <a:rPr sz="30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added</a:t>
            </a:r>
            <a:r>
              <a:rPr sz="30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over</a:t>
            </a:r>
            <a:r>
              <a:rPr sz="30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time</a:t>
            </a:r>
            <a:endParaRPr sz="3000">
              <a:latin typeface="ABeeZee"/>
              <a:cs typeface="ABeeZee"/>
            </a:endParaRPr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23E8B7C9-4431-42A1-87DC-F8E4214C8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268950" rIns="0" bIns="0" rtlCol="0">
            <a:spAutoFit/>
          </a:bodyPr>
          <a:lstStyle/>
          <a:p>
            <a:pPr marL="79375" marR="67945">
              <a:lnSpc>
                <a:spcPct val="116700"/>
              </a:lnSpc>
              <a:spcBef>
                <a:spcPts val="95"/>
              </a:spcBef>
            </a:pPr>
            <a:r>
              <a:rPr dirty="0"/>
              <a:t>Don’t</a:t>
            </a:r>
            <a:r>
              <a:rPr spc="-10" dirty="0"/>
              <a:t> </a:t>
            </a:r>
            <a:r>
              <a:rPr dirty="0"/>
              <a:t>use</a:t>
            </a:r>
            <a:r>
              <a:rPr spc="-10" dirty="0"/>
              <a:t> </a:t>
            </a:r>
            <a:r>
              <a:rPr dirty="0"/>
              <a:t>numbers</a:t>
            </a:r>
            <a:r>
              <a:rPr spc="-5" dirty="0"/>
              <a:t> </a:t>
            </a:r>
            <a:r>
              <a:rPr dirty="0"/>
              <a:t>(e.g.</a:t>
            </a:r>
            <a:r>
              <a:rPr spc="-10" dirty="0"/>
              <a:t> </a:t>
            </a:r>
            <a:r>
              <a:rPr dirty="0"/>
              <a:t>‘20</a:t>
            </a:r>
            <a:r>
              <a:rPr spc="-5" dirty="0"/>
              <a:t> </a:t>
            </a:r>
            <a:r>
              <a:rPr dirty="0"/>
              <a:t>number</a:t>
            </a:r>
            <a:r>
              <a:rPr spc="-10" dirty="0"/>
              <a:t> </a:t>
            </a:r>
            <a:r>
              <a:rPr dirty="0"/>
              <a:t>of</a:t>
            </a:r>
            <a:r>
              <a:rPr spc="-5" dirty="0"/>
              <a:t> </a:t>
            </a:r>
            <a:r>
              <a:rPr dirty="0"/>
              <a:t>people</a:t>
            </a:r>
            <a:r>
              <a:rPr spc="-10" dirty="0"/>
              <a:t> </a:t>
            </a:r>
            <a:r>
              <a:rPr dirty="0"/>
              <a:t>said</a:t>
            </a:r>
            <a:r>
              <a:rPr spc="-5" dirty="0"/>
              <a:t> </a:t>
            </a:r>
            <a:r>
              <a:rPr dirty="0"/>
              <a:t>X’),</a:t>
            </a:r>
            <a:r>
              <a:rPr spc="-10" dirty="0"/>
              <a:t> </a:t>
            </a:r>
            <a:r>
              <a:rPr dirty="0"/>
              <a:t>but</a:t>
            </a:r>
            <a:r>
              <a:rPr spc="-5" dirty="0"/>
              <a:t> </a:t>
            </a:r>
            <a:r>
              <a:rPr dirty="0"/>
              <a:t>you</a:t>
            </a:r>
            <a:r>
              <a:rPr spc="-10" dirty="0"/>
              <a:t> </a:t>
            </a:r>
            <a:r>
              <a:rPr dirty="0"/>
              <a:t>could</a:t>
            </a:r>
            <a:r>
              <a:rPr spc="-5" dirty="0"/>
              <a:t> </a:t>
            </a:r>
            <a:r>
              <a:rPr dirty="0"/>
              <a:t>say </a:t>
            </a:r>
            <a:r>
              <a:rPr spc="-885" dirty="0"/>
              <a:t> </a:t>
            </a:r>
            <a:r>
              <a:rPr dirty="0"/>
              <a:t>something</a:t>
            </a:r>
            <a:r>
              <a:rPr spc="-5" dirty="0"/>
              <a:t> </a:t>
            </a:r>
            <a:r>
              <a:rPr dirty="0"/>
              <a:t>like</a:t>
            </a:r>
            <a:r>
              <a:rPr spc="-5" dirty="0"/>
              <a:t> </a:t>
            </a:r>
            <a:r>
              <a:rPr dirty="0"/>
              <a:t>‘A common</a:t>
            </a:r>
            <a:r>
              <a:rPr spc="-5" dirty="0"/>
              <a:t> </a:t>
            </a:r>
            <a:r>
              <a:rPr dirty="0"/>
              <a:t>theme was</a:t>
            </a:r>
            <a:r>
              <a:rPr spc="-5" dirty="0"/>
              <a:t> </a:t>
            </a:r>
            <a:r>
              <a:rPr dirty="0"/>
              <a:t>opening times’.</a:t>
            </a:r>
          </a:p>
          <a:p>
            <a:pPr marL="79375" marR="558165">
              <a:lnSpc>
                <a:spcPts val="4200"/>
              </a:lnSpc>
              <a:spcBef>
                <a:spcPts val="240"/>
              </a:spcBef>
            </a:pPr>
            <a:r>
              <a:rPr dirty="0"/>
              <a:t>Some</a:t>
            </a:r>
            <a:r>
              <a:rPr spc="-10" dirty="0"/>
              <a:t> </a:t>
            </a:r>
            <a:r>
              <a:rPr dirty="0"/>
              <a:t>points</a:t>
            </a:r>
            <a:r>
              <a:rPr spc="-10" dirty="0"/>
              <a:t> </a:t>
            </a:r>
            <a:r>
              <a:rPr dirty="0"/>
              <a:t>may</a:t>
            </a:r>
            <a:r>
              <a:rPr spc="-5" dirty="0"/>
              <a:t> </a:t>
            </a:r>
            <a:r>
              <a:rPr dirty="0"/>
              <a:t>have</a:t>
            </a:r>
            <a:r>
              <a:rPr spc="-10" dirty="0"/>
              <a:t> </a:t>
            </a:r>
            <a:r>
              <a:rPr dirty="0"/>
              <a:t>only</a:t>
            </a:r>
            <a:r>
              <a:rPr spc="-5" dirty="0"/>
              <a:t> </a:t>
            </a:r>
            <a:r>
              <a:rPr dirty="0"/>
              <a:t>been</a:t>
            </a:r>
            <a:r>
              <a:rPr spc="-10" dirty="0"/>
              <a:t> </a:t>
            </a:r>
            <a:r>
              <a:rPr dirty="0"/>
              <a:t>made</a:t>
            </a:r>
            <a:r>
              <a:rPr spc="-5" dirty="0"/>
              <a:t> </a:t>
            </a:r>
            <a:r>
              <a:rPr dirty="0"/>
              <a:t>by</a:t>
            </a:r>
            <a:r>
              <a:rPr spc="-10" dirty="0"/>
              <a:t> </a:t>
            </a:r>
            <a:r>
              <a:rPr dirty="0"/>
              <a:t>one</a:t>
            </a:r>
            <a:r>
              <a:rPr spc="-5" dirty="0"/>
              <a:t> </a:t>
            </a:r>
            <a:r>
              <a:rPr dirty="0"/>
              <a:t>person</a:t>
            </a:r>
            <a:r>
              <a:rPr spc="-10" dirty="0"/>
              <a:t> </a:t>
            </a:r>
            <a:r>
              <a:rPr dirty="0"/>
              <a:t>but</a:t>
            </a:r>
            <a:r>
              <a:rPr spc="-5" dirty="0"/>
              <a:t> </a:t>
            </a:r>
            <a:r>
              <a:rPr dirty="0"/>
              <a:t>can</a:t>
            </a:r>
            <a:r>
              <a:rPr spc="-10" dirty="0"/>
              <a:t> </a:t>
            </a:r>
            <a:r>
              <a:rPr dirty="0"/>
              <a:t>still</a:t>
            </a:r>
            <a:r>
              <a:rPr spc="-5" dirty="0"/>
              <a:t> </a:t>
            </a:r>
            <a:r>
              <a:rPr dirty="0"/>
              <a:t>be </a:t>
            </a:r>
            <a:r>
              <a:rPr spc="-885" dirty="0"/>
              <a:t> </a:t>
            </a:r>
            <a:r>
              <a:rPr dirty="0"/>
              <a:t>important</a:t>
            </a:r>
            <a:r>
              <a:rPr spc="-5" dirty="0"/>
              <a:t> </a:t>
            </a:r>
            <a:r>
              <a:rPr dirty="0"/>
              <a:t>to include.</a:t>
            </a:r>
          </a:p>
          <a:p>
            <a:pPr marL="79375" marR="33655">
              <a:lnSpc>
                <a:spcPts val="4200"/>
              </a:lnSpc>
            </a:pPr>
            <a:r>
              <a:rPr dirty="0"/>
              <a:t>Use quotes to illustrate your points and give your interviewees a voice. </a:t>
            </a:r>
            <a:r>
              <a:rPr spc="5" dirty="0"/>
              <a:t> </a:t>
            </a:r>
            <a:r>
              <a:rPr dirty="0"/>
              <a:t>Keep</a:t>
            </a:r>
            <a:r>
              <a:rPr spc="-10" dirty="0"/>
              <a:t> </a:t>
            </a:r>
            <a:r>
              <a:rPr dirty="0"/>
              <a:t>them</a:t>
            </a:r>
            <a:r>
              <a:rPr spc="-10" dirty="0"/>
              <a:t> </a:t>
            </a:r>
            <a:r>
              <a:rPr dirty="0"/>
              <a:t>short</a:t>
            </a:r>
            <a:r>
              <a:rPr spc="-5" dirty="0"/>
              <a:t> </a:t>
            </a:r>
            <a:r>
              <a:rPr dirty="0"/>
              <a:t>and</a:t>
            </a:r>
            <a:r>
              <a:rPr spc="-10" dirty="0"/>
              <a:t> </a:t>
            </a:r>
            <a:r>
              <a:rPr dirty="0"/>
              <a:t>take</a:t>
            </a:r>
            <a:r>
              <a:rPr spc="-10" dirty="0"/>
              <a:t> </a:t>
            </a:r>
            <a:r>
              <a:rPr dirty="0"/>
              <a:t>out</a:t>
            </a:r>
            <a:r>
              <a:rPr spc="-5" dirty="0"/>
              <a:t> </a:t>
            </a:r>
            <a:r>
              <a:rPr dirty="0"/>
              <a:t>unimportant</a:t>
            </a:r>
            <a:r>
              <a:rPr spc="-10" dirty="0"/>
              <a:t> </a:t>
            </a:r>
            <a:r>
              <a:rPr dirty="0"/>
              <a:t>bits</a:t>
            </a:r>
            <a:r>
              <a:rPr spc="-10" dirty="0"/>
              <a:t> </a:t>
            </a:r>
            <a:r>
              <a:rPr dirty="0"/>
              <a:t>(use</a:t>
            </a:r>
            <a:r>
              <a:rPr spc="-5" dirty="0"/>
              <a:t> </a:t>
            </a:r>
            <a:r>
              <a:rPr dirty="0"/>
              <a:t>dots</a:t>
            </a:r>
            <a:r>
              <a:rPr spc="-10" dirty="0"/>
              <a:t> </a:t>
            </a:r>
            <a:r>
              <a:rPr dirty="0"/>
              <a:t>to</a:t>
            </a:r>
            <a:r>
              <a:rPr spc="-10" dirty="0"/>
              <a:t> </a:t>
            </a:r>
            <a:r>
              <a:rPr dirty="0"/>
              <a:t>show</a:t>
            </a:r>
            <a:r>
              <a:rPr spc="-5" dirty="0"/>
              <a:t> </a:t>
            </a:r>
            <a:r>
              <a:rPr dirty="0"/>
              <a:t>you’ve </a:t>
            </a:r>
            <a:r>
              <a:rPr spc="-885" dirty="0"/>
              <a:t> </a:t>
            </a:r>
            <a:r>
              <a:rPr dirty="0"/>
              <a:t>done</a:t>
            </a:r>
            <a:r>
              <a:rPr spc="-5" dirty="0"/>
              <a:t> </a:t>
            </a:r>
            <a:r>
              <a:rPr dirty="0"/>
              <a:t>this)</a:t>
            </a:r>
            <a:r>
              <a:rPr spc="-5" dirty="0"/>
              <a:t> </a:t>
            </a:r>
            <a:r>
              <a:rPr dirty="0"/>
              <a:t>and</a:t>
            </a:r>
            <a:r>
              <a:rPr spc="-5" dirty="0"/>
              <a:t> </a:t>
            </a:r>
            <a:r>
              <a:rPr dirty="0"/>
              <a:t>anything</a:t>
            </a:r>
            <a:r>
              <a:rPr spc="-5" dirty="0"/>
              <a:t> </a:t>
            </a:r>
            <a:r>
              <a:rPr dirty="0"/>
              <a:t>that</a:t>
            </a:r>
            <a:r>
              <a:rPr spc="-5" dirty="0"/>
              <a:t> </a:t>
            </a:r>
            <a:r>
              <a:rPr dirty="0"/>
              <a:t>might</a:t>
            </a:r>
            <a:r>
              <a:rPr spc="-5" dirty="0"/>
              <a:t> </a:t>
            </a:r>
            <a:r>
              <a:rPr dirty="0"/>
              <a:t>identify</a:t>
            </a:r>
            <a:r>
              <a:rPr spc="-5" dirty="0"/>
              <a:t> </a:t>
            </a:r>
            <a:r>
              <a:rPr dirty="0"/>
              <a:t>someone. Example:</a:t>
            </a:r>
          </a:p>
          <a:p>
            <a:pPr marL="79375" marR="5080">
              <a:lnSpc>
                <a:spcPts val="4200"/>
              </a:lnSpc>
            </a:pPr>
            <a:r>
              <a:rPr dirty="0"/>
              <a:t>“I’d</a:t>
            </a:r>
            <a:r>
              <a:rPr spc="-5" dirty="0"/>
              <a:t> </a:t>
            </a:r>
            <a:r>
              <a:rPr dirty="0"/>
              <a:t>really</a:t>
            </a:r>
            <a:r>
              <a:rPr spc="-5" dirty="0"/>
              <a:t> </a:t>
            </a:r>
            <a:r>
              <a:rPr dirty="0"/>
              <a:t>like</a:t>
            </a:r>
            <a:r>
              <a:rPr spc="-5" dirty="0"/>
              <a:t> </a:t>
            </a:r>
            <a:r>
              <a:rPr dirty="0"/>
              <a:t>the</a:t>
            </a:r>
            <a:r>
              <a:rPr spc="-5" dirty="0"/>
              <a:t> </a:t>
            </a:r>
            <a:r>
              <a:rPr dirty="0"/>
              <a:t>service</a:t>
            </a:r>
            <a:r>
              <a:rPr spc="-5" dirty="0"/>
              <a:t> </a:t>
            </a:r>
            <a:r>
              <a:rPr dirty="0"/>
              <a:t>to</a:t>
            </a:r>
            <a:r>
              <a:rPr spc="-5" dirty="0"/>
              <a:t> </a:t>
            </a:r>
            <a:r>
              <a:rPr dirty="0"/>
              <a:t>be</a:t>
            </a:r>
            <a:r>
              <a:rPr spc="-5" dirty="0"/>
              <a:t> </a:t>
            </a:r>
            <a:r>
              <a:rPr dirty="0"/>
              <a:t>open</a:t>
            </a:r>
            <a:r>
              <a:rPr spc="-5" dirty="0"/>
              <a:t> </a:t>
            </a:r>
            <a:r>
              <a:rPr dirty="0"/>
              <a:t>at evenings</a:t>
            </a:r>
            <a:r>
              <a:rPr spc="-5" dirty="0"/>
              <a:t> </a:t>
            </a:r>
            <a:r>
              <a:rPr dirty="0"/>
              <a:t>and</a:t>
            </a:r>
            <a:r>
              <a:rPr spc="-5" dirty="0"/>
              <a:t> </a:t>
            </a:r>
            <a:r>
              <a:rPr spc="-70" dirty="0"/>
              <a:t>weekends</a:t>
            </a:r>
            <a:r>
              <a:rPr spc="-70" dirty="0">
                <a:latin typeface="Arial"/>
                <a:cs typeface="Arial"/>
              </a:rPr>
              <a:t>…</a:t>
            </a:r>
            <a:r>
              <a:rPr spc="60" dirty="0">
                <a:latin typeface="Arial"/>
                <a:cs typeface="Arial"/>
              </a:rPr>
              <a:t> </a:t>
            </a:r>
            <a:r>
              <a:rPr dirty="0"/>
              <a:t>as</a:t>
            </a:r>
            <a:r>
              <a:rPr spc="-5" dirty="0"/>
              <a:t> </a:t>
            </a:r>
            <a:r>
              <a:rPr dirty="0"/>
              <a:t>that </a:t>
            </a:r>
            <a:r>
              <a:rPr spc="-885" dirty="0"/>
              <a:t> </a:t>
            </a:r>
            <a:r>
              <a:rPr dirty="0"/>
              <a:t>is</a:t>
            </a:r>
            <a:r>
              <a:rPr spc="-5" dirty="0"/>
              <a:t> </a:t>
            </a:r>
            <a:r>
              <a:rPr dirty="0"/>
              <a:t>when</a:t>
            </a:r>
            <a:r>
              <a:rPr spc="-5" dirty="0"/>
              <a:t> </a:t>
            </a:r>
            <a:r>
              <a:rPr dirty="0"/>
              <a:t>people most</a:t>
            </a:r>
            <a:r>
              <a:rPr spc="-5" dirty="0"/>
              <a:t> </a:t>
            </a:r>
            <a:r>
              <a:rPr dirty="0"/>
              <a:t>need help”</a:t>
            </a:r>
            <a:r>
              <a:rPr spc="-5" dirty="0"/>
              <a:t> </a:t>
            </a:r>
            <a:r>
              <a:rPr dirty="0"/>
              <a:t>(Male service</a:t>
            </a:r>
            <a:r>
              <a:rPr spc="-5" dirty="0"/>
              <a:t> </a:t>
            </a:r>
            <a:r>
              <a:rPr dirty="0"/>
              <a:t>user, 17)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CCED903-5E9E-4ADF-B972-40038D659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822834" y="210563"/>
              <a:ext cx="15868650" cy="9937750"/>
            </a:xfrm>
            <a:custGeom>
              <a:avLst/>
              <a:gdLst/>
              <a:ahLst/>
              <a:cxnLst/>
              <a:rect l="l" t="t" r="r" b="b"/>
              <a:pathLst>
                <a:path w="15868650" h="9937750">
                  <a:moveTo>
                    <a:pt x="2354424" y="0"/>
                  </a:moveTo>
                  <a:lnTo>
                    <a:pt x="2285171" y="546"/>
                  </a:lnTo>
                  <a:lnTo>
                    <a:pt x="2213390" y="2434"/>
                  </a:lnTo>
                  <a:lnTo>
                    <a:pt x="2139369" y="5823"/>
                  </a:lnTo>
                  <a:lnTo>
                    <a:pt x="2063396" y="10872"/>
                  </a:lnTo>
                  <a:lnTo>
                    <a:pt x="2024767" y="14069"/>
                  </a:lnTo>
                  <a:lnTo>
                    <a:pt x="1985759" y="17740"/>
                  </a:lnTo>
                  <a:lnTo>
                    <a:pt x="1946406" y="21906"/>
                  </a:lnTo>
                  <a:lnTo>
                    <a:pt x="1906745" y="26586"/>
                  </a:lnTo>
                  <a:lnTo>
                    <a:pt x="1866813" y="31800"/>
                  </a:lnTo>
                  <a:lnTo>
                    <a:pt x="1826644" y="37568"/>
                  </a:lnTo>
                  <a:lnTo>
                    <a:pt x="1786275" y="43911"/>
                  </a:lnTo>
                  <a:lnTo>
                    <a:pt x="1745742" y="50847"/>
                  </a:lnTo>
                  <a:lnTo>
                    <a:pt x="1705081" y="58397"/>
                  </a:lnTo>
                  <a:lnTo>
                    <a:pt x="1664328" y="66580"/>
                  </a:lnTo>
                  <a:lnTo>
                    <a:pt x="1623518" y="75418"/>
                  </a:lnTo>
                  <a:lnTo>
                    <a:pt x="1582689" y="84928"/>
                  </a:lnTo>
                  <a:lnTo>
                    <a:pt x="1541875" y="95132"/>
                  </a:lnTo>
                  <a:lnTo>
                    <a:pt x="1501114" y="106049"/>
                  </a:lnTo>
                  <a:lnTo>
                    <a:pt x="1460440" y="117699"/>
                  </a:lnTo>
                  <a:lnTo>
                    <a:pt x="1419890" y="130101"/>
                  </a:lnTo>
                  <a:lnTo>
                    <a:pt x="1379499" y="143277"/>
                  </a:lnTo>
                  <a:lnTo>
                    <a:pt x="1339305" y="157245"/>
                  </a:lnTo>
                  <a:lnTo>
                    <a:pt x="1299342" y="172026"/>
                  </a:lnTo>
                  <a:lnTo>
                    <a:pt x="1259647" y="187639"/>
                  </a:lnTo>
                  <a:lnTo>
                    <a:pt x="1220256" y="204105"/>
                  </a:lnTo>
                  <a:lnTo>
                    <a:pt x="1181205" y="221442"/>
                  </a:lnTo>
                  <a:lnTo>
                    <a:pt x="1142529" y="239672"/>
                  </a:lnTo>
                  <a:lnTo>
                    <a:pt x="1104266" y="258813"/>
                  </a:lnTo>
                  <a:lnTo>
                    <a:pt x="1066449" y="278887"/>
                  </a:lnTo>
                  <a:lnTo>
                    <a:pt x="1029117" y="299912"/>
                  </a:lnTo>
                  <a:lnTo>
                    <a:pt x="992305" y="321909"/>
                  </a:lnTo>
                  <a:lnTo>
                    <a:pt x="956048" y="344897"/>
                  </a:lnTo>
                  <a:lnTo>
                    <a:pt x="920382" y="368896"/>
                  </a:lnTo>
                  <a:lnTo>
                    <a:pt x="885345" y="393927"/>
                  </a:lnTo>
                  <a:lnTo>
                    <a:pt x="850971" y="420008"/>
                  </a:lnTo>
                  <a:lnTo>
                    <a:pt x="817297" y="447161"/>
                  </a:lnTo>
                  <a:lnTo>
                    <a:pt x="784359" y="475405"/>
                  </a:lnTo>
                  <a:lnTo>
                    <a:pt x="752192" y="504759"/>
                  </a:lnTo>
                  <a:lnTo>
                    <a:pt x="720833" y="535244"/>
                  </a:lnTo>
                  <a:lnTo>
                    <a:pt x="690317" y="566879"/>
                  </a:lnTo>
                  <a:lnTo>
                    <a:pt x="660681" y="599684"/>
                  </a:lnTo>
                  <a:lnTo>
                    <a:pt x="631961" y="633680"/>
                  </a:lnTo>
                  <a:lnTo>
                    <a:pt x="604192" y="668886"/>
                  </a:lnTo>
                  <a:lnTo>
                    <a:pt x="577411" y="705322"/>
                  </a:lnTo>
                  <a:lnTo>
                    <a:pt x="551654" y="743008"/>
                  </a:lnTo>
                  <a:lnTo>
                    <a:pt x="526956" y="781963"/>
                  </a:lnTo>
                  <a:lnTo>
                    <a:pt x="503353" y="822209"/>
                  </a:lnTo>
                  <a:lnTo>
                    <a:pt x="480882" y="863763"/>
                  </a:lnTo>
                  <a:lnTo>
                    <a:pt x="459579" y="906647"/>
                  </a:lnTo>
                  <a:lnTo>
                    <a:pt x="439479" y="950881"/>
                  </a:lnTo>
                  <a:lnTo>
                    <a:pt x="420619" y="996483"/>
                  </a:lnTo>
                  <a:lnTo>
                    <a:pt x="403035" y="1043474"/>
                  </a:lnTo>
                  <a:lnTo>
                    <a:pt x="386761" y="1091875"/>
                  </a:lnTo>
                  <a:lnTo>
                    <a:pt x="371836" y="1141704"/>
                  </a:lnTo>
                  <a:lnTo>
                    <a:pt x="358294" y="1192982"/>
                  </a:lnTo>
                  <a:lnTo>
                    <a:pt x="346171" y="1245728"/>
                  </a:lnTo>
                  <a:lnTo>
                    <a:pt x="335504" y="1299963"/>
                  </a:lnTo>
                  <a:lnTo>
                    <a:pt x="326328" y="1355706"/>
                  </a:lnTo>
                  <a:lnTo>
                    <a:pt x="318680" y="1412977"/>
                  </a:lnTo>
                  <a:lnTo>
                    <a:pt x="312595" y="1471796"/>
                  </a:lnTo>
                  <a:lnTo>
                    <a:pt x="308109" y="1532183"/>
                  </a:lnTo>
                  <a:lnTo>
                    <a:pt x="303084" y="1637005"/>
                  </a:lnTo>
                  <a:lnTo>
                    <a:pt x="295957" y="1735347"/>
                  </a:lnTo>
                  <a:lnTo>
                    <a:pt x="205656" y="2798581"/>
                  </a:lnTo>
                  <a:lnTo>
                    <a:pt x="165763" y="3300576"/>
                  </a:lnTo>
                  <a:lnTo>
                    <a:pt x="137190" y="3686442"/>
                  </a:lnTo>
                  <a:lnTo>
                    <a:pt x="113053" y="4036108"/>
                  </a:lnTo>
                  <a:lnTo>
                    <a:pt x="93616" y="4338814"/>
                  </a:lnTo>
                  <a:lnTo>
                    <a:pt x="75142" y="4650173"/>
                  </a:lnTo>
                  <a:lnTo>
                    <a:pt x="61276" y="4904460"/>
                  </a:lnTo>
                  <a:lnTo>
                    <a:pt x="48400" y="5162517"/>
                  </a:lnTo>
                  <a:lnTo>
                    <a:pt x="36682" y="5423558"/>
                  </a:lnTo>
                  <a:lnTo>
                    <a:pt x="28752" y="5620826"/>
                  </a:lnTo>
                  <a:lnTo>
                    <a:pt x="21638" y="5819000"/>
                  </a:lnTo>
                  <a:lnTo>
                    <a:pt x="15409" y="6017748"/>
                  </a:lnTo>
                  <a:lnTo>
                    <a:pt x="10136" y="6216739"/>
                  </a:lnTo>
                  <a:lnTo>
                    <a:pt x="5888" y="6415642"/>
                  </a:lnTo>
                  <a:lnTo>
                    <a:pt x="2736" y="6614125"/>
                  </a:lnTo>
                  <a:lnTo>
                    <a:pt x="1278" y="6746050"/>
                  </a:lnTo>
                  <a:lnTo>
                    <a:pt x="359" y="6877543"/>
                  </a:lnTo>
                  <a:lnTo>
                    <a:pt x="0" y="7008506"/>
                  </a:lnTo>
                  <a:lnTo>
                    <a:pt x="221" y="7138840"/>
                  </a:lnTo>
                  <a:lnTo>
                    <a:pt x="1044" y="7268448"/>
                  </a:lnTo>
                  <a:lnTo>
                    <a:pt x="2489" y="7397232"/>
                  </a:lnTo>
                  <a:lnTo>
                    <a:pt x="4578" y="7525092"/>
                  </a:lnTo>
                  <a:lnTo>
                    <a:pt x="7330" y="7651931"/>
                  </a:lnTo>
                  <a:lnTo>
                    <a:pt x="9993" y="7734602"/>
                  </a:lnTo>
                  <a:lnTo>
                    <a:pt x="13863" y="7815127"/>
                  </a:lnTo>
                  <a:lnTo>
                    <a:pt x="18916" y="7893535"/>
                  </a:lnTo>
                  <a:lnTo>
                    <a:pt x="25125" y="7969855"/>
                  </a:lnTo>
                  <a:lnTo>
                    <a:pt x="32464" y="8044115"/>
                  </a:lnTo>
                  <a:lnTo>
                    <a:pt x="40907" y="8116345"/>
                  </a:lnTo>
                  <a:lnTo>
                    <a:pt x="50429" y="8186573"/>
                  </a:lnTo>
                  <a:lnTo>
                    <a:pt x="61003" y="8254828"/>
                  </a:lnTo>
                  <a:lnTo>
                    <a:pt x="72603" y="8321138"/>
                  </a:lnTo>
                  <a:lnTo>
                    <a:pt x="85204" y="8385534"/>
                  </a:lnTo>
                  <a:lnTo>
                    <a:pt x="98779" y="8448043"/>
                  </a:lnTo>
                  <a:lnTo>
                    <a:pt x="113303" y="8508694"/>
                  </a:lnTo>
                  <a:lnTo>
                    <a:pt x="128749" y="8567516"/>
                  </a:lnTo>
                  <a:lnTo>
                    <a:pt x="145092" y="8624538"/>
                  </a:lnTo>
                  <a:lnTo>
                    <a:pt x="162306" y="8679789"/>
                  </a:lnTo>
                  <a:lnTo>
                    <a:pt x="180364" y="8733297"/>
                  </a:lnTo>
                  <a:lnTo>
                    <a:pt x="199240" y="8785092"/>
                  </a:lnTo>
                  <a:lnTo>
                    <a:pt x="218910" y="8835202"/>
                  </a:lnTo>
                  <a:lnTo>
                    <a:pt x="239346" y="8883656"/>
                  </a:lnTo>
                  <a:lnTo>
                    <a:pt x="260523" y="8930482"/>
                  </a:lnTo>
                  <a:lnTo>
                    <a:pt x="282414" y="8975710"/>
                  </a:lnTo>
                  <a:lnTo>
                    <a:pt x="304995" y="9019369"/>
                  </a:lnTo>
                  <a:lnTo>
                    <a:pt x="328238" y="9061486"/>
                  </a:lnTo>
                  <a:lnTo>
                    <a:pt x="352118" y="9102092"/>
                  </a:lnTo>
                  <a:lnTo>
                    <a:pt x="376609" y="9141215"/>
                  </a:lnTo>
                  <a:lnTo>
                    <a:pt x="401685" y="9178883"/>
                  </a:lnTo>
                  <a:lnTo>
                    <a:pt x="427320" y="9215125"/>
                  </a:lnTo>
                  <a:lnTo>
                    <a:pt x="453488" y="9249971"/>
                  </a:lnTo>
                  <a:lnTo>
                    <a:pt x="480164" y="9283449"/>
                  </a:lnTo>
                  <a:lnTo>
                    <a:pt x="507320" y="9315588"/>
                  </a:lnTo>
                  <a:lnTo>
                    <a:pt x="534931" y="9346417"/>
                  </a:lnTo>
                  <a:lnTo>
                    <a:pt x="562972" y="9375964"/>
                  </a:lnTo>
                  <a:lnTo>
                    <a:pt x="591416" y="9404258"/>
                  </a:lnTo>
                  <a:lnTo>
                    <a:pt x="620237" y="9431329"/>
                  </a:lnTo>
                  <a:lnTo>
                    <a:pt x="649409" y="9457204"/>
                  </a:lnTo>
                  <a:lnTo>
                    <a:pt x="678907" y="9481914"/>
                  </a:lnTo>
                  <a:lnTo>
                    <a:pt x="738774" y="9527949"/>
                  </a:lnTo>
                  <a:lnTo>
                    <a:pt x="799631" y="9569665"/>
                  </a:lnTo>
                  <a:lnTo>
                    <a:pt x="861270" y="9607292"/>
                  </a:lnTo>
                  <a:lnTo>
                    <a:pt x="923483" y="9641061"/>
                  </a:lnTo>
                  <a:lnTo>
                    <a:pt x="986062" y="9671203"/>
                  </a:lnTo>
                  <a:lnTo>
                    <a:pt x="1048801" y="9697947"/>
                  </a:lnTo>
                  <a:lnTo>
                    <a:pt x="1111490" y="9721524"/>
                  </a:lnTo>
                  <a:lnTo>
                    <a:pt x="1173923" y="9742166"/>
                  </a:lnTo>
                  <a:lnTo>
                    <a:pt x="1235891" y="9760102"/>
                  </a:lnTo>
                  <a:lnTo>
                    <a:pt x="1297187" y="9775562"/>
                  </a:lnTo>
                  <a:lnTo>
                    <a:pt x="1357604" y="9788778"/>
                  </a:lnTo>
                  <a:lnTo>
                    <a:pt x="1416933" y="9799980"/>
                  </a:lnTo>
                  <a:lnTo>
                    <a:pt x="1474966" y="9809398"/>
                  </a:lnTo>
                  <a:lnTo>
                    <a:pt x="1531497" y="9817263"/>
                  </a:lnTo>
                  <a:lnTo>
                    <a:pt x="1586316" y="9823805"/>
                  </a:lnTo>
                  <a:lnTo>
                    <a:pt x="1639218" y="9829255"/>
                  </a:lnTo>
                  <a:lnTo>
                    <a:pt x="1689993" y="9833844"/>
                  </a:lnTo>
                  <a:lnTo>
                    <a:pt x="1847963" y="9846445"/>
                  </a:lnTo>
                  <a:lnTo>
                    <a:pt x="1914621" y="9852745"/>
                  </a:lnTo>
                  <a:lnTo>
                    <a:pt x="1974197" y="9858071"/>
                  </a:lnTo>
                  <a:lnTo>
                    <a:pt x="2038403" y="9863205"/>
                  </a:lnTo>
                  <a:lnTo>
                    <a:pt x="2107138" y="9868148"/>
                  </a:lnTo>
                  <a:lnTo>
                    <a:pt x="2218513" y="9875211"/>
                  </a:lnTo>
                  <a:lnTo>
                    <a:pt x="2339513" y="9881857"/>
                  </a:lnTo>
                  <a:lnTo>
                    <a:pt x="2469799" y="9888093"/>
                  </a:lnTo>
                  <a:lnTo>
                    <a:pt x="2609033" y="9893925"/>
                  </a:lnTo>
                  <a:lnTo>
                    <a:pt x="2808011" y="9901086"/>
                  </a:lnTo>
                  <a:lnTo>
                    <a:pt x="3021490" y="9907558"/>
                  </a:lnTo>
                  <a:lnTo>
                    <a:pt x="3307507" y="9914703"/>
                  </a:lnTo>
                  <a:lnTo>
                    <a:pt x="3613359" y="9920827"/>
                  </a:lnTo>
                  <a:lnTo>
                    <a:pt x="4004353" y="9926873"/>
                  </a:lnTo>
                  <a:lnTo>
                    <a:pt x="4418938" y="9931549"/>
                  </a:lnTo>
                  <a:lnTo>
                    <a:pt x="4928821" y="9935344"/>
                  </a:lnTo>
                  <a:lnTo>
                    <a:pt x="5540822" y="9937596"/>
                  </a:lnTo>
                  <a:lnTo>
                    <a:pt x="6177895" y="9937748"/>
                  </a:lnTo>
                  <a:lnTo>
                    <a:pt x="6916569" y="9935568"/>
                  </a:lnTo>
                  <a:lnTo>
                    <a:pt x="7753868" y="9930440"/>
                  </a:lnTo>
                  <a:lnTo>
                    <a:pt x="8680521" y="9921797"/>
                  </a:lnTo>
                  <a:lnTo>
                    <a:pt x="9596867" y="9910332"/>
                  </a:lnTo>
                  <a:lnTo>
                    <a:pt x="10486202" y="9896379"/>
                  </a:lnTo>
                  <a:lnTo>
                    <a:pt x="11331820" y="9880270"/>
                  </a:lnTo>
                  <a:lnTo>
                    <a:pt x="12048571" y="9864034"/>
                  </a:lnTo>
                  <a:lnTo>
                    <a:pt x="12640580" y="9848340"/>
                  </a:lnTo>
                  <a:lnTo>
                    <a:pt x="13116924" y="9833683"/>
                  </a:lnTo>
                  <a:lnTo>
                    <a:pt x="13489937" y="9820416"/>
                  </a:lnTo>
                  <a:lnTo>
                    <a:pt x="13773710" y="9808786"/>
                  </a:lnTo>
                  <a:lnTo>
                    <a:pt x="13982764" y="9798952"/>
                  </a:lnTo>
                  <a:lnTo>
                    <a:pt x="14165215" y="9789023"/>
                  </a:lnTo>
                  <a:lnTo>
                    <a:pt x="14290967" y="9781032"/>
                  </a:lnTo>
                  <a:lnTo>
                    <a:pt x="14372966" y="9775021"/>
                  </a:lnTo>
                  <a:lnTo>
                    <a:pt x="14444032" y="9769003"/>
                  </a:lnTo>
                  <a:lnTo>
                    <a:pt x="14503827" y="9762985"/>
                  </a:lnTo>
                  <a:lnTo>
                    <a:pt x="14573934" y="9753729"/>
                  </a:lnTo>
                  <a:lnTo>
                    <a:pt x="14646545" y="9740443"/>
                  </a:lnTo>
                  <a:lnTo>
                    <a:pt x="14718086" y="9723418"/>
                  </a:lnTo>
                  <a:lnTo>
                    <a:pt x="14788454" y="9702637"/>
                  </a:lnTo>
                  <a:lnTo>
                    <a:pt x="14857546" y="9678083"/>
                  </a:lnTo>
                  <a:lnTo>
                    <a:pt x="14925259" y="9649737"/>
                  </a:lnTo>
                  <a:lnTo>
                    <a:pt x="14991489" y="9617585"/>
                  </a:lnTo>
                  <a:lnTo>
                    <a:pt x="15056134" y="9581607"/>
                  </a:lnTo>
                  <a:lnTo>
                    <a:pt x="15119090" y="9541786"/>
                  </a:lnTo>
                  <a:lnTo>
                    <a:pt x="15180254" y="9498106"/>
                  </a:lnTo>
                  <a:lnTo>
                    <a:pt x="15239523" y="9450549"/>
                  </a:lnTo>
                  <a:lnTo>
                    <a:pt x="15268414" y="9425312"/>
                  </a:lnTo>
                  <a:lnTo>
                    <a:pt x="15296793" y="9399098"/>
                  </a:lnTo>
                  <a:lnTo>
                    <a:pt x="15324647" y="9371907"/>
                  </a:lnTo>
                  <a:lnTo>
                    <a:pt x="15351962" y="9343736"/>
                  </a:lnTo>
                  <a:lnTo>
                    <a:pt x="15378726" y="9314583"/>
                  </a:lnTo>
                  <a:lnTo>
                    <a:pt x="15404926" y="9284445"/>
                  </a:lnTo>
                  <a:lnTo>
                    <a:pt x="15430549" y="9253321"/>
                  </a:lnTo>
                  <a:lnTo>
                    <a:pt x="15455582" y="9221209"/>
                  </a:lnTo>
                  <a:lnTo>
                    <a:pt x="15480012" y="9188105"/>
                  </a:lnTo>
                  <a:lnTo>
                    <a:pt x="15503826" y="9154009"/>
                  </a:lnTo>
                  <a:lnTo>
                    <a:pt x="15527012" y="9118917"/>
                  </a:lnTo>
                  <a:lnTo>
                    <a:pt x="15549556" y="9082829"/>
                  </a:lnTo>
                  <a:lnTo>
                    <a:pt x="15571446" y="9045741"/>
                  </a:lnTo>
                  <a:lnTo>
                    <a:pt x="15592668" y="9007651"/>
                  </a:lnTo>
                  <a:lnTo>
                    <a:pt x="15613211" y="8968557"/>
                  </a:lnTo>
                  <a:lnTo>
                    <a:pt x="15633060" y="8928458"/>
                  </a:lnTo>
                  <a:lnTo>
                    <a:pt x="15652203" y="8887351"/>
                  </a:lnTo>
                  <a:lnTo>
                    <a:pt x="15670627" y="8845234"/>
                  </a:lnTo>
                  <a:lnTo>
                    <a:pt x="15688320" y="8802104"/>
                  </a:lnTo>
                  <a:lnTo>
                    <a:pt x="15705267" y="8757960"/>
                  </a:lnTo>
                  <a:lnTo>
                    <a:pt x="15721457" y="8712799"/>
                  </a:lnTo>
                  <a:lnTo>
                    <a:pt x="15736877" y="8666619"/>
                  </a:lnTo>
                  <a:lnTo>
                    <a:pt x="15751513" y="8619418"/>
                  </a:lnTo>
                  <a:lnTo>
                    <a:pt x="15765353" y="8571195"/>
                  </a:lnTo>
                  <a:lnTo>
                    <a:pt x="15778383" y="8521946"/>
                  </a:lnTo>
                  <a:lnTo>
                    <a:pt x="15790592" y="8471669"/>
                  </a:lnTo>
                  <a:lnTo>
                    <a:pt x="15801965" y="8420363"/>
                  </a:lnTo>
                  <a:lnTo>
                    <a:pt x="15812490" y="8368025"/>
                  </a:lnTo>
                  <a:lnTo>
                    <a:pt x="15822155" y="8314654"/>
                  </a:lnTo>
                  <a:lnTo>
                    <a:pt x="15830946" y="8260246"/>
                  </a:lnTo>
                  <a:lnTo>
                    <a:pt x="15838850" y="8204800"/>
                  </a:lnTo>
                  <a:lnTo>
                    <a:pt x="15845855" y="8148314"/>
                  </a:lnTo>
                  <a:lnTo>
                    <a:pt x="15851947" y="8090785"/>
                  </a:lnTo>
                  <a:lnTo>
                    <a:pt x="15857114" y="8032212"/>
                  </a:lnTo>
                  <a:lnTo>
                    <a:pt x="15861342" y="7972591"/>
                  </a:lnTo>
                  <a:lnTo>
                    <a:pt x="15864620" y="7911922"/>
                  </a:lnTo>
                  <a:lnTo>
                    <a:pt x="15866933" y="7850202"/>
                  </a:lnTo>
                  <a:lnTo>
                    <a:pt x="15868270" y="7787428"/>
                  </a:lnTo>
                  <a:lnTo>
                    <a:pt x="15868616" y="7723599"/>
                  </a:lnTo>
                  <a:lnTo>
                    <a:pt x="15867960" y="7658712"/>
                  </a:lnTo>
                  <a:lnTo>
                    <a:pt x="15866289" y="7592765"/>
                  </a:lnTo>
                  <a:lnTo>
                    <a:pt x="15863588" y="7525757"/>
                  </a:lnTo>
                  <a:lnTo>
                    <a:pt x="15859847" y="7457684"/>
                  </a:lnTo>
                  <a:lnTo>
                    <a:pt x="15852826" y="7358583"/>
                  </a:lnTo>
                  <a:lnTo>
                    <a:pt x="15846528" y="7263847"/>
                  </a:lnTo>
                  <a:lnTo>
                    <a:pt x="15840761" y="7162098"/>
                  </a:lnTo>
                  <a:lnTo>
                    <a:pt x="15835490" y="7053666"/>
                  </a:lnTo>
                  <a:lnTo>
                    <a:pt x="15829165" y="6899267"/>
                  </a:lnTo>
                  <a:lnTo>
                    <a:pt x="15822264" y="6691581"/>
                  </a:lnTo>
                  <a:lnTo>
                    <a:pt x="15815230" y="6422839"/>
                  </a:lnTo>
                  <a:lnTo>
                    <a:pt x="15808360" y="6085736"/>
                  </a:lnTo>
                  <a:lnTo>
                    <a:pt x="15775922" y="3990772"/>
                  </a:lnTo>
                  <a:lnTo>
                    <a:pt x="15767035" y="3589471"/>
                  </a:lnTo>
                  <a:lnTo>
                    <a:pt x="15757772" y="3249806"/>
                  </a:lnTo>
                  <a:lnTo>
                    <a:pt x="15748663" y="2971810"/>
                  </a:lnTo>
                  <a:lnTo>
                    <a:pt x="15740341" y="2753824"/>
                  </a:lnTo>
                  <a:lnTo>
                    <a:pt x="15731001" y="2540610"/>
                  </a:lnTo>
                  <a:lnTo>
                    <a:pt x="15723275" y="2384301"/>
                  </a:lnTo>
                  <a:lnTo>
                    <a:pt x="15718697" y="2310705"/>
                  </a:lnTo>
                  <a:lnTo>
                    <a:pt x="15712720" y="2238714"/>
                  </a:lnTo>
                  <a:lnTo>
                    <a:pt x="15705381" y="2168310"/>
                  </a:lnTo>
                  <a:lnTo>
                    <a:pt x="15696718" y="2099479"/>
                  </a:lnTo>
                  <a:lnTo>
                    <a:pt x="15686767" y="2032205"/>
                  </a:lnTo>
                  <a:lnTo>
                    <a:pt x="15675567" y="1966471"/>
                  </a:lnTo>
                  <a:lnTo>
                    <a:pt x="15663155" y="1902264"/>
                  </a:lnTo>
                  <a:lnTo>
                    <a:pt x="15649567" y="1839566"/>
                  </a:lnTo>
                  <a:lnTo>
                    <a:pt x="15634843" y="1778363"/>
                  </a:lnTo>
                  <a:lnTo>
                    <a:pt x="15619017" y="1718638"/>
                  </a:lnTo>
                  <a:lnTo>
                    <a:pt x="15602129" y="1660376"/>
                  </a:lnTo>
                  <a:lnTo>
                    <a:pt x="15584216" y="1603562"/>
                  </a:lnTo>
                  <a:lnTo>
                    <a:pt x="15565314" y="1548178"/>
                  </a:lnTo>
                  <a:lnTo>
                    <a:pt x="15545462" y="1494211"/>
                  </a:lnTo>
                  <a:lnTo>
                    <a:pt x="15524696" y="1441644"/>
                  </a:lnTo>
                  <a:lnTo>
                    <a:pt x="15503053" y="1390462"/>
                  </a:lnTo>
                  <a:lnTo>
                    <a:pt x="15480572" y="1340649"/>
                  </a:lnTo>
                  <a:lnTo>
                    <a:pt x="15457290" y="1292189"/>
                  </a:lnTo>
                  <a:lnTo>
                    <a:pt x="15433244" y="1245067"/>
                  </a:lnTo>
                  <a:lnTo>
                    <a:pt x="15408471" y="1199266"/>
                  </a:lnTo>
                  <a:lnTo>
                    <a:pt x="15383008" y="1154772"/>
                  </a:lnTo>
                  <a:lnTo>
                    <a:pt x="15356894" y="1111569"/>
                  </a:lnTo>
                  <a:lnTo>
                    <a:pt x="15330165" y="1069640"/>
                  </a:lnTo>
                  <a:lnTo>
                    <a:pt x="15302859" y="1028971"/>
                  </a:lnTo>
                  <a:lnTo>
                    <a:pt x="15275013" y="989546"/>
                  </a:lnTo>
                  <a:lnTo>
                    <a:pt x="15246664" y="951348"/>
                  </a:lnTo>
                  <a:lnTo>
                    <a:pt x="15217850" y="914363"/>
                  </a:lnTo>
                  <a:lnTo>
                    <a:pt x="15188608" y="878575"/>
                  </a:lnTo>
                  <a:lnTo>
                    <a:pt x="15158976" y="843967"/>
                  </a:lnTo>
                  <a:lnTo>
                    <a:pt x="15128991" y="810525"/>
                  </a:lnTo>
                  <a:lnTo>
                    <a:pt x="15098689" y="778233"/>
                  </a:lnTo>
                  <a:lnTo>
                    <a:pt x="15068110" y="747075"/>
                  </a:lnTo>
                  <a:lnTo>
                    <a:pt x="15037289" y="717035"/>
                  </a:lnTo>
                  <a:lnTo>
                    <a:pt x="15006265" y="688098"/>
                  </a:lnTo>
                  <a:lnTo>
                    <a:pt x="14975074" y="660248"/>
                  </a:lnTo>
                  <a:lnTo>
                    <a:pt x="14943754" y="633470"/>
                  </a:lnTo>
                  <a:lnTo>
                    <a:pt x="14912343" y="607747"/>
                  </a:lnTo>
                  <a:lnTo>
                    <a:pt x="14880877" y="583064"/>
                  </a:lnTo>
                  <a:lnTo>
                    <a:pt x="14849394" y="559406"/>
                  </a:lnTo>
                  <a:lnTo>
                    <a:pt x="14817932" y="536756"/>
                  </a:lnTo>
                  <a:lnTo>
                    <a:pt x="14786528" y="515100"/>
                  </a:lnTo>
                  <a:lnTo>
                    <a:pt x="14724041" y="474704"/>
                  </a:lnTo>
                  <a:lnTo>
                    <a:pt x="14662234" y="438093"/>
                  </a:lnTo>
                  <a:lnTo>
                    <a:pt x="14601406" y="405140"/>
                  </a:lnTo>
                  <a:lnTo>
                    <a:pt x="14541854" y="375722"/>
                  </a:lnTo>
                  <a:lnTo>
                    <a:pt x="14483878" y="349713"/>
                  </a:lnTo>
                  <a:lnTo>
                    <a:pt x="14427777" y="326987"/>
                  </a:lnTo>
                  <a:lnTo>
                    <a:pt x="14373849" y="307419"/>
                  </a:lnTo>
                  <a:lnTo>
                    <a:pt x="14322394" y="290884"/>
                  </a:lnTo>
                  <a:lnTo>
                    <a:pt x="14273710" y="277257"/>
                  </a:lnTo>
                  <a:lnTo>
                    <a:pt x="14211896" y="261938"/>
                  </a:lnTo>
                  <a:lnTo>
                    <a:pt x="14147814" y="247380"/>
                  </a:lnTo>
                  <a:lnTo>
                    <a:pt x="14081507" y="233576"/>
                  </a:lnTo>
                  <a:lnTo>
                    <a:pt x="14013021" y="220520"/>
                  </a:lnTo>
                  <a:lnTo>
                    <a:pt x="13942399" y="208206"/>
                  </a:lnTo>
                  <a:lnTo>
                    <a:pt x="13869686" y="196626"/>
                  </a:lnTo>
                  <a:lnTo>
                    <a:pt x="13794926" y="185775"/>
                  </a:lnTo>
                  <a:lnTo>
                    <a:pt x="13718165" y="175645"/>
                  </a:lnTo>
                  <a:lnTo>
                    <a:pt x="13639445" y="166231"/>
                  </a:lnTo>
                  <a:lnTo>
                    <a:pt x="13558812" y="157525"/>
                  </a:lnTo>
                  <a:lnTo>
                    <a:pt x="13476309" y="149522"/>
                  </a:lnTo>
                  <a:lnTo>
                    <a:pt x="13391982" y="142214"/>
                  </a:lnTo>
                  <a:lnTo>
                    <a:pt x="13305875" y="135596"/>
                  </a:lnTo>
                  <a:lnTo>
                    <a:pt x="13218031" y="129660"/>
                  </a:lnTo>
                  <a:lnTo>
                    <a:pt x="13128496" y="124400"/>
                  </a:lnTo>
                  <a:lnTo>
                    <a:pt x="13037313" y="119810"/>
                  </a:lnTo>
                  <a:lnTo>
                    <a:pt x="12944528" y="115883"/>
                  </a:lnTo>
                  <a:lnTo>
                    <a:pt x="12850184" y="112613"/>
                  </a:lnTo>
                  <a:lnTo>
                    <a:pt x="12754325" y="109992"/>
                  </a:lnTo>
                  <a:lnTo>
                    <a:pt x="12656997" y="108015"/>
                  </a:lnTo>
                  <a:lnTo>
                    <a:pt x="12558244" y="106675"/>
                  </a:lnTo>
                  <a:lnTo>
                    <a:pt x="12458109" y="105966"/>
                  </a:lnTo>
                  <a:lnTo>
                    <a:pt x="12356638" y="105880"/>
                  </a:lnTo>
                  <a:lnTo>
                    <a:pt x="12253874" y="106412"/>
                  </a:lnTo>
                  <a:lnTo>
                    <a:pt x="12149863" y="107555"/>
                  </a:lnTo>
                  <a:lnTo>
                    <a:pt x="12044648" y="109302"/>
                  </a:lnTo>
                  <a:lnTo>
                    <a:pt x="11938274" y="111647"/>
                  </a:lnTo>
                  <a:lnTo>
                    <a:pt x="11830785" y="114583"/>
                  </a:lnTo>
                  <a:lnTo>
                    <a:pt x="11722225" y="118104"/>
                  </a:lnTo>
                  <a:lnTo>
                    <a:pt x="11612640" y="122203"/>
                  </a:lnTo>
                  <a:lnTo>
                    <a:pt x="11502072" y="126875"/>
                  </a:lnTo>
                  <a:lnTo>
                    <a:pt x="11390568" y="132111"/>
                  </a:lnTo>
                  <a:lnTo>
                    <a:pt x="11278170" y="137906"/>
                  </a:lnTo>
                  <a:lnTo>
                    <a:pt x="11107997" y="147632"/>
                  </a:lnTo>
                  <a:lnTo>
                    <a:pt x="10936064" y="158578"/>
                  </a:lnTo>
                  <a:lnTo>
                    <a:pt x="10762521" y="170722"/>
                  </a:lnTo>
                  <a:lnTo>
                    <a:pt x="10587518" y="184043"/>
                  </a:lnTo>
                  <a:lnTo>
                    <a:pt x="10411205" y="198519"/>
                  </a:lnTo>
                  <a:lnTo>
                    <a:pt x="10233731" y="214126"/>
                  </a:lnTo>
                  <a:lnTo>
                    <a:pt x="10055247" y="230844"/>
                  </a:lnTo>
                  <a:lnTo>
                    <a:pt x="9875901" y="248650"/>
                  </a:lnTo>
                  <a:lnTo>
                    <a:pt x="9695845" y="267523"/>
                  </a:lnTo>
                  <a:lnTo>
                    <a:pt x="9515226" y="287439"/>
                  </a:lnTo>
                  <a:lnTo>
                    <a:pt x="9334197" y="308378"/>
                  </a:lnTo>
                  <a:lnTo>
                    <a:pt x="9105002" y="336110"/>
                  </a:lnTo>
                  <a:lnTo>
                    <a:pt x="9056902" y="341664"/>
                  </a:lnTo>
                  <a:lnTo>
                    <a:pt x="9008609" y="346982"/>
                  </a:lnTo>
                  <a:lnTo>
                    <a:pt x="8911459" y="356923"/>
                  </a:lnTo>
                  <a:lnTo>
                    <a:pt x="8813583" y="365951"/>
                  </a:lnTo>
                  <a:lnTo>
                    <a:pt x="8715011" y="374089"/>
                  </a:lnTo>
                  <a:lnTo>
                    <a:pt x="8615774" y="381357"/>
                  </a:lnTo>
                  <a:lnTo>
                    <a:pt x="8515903" y="387775"/>
                  </a:lnTo>
                  <a:lnTo>
                    <a:pt x="8415426" y="393364"/>
                  </a:lnTo>
                  <a:lnTo>
                    <a:pt x="8314375" y="398146"/>
                  </a:lnTo>
                  <a:lnTo>
                    <a:pt x="8212781" y="402139"/>
                  </a:lnTo>
                  <a:lnTo>
                    <a:pt x="8110673" y="405366"/>
                  </a:lnTo>
                  <a:lnTo>
                    <a:pt x="8008083" y="407846"/>
                  </a:lnTo>
                  <a:lnTo>
                    <a:pt x="7905039" y="409602"/>
                  </a:lnTo>
                  <a:lnTo>
                    <a:pt x="7801574" y="410652"/>
                  </a:lnTo>
                  <a:lnTo>
                    <a:pt x="7697717" y="411018"/>
                  </a:lnTo>
                  <a:lnTo>
                    <a:pt x="7593498" y="410720"/>
                  </a:lnTo>
                  <a:lnTo>
                    <a:pt x="7488949" y="409780"/>
                  </a:lnTo>
                  <a:lnTo>
                    <a:pt x="7384099" y="408218"/>
                  </a:lnTo>
                  <a:lnTo>
                    <a:pt x="7278978" y="406054"/>
                  </a:lnTo>
                  <a:lnTo>
                    <a:pt x="7173619" y="403309"/>
                  </a:lnTo>
                  <a:lnTo>
                    <a:pt x="7068049" y="400005"/>
                  </a:lnTo>
                  <a:lnTo>
                    <a:pt x="6962301" y="396160"/>
                  </a:lnTo>
                  <a:lnTo>
                    <a:pt x="6803410" y="389428"/>
                  </a:lnTo>
                  <a:lnTo>
                    <a:pt x="6644287" y="381598"/>
                  </a:lnTo>
                  <a:lnTo>
                    <a:pt x="6485035" y="372740"/>
                  </a:lnTo>
                  <a:lnTo>
                    <a:pt x="6325757" y="362924"/>
                  </a:lnTo>
                  <a:lnTo>
                    <a:pt x="6166555" y="352220"/>
                  </a:lnTo>
                  <a:lnTo>
                    <a:pt x="6007532" y="340698"/>
                  </a:lnTo>
                  <a:lnTo>
                    <a:pt x="5795957" y="324182"/>
                  </a:lnTo>
                  <a:lnTo>
                    <a:pt x="5585125" y="306501"/>
                  </a:lnTo>
                  <a:lnTo>
                    <a:pt x="5323002" y="283012"/>
                  </a:lnTo>
                  <a:lnTo>
                    <a:pt x="5062895" y="258284"/>
                  </a:lnTo>
                  <a:lnTo>
                    <a:pt x="4703038" y="222196"/>
                  </a:lnTo>
                  <a:lnTo>
                    <a:pt x="3156539" y="59065"/>
                  </a:lnTo>
                  <a:lnTo>
                    <a:pt x="2891075" y="33233"/>
                  </a:lnTo>
                  <a:lnTo>
                    <a:pt x="2677264" y="13872"/>
                  </a:lnTo>
                  <a:lnTo>
                    <a:pt x="2627061" y="9881"/>
                  </a:lnTo>
                  <a:lnTo>
                    <a:pt x="2572746" y="6357"/>
                  </a:lnTo>
                  <a:lnTo>
                    <a:pt x="2514608" y="3460"/>
                  </a:lnTo>
                  <a:lnTo>
                    <a:pt x="2452934" y="1348"/>
                  </a:lnTo>
                  <a:lnTo>
                    <a:pt x="2388012" y="180"/>
                  </a:lnTo>
                  <a:lnTo>
                    <a:pt x="23544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8153745"/>
              <a:ext cx="2385060" cy="2133600"/>
            </a:xfrm>
            <a:custGeom>
              <a:avLst/>
              <a:gdLst/>
              <a:ahLst/>
              <a:cxnLst/>
              <a:rect l="l" t="t" r="r" b="b"/>
              <a:pathLst>
                <a:path w="2385060" h="2133600">
                  <a:moveTo>
                    <a:pt x="2193635" y="983742"/>
                  </a:moveTo>
                  <a:lnTo>
                    <a:pt x="597894" y="983742"/>
                  </a:lnTo>
                  <a:lnTo>
                    <a:pt x="646865" y="985215"/>
                  </a:lnTo>
                  <a:lnTo>
                    <a:pt x="695052" y="989579"/>
                  </a:lnTo>
                  <a:lnTo>
                    <a:pt x="742373" y="996747"/>
                  </a:lnTo>
                  <a:lnTo>
                    <a:pt x="788742" y="1006634"/>
                  </a:lnTo>
                  <a:lnTo>
                    <a:pt x="834077" y="1019153"/>
                  </a:lnTo>
                  <a:lnTo>
                    <a:pt x="878295" y="1034218"/>
                  </a:lnTo>
                  <a:lnTo>
                    <a:pt x="921311" y="1051744"/>
                  </a:lnTo>
                  <a:lnTo>
                    <a:pt x="963042" y="1071645"/>
                  </a:lnTo>
                  <a:lnTo>
                    <a:pt x="1003406" y="1093835"/>
                  </a:lnTo>
                  <a:lnTo>
                    <a:pt x="1042318" y="1118228"/>
                  </a:lnTo>
                  <a:lnTo>
                    <a:pt x="1079695" y="1144737"/>
                  </a:lnTo>
                  <a:lnTo>
                    <a:pt x="1115453" y="1173278"/>
                  </a:lnTo>
                  <a:lnTo>
                    <a:pt x="1149509" y="1203764"/>
                  </a:lnTo>
                  <a:lnTo>
                    <a:pt x="1181780" y="1236109"/>
                  </a:lnTo>
                  <a:lnTo>
                    <a:pt x="1212182" y="1270227"/>
                  </a:lnTo>
                  <a:lnTo>
                    <a:pt x="1240631" y="1306033"/>
                  </a:lnTo>
                  <a:lnTo>
                    <a:pt x="1267044" y="1343440"/>
                  </a:lnTo>
                  <a:lnTo>
                    <a:pt x="1291338" y="1382363"/>
                  </a:lnTo>
                  <a:lnTo>
                    <a:pt x="1313430" y="1422716"/>
                  </a:lnTo>
                  <a:lnTo>
                    <a:pt x="1333234" y="1464413"/>
                  </a:lnTo>
                  <a:lnTo>
                    <a:pt x="1350669" y="1507367"/>
                  </a:lnTo>
                  <a:lnTo>
                    <a:pt x="1365651" y="1551494"/>
                  </a:lnTo>
                  <a:lnTo>
                    <a:pt x="1378096" y="1596706"/>
                  </a:lnTo>
                  <a:lnTo>
                    <a:pt x="1387924" y="1642941"/>
                  </a:lnTo>
                  <a:lnTo>
                    <a:pt x="1395042" y="1690046"/>
                  </a:lnTo>
                  <a:lnTo>
                    <a:pt x="1399376" y="1738001"/>
                  </a:lnTo>
                  <a:lnTo>
                    <a:pt x="1400839" y="1786699"/>
                  </a:lnTo>
                  <a:lnTo>
                    <a:pt x="1399365" y="1835395"/>
                  </a:lnTo>
                  <a:lnTo>
                    <a:pt x="1395001" y="1883349"/>
                  </a:lnTo>
                  <a:lnTo>
                    <a:pt x="1387833" y="1930475"/>
                  </a:lnTo>
                  <a:lnTo>
                    <a:pt x="1377947" y="1976687"/>
                  </a:lnTo>
                  <a:lnTo>
                    <a:pt x="1365429" y="2021898"/>
                  </a:lnTo>
                  <a:lnTo>
                    <a:pt x="1350364" y="2066024"/>
                  </a:lnTo>
                  <a:lnTo>
                    <a:pt x="1332838" y="2108978"/>
                  </a:lnTo>
                  <a:lnTo>
                    <a:pt x="1321252" y="2133254"/>
                  </a:lnTo>
                  <a:lnTo>
                    <a:pt x="2351596" y="2133254"/>
                  </a:lnTo>
                  <a:lnTo>
                    <a:pt x="2362587" y="2071856"/>
                  </a:lnTo>
                  <a:lnTo>
                    <a:pt x="2369351" y="2025220"/>
                  </a:lnTo>
                  <a:lnTo>
                    <a:pt x="2374899" y="1978205"/>
                  </a:lnTo>
                  <a:lnTo>
                    <a:pt x="2379236" y="1930475"/>
                  </a:lnTo>
                  <a:lnTo>
                    <a:pt x="2382278" y="1883109"/>
                  </a:lnTo>
                  <a:lnTo>
                    <a:pt x="2384077" y="1835060"/>
                  </a:lnTo>
                  <a:lnTo>
                    <a:pt x="2384593" y="1786699"/>
                  </a:lnTo>
                  <a:lnTo>
                    <a:pt x="2383932" y="1738001"/>
                  </a:lnTo>
                  <a:lnTo>
                    <a:pt x="2382034" y="1690541"/>
                  </a:lnTo>
                  <a:lnTo>
                    <a:pt x="2378857" y="1642919"/>
                  </a:lnTo>
                  <a:lnTo>
                    <a:pt x="2374443" y="1595681"/>
                  </a:lnTo>
                  <a:lnTo>
                    <a:pt x="2368801" y="1548779"/>
                  </a:lnTo>
                  <a:lnTo>
                    <a:pt x="2361950" y="1502251"/>
                  </a:lnTo>
                  <a:lnTo>
                    <a:pt x="2353906" y="1456112"/>
                  </a:lnTo>
                  <a:lnTo>
                    <a:pt x="2344685" y="1410381"/>
                  </a:lnTo>
                  <a:lnTo>
                    <a:pt x="2334303" y="1365073"/>
                  </a:lnTo>
                  <a:lnTo>
                    <a:pt x="2322777" y="1320204"/>
                  </a:lnTo>
                  <a:lnTo>
                    <a:pt x="2310123" y="1275791"/>
                  </a:lnTo>
                  <a:lnTo>
                    <a:pt x="2296357" y="1231850"/>
                  </a:lnTo>
                  <a:lnTo>
                    <a:pt x="2281496" y="1188399"/>
                  </a:lnTo>
                  <a:lnTo>
                    <a:pt x="2265555" y="1145453"/>
                  </a:lnTo>
                  <a:lnTo>
                    <a:pt x="2248551" y="1103028"/>
                  </a:lnTo>
                  <a:lnTo>
                    <a:pt x="2230500" y="1061142"/>
                  </a:lnTo>
                  <a:lnTo>
                    <a:pt x="2211418" y="1019811"/>
                  </a:lnTo>
                  <a:lnTo>
                    <a:pt x="2193635" y="983742"/>
                  </a:lnTo>
                  <a:close/>
                </a:path>
                <a:path w="2385060" h="2133600">
                  <a:moveTo>
                    <a:pt x="597894" y="0"/>
                  </a:moveTo>
                  <a:lnTo>
                    <a:pt x="549662" y="644"/>
                  </a:lnTo>
                  <a:lnTo>
                    <a:pt x="501737" y="2567"/>
                  </a:lnTo>
                  <a:lnTo>
                    <a:pt x="454137" y="5752"/>
                  </a:lnTo>
                  <a:lnTo>
                    <a:pt x="406878" y="10182"/>
                  </a:lnTo>
                  <a:lnTo>
                    <a:pt x="359977" y="15841"/>
                  </a:lnTo>
                  <a:lnTo>
                    <a:pt x="313449" y="22712"/>
                  </a:lnTo>
                  <a:lnTo>
                    <a:pt x="267311" y="30780"/>
                  </a:lnTo>
                  <a:lnTo>
                    <a:pt x="221580" y="40027"/>
                  </a:lnTo>
                  <a:lnTo>
                    <a:pt x="176272" y="50438"/>
                  </a:lnTo>
                  <a:lnTo>
                    <a:pt x="131403" y="61995"/>
                  </a:lnTo>
                  <a:lnTo>
                    <a:pt x="86990" y="74682"/>
                  </a:lnTo>
                  <a:lnTo>
                    <a:pt x="43050" y="88483"/>
                  </a:lnTo>
                  <a:lnTo>
                    <a:pt x="0" y="103245"/>
                  </a:lnTo>
                  <a:lnTo>
                    <a:pt x="0" y="1252863"/>
                  </a:lnTo>
                  <a:lnTo>
                    <a:pt x="14970" y="1236109"/>
                  </a:lnTo>
                  <a:lnTo>
                    <a:pt x="47315" y="1203764"/>
                  </a:lnTo>
                  <a:lnTo>
                    <a:pt x="81433" y="1173278"/>
                  </a:lnTo>
                  <a:lnTo>
                    <a:pt x="117238" y="1144737"/>
                  </a:lnTo>
                  <a:lnTo>
                    <a:pt x="154645" y="1118228"/>
                  </a:lnTo>
                  <a:lnTo>
                    <a:pt x="193567" y="1093835"/>
                  </a:lnTo>
                  <a:lnTo>
                    <a:pt x="233919" y="1071645"/>
                  </a:lnTo>
                  <a:lnTo>
                    <a:pt x="275615" y="1051744"/>
                  </a:lnTo>
                  <a:lnTo>
                    <a:pt x="318569" y="1034218"/>
                  </a:lnTo>
                  <a:lnTo>
                    <a:pt x="362694" y="1019153"/>
                  </a:lnTo>
                  <a:lnTo>
                    <a:pt x="407906" y="1006634"/>
                  </a:lnTo>
                  <a:lnTo>
                    <a:pt x="454118" y="996747"/>
                  </a:lnTo>
                  <a:lnTo>
                    <a:pt x="501243" y="989579"/>
                  </a:lnTo>
                  <a:lnTo>
                    <a:pt x="549198" y="985215"/>
                  </a:lnTo>
                  <a:lnTo>
                    <a:pt x="597894" y="983742"/>
                  </a:lnTo>
                  <a:lnTo>
                    <a:pt x="2193635" y="983742"/>
                  </a:lnTo>
                  <a:lnTo>
                    <a:pt x="2191322" y="979050"/>
                  </a:lnTo>
                  <a:lnTo>
                    <a:pt x="2170228" y="938878"/>
                  </a:lnTo>
                  <a:lnTo>
                    <a:pt x="2148151" y="899309"/>
                  </a:lnTo>
                  <a:lnTo>
                    <a:pt x="2125109" y="860361"/>
                  </a:lnTo>
                  <a:lnTo>
                    <a:pt x="2101118" y="822049"/>
                  </a:lnTo>
                  <a:lnTo>
                    <a:pt x="2076193" y="784391"/>
                  </a:lnTo>
                  <a:lnTo>
                    <a:pt x="2050351" y="747403"/>
                  </a:lnTo>
                  <a:lnTo>
                    <a:pt x="2023608" y="711101"/>
                  </a:lnTo>
                  <a:lnTo>
                    <a:pt x="1995981" y="675501"/>
                  </a:lnTo>
                  <a:lnTo>
                    <a:pt x="1967485" y="640621"/>
                  </a:lnTo>
                  <a:lnTo>
                    <a:pt x="1938138" y="606477"/>
                  </a:lnTo>
                  <a:lnTo>
                    <a:pt x="1907954" y="573084"/>
                  </a:lnTo>
                  <a:lnTo>
                    <a:pt x="1876951" y="540460"/>
                  </a:lnTo>
                  <a:lnTo>
                    <a:pt x="1845144" y="508621"/>
                  </a:lnTo>
                  <a:lnTo>
                    <a:pt x="1812551" y="477583"/>
                  </a:lnTo>
                  <a:lnTo>
                    <a:pt x="1779186" y="447363"/>
                  </a:lnTo>
                  <a:lnTo>
                    <a:pt x="1745067" y="417977"/>
                  </a:lnTo>
                  <a:lnTo>
                    <a:pt x="1710209" y="389442"/>
                  </a:lnTo>
                  <a:lnTo>
                    <a:pt x="1674629" y="361774"/>
                  </a:lnTo>
                  <a:lnTo>
                    <a:pt x="1638343" y="334990"/>
                  </a:lnTo>
                  <a:lnTo>
                    <a:pt x="1601367" y="309105"/>
                  </a:lnTo>
                  <a:lnTo>
                    <a:pt x="1563718" y="284138"/>
                  </a:lnTo>
                  <a:lnTo>
                    <a:pt x="1525411" y="260103"/>
                  </a:lnTo>
                  <a:lnTo>
                    <a:pt x="1486464" y="237017"/>
                  </a:lnTo>
                  <a:lnTo>
                    <a:pt x="1446891" y="214897"/>
                  </a:lnTo>
                  <a:lnTo>
                    <a:pt x="1406710" y="193760"/>
                  </a:lnTo>
                  <a:lnTo>
                    <a:pt x="1365937" y="173621"/>
                  </a:lnTo>
                  <a:lnTo>
                    <a:pt x="1324587" y="154497"/>
                  </a:lnTo>
                  <a:lnTo>
                    <a:pt x="1282678" y="136405"/>
                  </a:lnTo>
                  <a:lnTo>
                    <a:pt x="1240225" y="119361"/>
                  </a:lnTo>
                  <a:lnTo>
                    <a:pt x="1197245" y="103382"/>
                  </a:lnTo>
                  <a:lnTo>
                    <a:pt x="1153753" y="88483"/>
                  </a:lnTo>
                  <a:lnTo>
                    <a:pt x="1109767" y="74682"/>
                  </a:lnTo>
                  <a:lnTo>
                    <a:pt x="1065302" y="61995"/>
                  </a:lnTo>
                  <a:lnTo>
                    <a:pt x="1020374" y="50438"/>
                  </a:lnTo>
                  <a:lnTo>
                    <a:pt x="975000" y="40027"/>
                  </a:lnTo>
                  <a:lnTo>
                    <a:pt x="929197" y="30780"/>
                  </a:lnTo>
                  <a:lnTo>
                    <a:pt x="882979" y="22712"/>
                  </a:lnTo>
                  <a:lnTo>
                    <a:pt x="836364" y="15841"/>
                  </a:lnTo>
                  <a:lnTo>
                    <a:pt x="789368" y="10182"/>
                  </a:lnTo>
                  <a:lnTo>
                    <a:pt x="742006" y="5752"/>
                  </a:lnTo>
                  <a:lnTo>
                    <a:pt x="694296" y="2567"/>
                  </a:lnTo>
                  <a:lnTo>
                    <a:pt x="646253" y="644"/>
                  </a:lnTo>
                  <a:lnTo>
                    <a:pt x="597894" y="0"/>
                  </a:lnTo>
                  <a:close/>
                </a:path>
              </a:pathLst>
            </a:custGeom>
            <a:solidFill>
              <a:srgbClr val="E86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257724" y="0"/>
              <a:ext cx="2330450" cy="1104900"/>
            </a:xfrm>
            <a:custGeom>
              <a:avLst/>
              <a:gdLst/>
              <a:ahLst/>
              <a:cxnLst/>
              <a:rect l="l" t="t" r="r" b="b"/>
              <a:pathLst>
                <a:path w="2330450" h="1104900">
                  <a:moveTo>
                    <a:pt x="2330187" y="0"/>
                  </a:moveTo>
                  <a:lnTo>
                    <a:pt x="0" y="0"/>
                  </a:lnTo>
                  <a:lnTo>
                    <a:pt x="0" y="1104645"/>
                  </a:lnTo>
                  <a:lnTo>
                    <a:pt x="48327" y="1104266"/>
                  </a:lnTo>
                  <a:lnTo>
                    <a:pt x="96471" y="1103130"/>
                  </a:lnTo>
                  <a:lnTo>
                    <a:pt x="144425" y="1101242"/>
                  </a:lnTo>
                  <a:lnTo>
                    <a:pt x="192184" y="1098610"/>
                  </a:lnTo>
                  <a:lnTo>
                    <a:pt x="239743" y="1095238"/>
                  </a:lnTo>
                  <a:lnTo>
                    <a:pt x="287095" y="1091132"/>
                  </a:lnTo>
                  <a:lnTo>
                    <a:pt x="334235" y="1086299"/>
                  </a:lnTo>
                  <a:lnTo>
                    <a:pt x="381158" y="1080742"/>
                  </a:lnTo>
                  <a:lnTo>
                    <a:pt x="427857" y="1074469"/>
                  </a:lnTo>
                  <a:lnTo>
                    <a:pt x="474327" y="1067485"/>
                  </a:lnTo>
                  <a:lnTo>
                    <a:pt x="520562" y="1059796"/>
                  </a:lnTo>
                  <a:lnTo>
                    <a:pt x="566557" y="1051407"/>
                  </a:lnTo>
                  <a:lnTo>
                    <a:pt x="612306" y="1042324"/>
                  </a:lnTo>
                  <a:lnTo>
                    <a:pt x="657803" y="1032552"/>
                  </a:lnTo>
                  <a:lnTo>
                    <a:pt x="703043" y="1022098"/>
                  </a:lnTo>
                  <a:lnTo>
                    <a:pt x="748020" y="1010966"/>
                  </a:lnTo>
                  <a:lnTo>
                    <a:pt x="792728" y="999163"/>
                  </a:lnTo>
                  <a:lnTo>
                    <a:pt x="837161" y="986695"/>
                  </a:lnTo>
                  <a:lnTo>
                    <a:pt x="881315" y="973566"/>
                  </a:lnTo>
                  <a:lnTo>
                    <a:pt x="925182" y="959783"/>
                  </a:lnTo>
                  <a:lnTo>
                    <a:pt x="968758" y="945351"/>
                  </a:lnTo>
                  <a:lnTo>
                    <a:pt x="1012037" y="930277"/>
                  </a:lnTo>
                  <a:lnTo>
                    <a:pt x="1055014" y="914565"/>
                  </a:lnTo>
                  <a:lnTo>
                    <a:pt x="1097682" y="898221"/>
                  </a:lnTo>
                  <a:lnTo>
                    <a:pt x="1140035" y="881251"/>
                  </a:lnTo>
                  <a:lnTo>
                    <a:pt x="1182069" y="863661"/>
                  </a:lnTo>
                  <a:lnTo>
                    <a:pt x="1223778" y="845456"/>
                  </a:lnTo>
                  <a:lnTo>
                    <a:pt x="1265155" y="826642"/>
                  </a:lnTo>
                  <a:lnTo>
                    <a:pt x="1306196" y="807225"/>
                  </a:lnTo>
                  <a:lnTo>
                    <a:pt x="1346894" y="787210"/>
                  </a:lnTo>
                  <a:lnTo>
                    <a:pt x="1387244" y="766604"/>
                  </a:lnTo>
                  <a:lnTo>
                    <a:pt x="1427240" y="745410"/>
                  </a:lnTo>
                  <a:lnTo>
                    <a:pt x="1466877" y="723637"/>
                  </a:lnTo>
                  <a:lnTo>
                    <a:pt x="1506148" y="701288"/>
                  </a:lnTo>
                  <a:lnTo>
                    <a:pt x="1545049" y="678370"/>
                  </a:lnTo>
                  <a:lnTo>
                    <a:pt x="1583573" y="654888"/>
                  </a:lnTo>
                  <a:lnTo>
                    <a:pt x="1621715" y="630848"/>
                  </a:lnTo>
                  <a:lnTo>
                    <a:pt x="1659469" y="606256"/>
                  </a:lnTo>
                  <a:lnTo>
                    <a:pt x="1696830" y="581118"/>
                  </a:lnTo>
                  <a:lnTo>
                    <a:pt x="1733791" y="555438"/>
                  </a:lnTo>
                  <a:lnTo>
                    <a:pt x="1770348" y="529223"/>
                  </a:lnTo>
                  <a:lnTo>
                    <a:pt x="1806494" y="502479"/>
                  </a:lnTo>
                  <a:lnTo>
                    <a:pt x="1842224" y="475210"/>
                  </a:lnTo>
                  <a:lnTo>
                    <a:pt x="1877532" y="447424"/>
                  </a:lnTo>
                  <a:lnTo>
                    <a:pt x="1912412" y="419124"/>
                  </a:lnTo>
                  <a:lnTo>
                    <a:pt x="1946860" y="390318"/>
                  </a:lnTo>
                  <a:lnTo>
                    <a:pt x="1980868" y="361011"/>
                  </a:lnTo>
                  <a:lnTo>
                    <a:pt x="2014432" y="331208"/>
                  </a:lnTo>
                  <a:lnTo>
                    <a:pt x="2047546" y="300915"/>
                  </a:lnTo>
                  <a:lnTo>
                    <a:pt x="2080203" y="270137"/>
                  </a:lnTo>
                  <a:lnTo>
                    <a:pt x="2112399" y="238881"/>
                  </a:lnTo>
                  <a:lnTo>
                    <a:pt x="2144128" y="207153"/>
                  </a:lnTo>
                  <a:lnTo>
                    <a:pt x="2175384" y="174957"/>
                  </a:lnTo>
                  <a:lnTo>
                    <a:pt x="2206162" y="142299"/>
                  </a:lnTo>
                  <a:lnTo>
                    <a:pt x="2236455" y="109186"/>
                  </a:lnTo>
                  <a:lnTo>
                    <a:pt x="2266258" y="75622"/>
                  </a:lnTo>
                  <a:lnTo>
                    <a:pt x="2295566" y="41614"/>
                  </a:lnTo>
                  <a:lnTo>
                    <a:pt x="2324372" y="7167"/>
                  </a:lnTo>
                  <a:lnTo>
                    <a:pt x="2330187" y="0"/>
                  </a:lnTo>
                  <a:close/>
                </a:path>
              </a:pathLst>
            </a:custGeom>
            <a:solidFill>
              <a:srgbClr val="6D2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670774" y="0"/>
              <a:ext cx="3617595" cy="2365375"/>
            </a:xfrm>
            <a:custGeom>
              <a:avLst/>
              <a:gdLst/>
              <a:ahLst/>
              <a:cxnLst/>
              <a:rect l="l" t="t" r="r" b="b"/>
              <a:pathLst>
                <a:path w="3617594" h="2365375">
                  <a:moveTo>
                    <a:pt x="2501668" y="0"/>
                  </a:moveTo>
                  <a:lnTo>
                    <a:pt x="1095482" y="0"/>
                  </a:lnTo>
                  <a:lnTo>
                    <a:pt x="1056048" y="16197"/>
                  </a:lnTo>
                  <a:lnTo>
                    <a:pt x="1014978" y="34206"/>
                  </a:lnTo>
                  <a:lnTo>
                    <a:pt x="974350" y="53170"/>
                  </a:lnTo>
                  <a:lnTo>
                    <a:pt x="934183" y="73081"/>
                  </a:lnTo>
                  <a:lnTo>
                    <a:pt x="894495" y="93929"/>
                  </a:lnTo>
                  <a:lnTo>
                    <a:pt x="855304" y="115706"/>
                  </a:lnTo>
                  <a:lnTo>
                    <a:pt x="816628" y="138402"/>
                  </a:lnTo>
                  <a:lnTo>
                    <a:pt x="778485" y="162009"/>
                  </a:lnTo>
                  <a:lnTo>
                    <a:pt x="740892" y="186518"/>
                  </a:lnTo>
                  <a:lnTo>
                    <a:pt x="703869" y="211920"/>
                  </a:lnTo>
                  <a:lnTo>
                    <a:pt x="667433" y="238206"/>
                  </a:lnTo>
                  <a:lnTo>
                    <a:pt x="631602" y="265367"/>
                  </a:lnTo>
                  <a:lnTo>
                    <a:pt x="596393" y="293394"/>
                  </a:lnTo>
                  <a:lnTo>
                    <a:pt x="561826" y="322278"/>
                  </a:lnTo>
                  <a:lnTo>
                    <a:pt x="527918" y="352011"/>
                  </a:lnTo>
                  <a:lnTo>
                    <a:pt x="494687" y="382582"/>
                  </a:lnTo>
                  <a:lnTo>
                    <a:pt x="462151" y="413984"/>
                  </a:lnTo>
                  <a:lnTo>
                    <a:pt x="430329" y="446208"/>
                  </a:lnTo>
                  <a:lnTo>
                    <a:pt x="399237" y="479244"/>
                  </a:lnTo>
                  <a:lnTo>
                    <a:pt x="368894" y="513083"/>
                  </a:lnTo>
                  <a:lnTo>
                    <a:pt x="339319" y="547717"/>
                  </a:lnTo>
                  <a:lnTo>
                    <a:pt x="310529" y="583137"/>
                  </a:lnTo>
                  <a:lnTo>
                    <a:pt x="282542" y="619334"/>
                  </a:lnTo>
                  <a:lnTo>
                    <a:pt x="255376" y="656299"/>
                  </a:lnTo>
                  <a:lnTo>
                    <a:pt x="229050" y="694022"/>
                  </a:lnTo>
                  <a:lnTo>
                    <a:pt x="203580" y="732496"/>
                  </a:lnTo>
                  <a:lnTo>
                    <a:pt x="178986" y="771710"/>
                  </a:lnTo>
                  <a:lnTo>
                    <a:pt x="155286" y="811657"/>
                  </a:lnTo>
                  <a:lnTo>
                    <a:pt x="132496" y="852327"/>
                  </a:lnTo>
                  <a:lnTo>
                    <a:pt x="110636" y="893711"/>
                  </a:lnTo>
                  <a:lnTo>
                    <a:pt x="89723" y="935800"/>
                  </a:lnTo>
                  <a:lnTo>
                    <a:pt x="69776" y="978586"/>
                  </a:lnTo>
                  <a:lnTo>
                    <a:pt x="50812" y="1022060"/>
                  </a:lnTo>
                  <a:lnTo>
                    <a:pt x="32849" y="1066212"/>
                  </a:lnTo>
                  <a:lnTo>
                    <a:pt x="15905" y="1111033"/>
                  </a:lnTo>
                  <a:lnTo>
                    <a:pt x="0" y="1156516"/>
                  </a:lnTo>
                  <a:lnTo>
                    <a:pt x="3599764" y="2365200"/>
                  </a:lnTo>
                  <a:lnTo>
                    <a:pt x="3614531" y="2319336"/>
                  </a:lnTo>
                  <a:lnTo>
                    <a:pt x="3617225" y="2310194"/>
                  </a:lnTo>
                  <a:lnTo>
                    <a:pt x="3617225" y="1212353"/>
                  </a:lnTo>
                  <a:lnTo>
                    <a:pt x="3595532" y="1145014"/>
                  </a:lnTo>
                  <a:lnTo>
                    <a:pt x="3580417" y="1102807"/>
                  </a:lnTo>
                  <a:lnTo>
                    <a:pt x="3564319" y="1060988"/>
                  </a:lnTo>
                  <a:lnTo>
                    <a:pt x="3547247" y="1019573"/>
                  </a:lnTo>
                  <a:lnTo>
                    <a:pt x="3529210" y="978581"/>
                  </a:lnTo>
                  <a:lnTo>
                    <a:pt x="3510217" y="938029"/>
                  </a:lnTo>
                  <a:lnTo>
                    <a:pt x="3490275" y="897936"/>
                  </a:lnTo>
                  <a:lnTo>
                    <a:pt x="3469396" y="858319"/>
                  </a:lnTo>
                  <a:lnTo>
                    <a:pt x="3447586" y="819197"/>
                  </a:lnTo>
                  <a:lnTo>
                    <a:pt x="3424855" y="780588"/>
                  </a:lnTo>
                  <a:lnTo>
                    <a:pt x="3401212" y="742508"/>
                  </a:lnTo>
                  <a:lnTo>
                    <a:pt x="3376665" y="704977"/>
                  </a:lnTo>
                  <a:lnTo>
                    <a:pt x="3351224" y="668012"/>
                  </a:lnTo>
                  <a:lnTo>
                    <a:pt x="3324898" y="631632"/>
                  </a:lnTo>
                  <a:lnTo>
                    <a:pt x="3297694" y="595853"/>
                  </a:lnTo>
                  <a:lnTo>
                    <a:pt x="3269622" y="560695"/>
                  </a:lnTo>
                  <a:lnTo>
                    <a:pt x="3240692" y="526175"/>
                  </a:lnTo>
                  <a:lnTo>
                    <a:pt x="3210911" y="492311"/>
                  </a:lnTo>
                  <a:lnTo>
                    <a:pt x="3180288" y="459120"/>
                  </a:lnTo>
                  <a:lnTo>
                    <a:pt x="3148833" y="426622"/>
                  </a:lnTo>
                  <a:lnTo>
                    <a:pt x="3116554" y="394833"/>
                  </a:lnTo>
                  <a:lnTo>
                    <a:pt x="3083460" y="363772"/>
                  </a:lnTo>
                  <a:lnTo>
                    <a:pt x="3049560" y="333457"/>
                  </a:lnTo>
                  <a:lnTo>
                    <a:pt x="3014863" y="303906"/>
                  </a:lnTo>
                  <a:lnTo>
                    <a:pt x="2979377" y="275136"/>
                  </a:lnTo>
                  <a:lnTo>
                    <a:pt x="2943112" y="247166"/>
                  </a:lnTo>
                  <a:lnTo>
                    <a:pt x="2906076" y="220013"/>
                  </a:lnTo>
                  <a:lnTo>
                    <a:pt x="2868278" y="193696"/>
                  </a:lnTo>
                  <a:lnTo>
                    <a:pt x="2829727" y="168232"/>
                  </a:lnTo>
                  <a:lnTo>
                    <a:pt x="2790432" y="143640"/>
                  </a:lnTo>
                  <a:lnTo>
                    <a:pt x="2750401" y="119936"/>
                  </a:lnTo>
                  <a:lnTo>
                    <a:pt x="2709644" y="97141"/>
                  </a:lnTo>
                  <a:lnTo>
                    <a:pt x="2668169" y="75270"/>
                  </a:lnTo>
                  <a:lnTo>
                    <a:pt x="2625986" y="54343"/>
                  </a:lnTo>
                  <a:lnTo>
                    <a:pt x="2583102" y="34376"/>
                  </a:lnTo>
                  <a:lnTo>
                    <a:pt x="2539527" y="15389"/>
                  </a:lnTo>
                  <a:lnTo>
                    <a:pt x="2501668" y="0"/>
                  </a:lnTo>
                  <a:close/>
                </a:path>
              </a:pathLst>
            </a:custGeom>
            <a:solidFill>
              <a:srgbClr val="CC00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563238" y="1038071"/>
              <a:ext cx="781050" cy="1171575"/>
            </a:xfrm>
            <a:custGeom>
              <a:avLst/>
              <a:gdLst/>
              <a:ahLst/>
              <a:cxnLst/>
              <a:rect l="l" t="t" r="r" b="b"/>
              <a:pathLst>
                <a:path w="781050" h="1171575">
                  <a:moveTo>
                    <a:pt x="130175" y="0"/>
                  </a:moveTo>
                  <a:lnTo>
                    <a:pt x="0" y="0"/>
                  </a:lnTo>
                  <a:lnTo>
                    <a:pt x="0" y="1171575"/>
                  </a:lnTo>
                  <a:lnTo>
                    <a:pt x="130175" y="1171575"/>
                  </a:lnTo>
                  <a:lnTo>
                    <a:pt x="130175" y="0"/>
                  </a:lnTo>
                  <a:close/>
                </a:path>
                <a:path w="781050" h="1171575">
                  <a:moveTo>
                    <a:pt x="455612" y="0"/>
                  </a:moveTo>
                  <a:lnTo>
                    <a:pt x="325437" y="0"/>
                  </a:lnTo>
                  <a:lnTo>
                    <a:pt x="325437" y="1171575"/>
                  </a:lnTo>
                  <a:lnTo>
                    <a:pt x="455612" y="1171575"/>
                  </a:lnTo>
                  <a:lnTo>
                    <a:pt x="455612" y="0"/>
                  </a:lnTo>
                  <a:close/>
                </a:path>
                <a:path w="781050" h="1171575">
                  <a:moveTo>
                    <a:pt x="781050" y="0"/>
                  </a:moveTo>
                  <a:lnTo>
                    <a:pt x="650875" y="0"/>
                  </a:lnTo>
                  <a:lnTo>
                    <a:pt x="650875" y="1171575"/>
                  </a:lnTo>
                  <a:lnTo>
                    <a:pt x="781050" y="1171575"/>
                  </a:lnTo>
                  <a:lnTo>
                    <a:pt x="781050" y="0"/>
                  </a:lnTo>
                  <a:close/>
                </a:path>
              </a:pathLst>
            </a:custGeom>
            <a:solidFill>
              <a:srgbClr val="F5F5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748202" y="8268512"/>
              <a:ext cx="1539875" cy="1214755"/>
            </a:xfrm>
            <a:custGeom>
              <a:avLst/>
              <a:gdLst/>
              <a:ahLst/>
              <a:cxnLst/>
              <a:rect l="l" t="t" r="r" b="b"/>
              <a:pathLst>
                <a:path w="1539875" h="1214754">
                  <a:moveTo>
                    <a:pt x="1539798" y="1012050"/>
                  </a:moveTo>
                  <a:lnTo>
                    <a:pt x="0" y="1012050"/>
                  </a:lnTo>
                  <a:lnTo>
                    <a:pt x="0" y="1214437"/>
                  </a:lnTo>
                  <a:lnTo>
                    <a:pt x="1539798" y="1214437"/>
                  </a:lnTo>
                  <a:lnTo>
                    <a:pt x="1539798" y="1012050"/>
                  </a:lnTo>
                  <a:close/>
                </a:path>
                <a:path w="1539875" h="1214754">
                  <a:moveTo>
                    <a:pt x="1539798" y="506018"/>
                  </a:moveTo>
                  <a:lnTo>
                    <a:pt x="0" y="506018"/>
                  </a:lnTo>
                  <a:lnTo>
                    <a:pt x="0" y="708418"/>
                  </a:lnTo>
                  <a:lnTo>
                    <a:pt x="1539798" y="708418"/>
                  </a:lnTo>
                  <a:lnTo>
                    <a:pt x="1539798" y="506018"/>
                  </a:lnTo>
                  <a:close/>
                </a:path>
                <a:path w="1539875" h="1214754">
                  <a:moveTo>
                    <a:pt x="1539798" y="0"/>
                  </a:moveTo>
                  <a:lnTo>
                    <a:pt x="0" y="0"/>
                  </a:lnTo>
                  <a:lnTo>
                    <a:pt x="0" y="202399"/>
                  </a:lnTo>
                  <a:lnTo>
                    <a:pt x="1539798" y="202399"/>
                  </a:lnTo>
                  <a:lnTo>
                    <a:pt x="1539798" y="0"/>
                  </a:lnTo>
                  <a:close/>
                </a:path>
              </a:pathLst>
            </a:custGeom>
            <a:solidFill>
              <a:srgbClr val="FCBD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59264" y="3028924"/>
              <a:ext cx="11296646" cy="584833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63229" y="1655628"/>
              <a:ext cx="9788271" cy="564921"/>
            </a:xfrm>
            <a:prstGeom prst="rect">
              <a:avLst/>
            </a:prstGeom>
          </p:spPr>
        </p:pic>
      </p:grpSp>
      <p:sp>
        <p:nvSpPr>
          <p:cNvPr id="13" name="Title 12">
            <a:extLst>
              <a:ext uri="{FF2B5EF4-FFF2-40B4-BE49-F238E27FC236}">
                <a16:creationId xmlns:a16="http://schemas.microsoft.com/office/drawing/2014/main" id="{15774FCA-7FCB-405C-8024-BBB5B834D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31443" y="2750586"/>
            <a:ext cx="11978179" cy="478153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5925306"/>
            <a:ext cx="18288000" cy="4361815"/>
            <a:chOff x="0" y="5925306"/>
            <a:chExt cx="18288000" cy="4361815"/>
          </a:xfrm>
        </p:grpSpPr>
        <p:sp>
          <p:nvSpPr>
            <p:cNvPr id="5" name="object 5"/>
            <p:cNvSpPr/>
            <p:nvPr/>
          </p:nvSpPr>
          <p:spPr>
            <a:xfrm>
              <a:off x="0" y="8902699"/>
              <a:ext cx="18288000" cy="1384300"/>
            </a:xfrm>
            <a:custGeom>
              <a:avLst/>
              <a:gdLst/>
              <a:ahLst/>
              <a:cxnLst/>
              <a:rect l="l" t="t" r="r" b="b"/>
              <a:pathLst>
                <a:path w="18288000" h="1384300">
                  <a:moveTo>
                    <a:pt x="713767" y="2401"/>
                  </a:moveTo>
                  <a:lnTo>
                    <a:pt x="35635" y="136563"/>
                  </a:lnTo>
                  <a:lnTo>
                    <a:pt x="0" y="171128"/>
                  </a:lnTo>
                  <a:lnTo>
                    <a:pt x="0" y="1384299"/>
                  </a:lnTo>
                  <a:lnTo>
                    <a:pt x="5546830" y="1384299"/>
                  </a:lnTo>
                  <a:lnTo>
                    <a:pt x="5521426" y="1376168"/>
                  </a:lnTo>
                  <a:lnTo>
                    <a:pt x="5478888" y="1362082"/>
                  </a:lnTo>
                  <a:lnTo>
                    <a:pt x="5436635" y="1347630"/>
                  </a:lnTo>
                  <a:lnTo>
                    <a:pt x="5394655" y="1332825"/>
                  </a:lnTo>
                  <a:lnTo>
                    <a:pt x="5352940" y="1317677"/>
                  </a:lnTo>
                  <a:lnTo>
                    <a:pt x="5270267" y="1286403"/>
                  </a:lnTo>
                  <a:lnTo>
                    <a:pt x="5188540" y="1253902"/>
                  </a:lnTo>
                  <a:lnTo>
                    <a:pt x="5107685" y="1220267"/>
                  </a:lnTo>
                  <a:lnTo>
                    <a:pt x="5027628" y="1185594"/>
                  </a:lnTo>
                  <a:lnTo>
                    <a:pt x="4948293" y="1149975"/>
                  </a:lnTo>
                  <a:lnTo>
                    <a:pt x="4869606" y="1113506"/>
                  </a:lnTo>
                  <a:lnTo>
                    <a:pt x="4752626" y="1057412"/>
                  </a:lnTo>
                  <a:lnTo>
                    <a:pt x="4598222" y="980519"/>
                  </a:lnTo>
                  <a:lnTo>
                    <a:pt x="3948668" y="643731"/>
                  </a:lnTo>
                  <a:lnTo>
                    <a:pt x="3794129" y="566249"/>
                  </a:lnTo>
                  <a:lnTo>
                    <a:pt x="3677013" y="509566"/>
                  </a:lnTo>
                  <a:lnTo>
                    <a:pt x="3598219" y="472634"/>
                  </a:lnTo>
                  <a:lnTo>
                    <a:pt x="3518765" y="436496"/>
                  </a:lnTo>
                  <a:lnTo>
                    <a:pt x="3438575" y="401248"/>
                  </a:lnTo>
                  <a:lnTo>
                    <a:pt x="3357575" y="366982"/>
                  </a:lnTo>
                  <a:lnTo>
                    <a:pt x="3275690" y="333794"/>
                  </a:lnTo>
                  <a:lnTo>
                    <a:pt x="3192846" y="301777"/>
                  </a:lnTo>
                  <a:lnTo>
                    <a:pt x="3151040" y="286236"/>
                  </a:lnTo>
                  <a:lnTo>
                    <a:pt x="3108967" y="271024"/>
                  </a:lnTo>
                  <a:lnTo>
                    <a:pt x="3066616" y="256152"/>
                  </a:lnTo>
                  <a:lnTo>
                    <a:pt x="3023979" y="241631"/>
                  </a:lnTo>
                  <a:lnTo>
                    <a:pt x="2981045" y="227473"/>
                  </a:lnTo>
                  <a:lnTo>
                    <a:pt x="2937807" y="213691"/>
                  </a:lnTo>
                  <a:lnTo>
                    <a:pt x="2894253" y="200295"/>
                  </a:lnTo>
                  <a:lnTo>
                    <a:pt x="2850376" y="187298"/>
                  </a:lnTo>
                  <a:lnTo>
                    <a:pt x="2806165" y="174711"/>
                  </a:lnTo>
                  <a:lnTo>
                    <a:pt x="2761612" y="162547"/>
                  </a:lnTo>
                  <a:lnTo>
                    <a:pt x="2716706" y="150816"/>
                  </a:lnTo>
                  <a:lnTo>
                    <a:pt x="2671439" y="139531"/>
                  </a:lnTo>
                  <a:lnTo>
                    <a:pt x="2625801" y="128703"/>
                  </a:lnTo>
                  <a:lnTo>
                    <a:pt x="2579784" y="118344"/>
                  </a:lnTo>
                  <a:lnTo>
                    <a:pt x="2533376" y="108466"/>
                  </a:lnTo>
                  <a:lnTo>
                    <a:pt x="2486570" y="99080"/>
                  </a:lnTo>
                  <a:lnTo>
                    <a:pt x="2439356" y="90199"/>
                  </a:lnTo>
                  <a:lnTo>
                    <a:pt x="2391724" y="81835"/>
                  </a:lnTo>
                  <a:lnTo>
                    <a:pt x="2343666" y="73998"/>
                  </a:lnTo>
                  <a:lnTo>
                    <a:pt x="2295171" y="66700"/>
                  </a:lnTo>
                  <a:lnTo>
                    <a:pt x="2246231" y="59954"/>
                  </a:lnTo>
                  <a:lnTo>
                    <a:pt x="2196836" y="53771"/>
                  </a:lnTo>
                  <a:lnTo>
                    <a:pt x="2146977" y="48163"/>
                  </a:lnTo>
                  <a:lnTo>
                    <a:pt x="2096644" y="43142"/>
                  </a:lnTo>
                  <a:lnTo>
                    <a:pt x="2045828" y="38719"/>
                  </a:lnTo>
                  <a:lnTo>
                    <a:pt x="1994521" y="34907"/>
                  </a:lnTo>
                  <a:lnTo>
                    <a:pt x="1942711" y="31716"/>
                  </a:lnTo>
                  <a:lnTo>
                    <a:pt x="1890391" y="29159"/>
                  </a:lnTo>
                  <a:lnTo>
                    <a:pt x="713767" y="2401"/>
                  </a:lnTo>
                  <a:close/>
                </a:path>
                <a:path w="18288000" h="1384300">
                  <a:moveTo>
                    <a:pt x="13065307" y="101599"/>
                  </a:moveTo>
                  <a:lnTo>
                    <a:pt x="11049857" y="101599"/>
                  </a:lnTo>
                  <a:lnTo>
                    <a:pt x="10832147" y="165099"/>
                  </a:lnTo>
                  <a:lnTo>
                    <a:pt x="10789334" y="165099"/>
                  </a:lnTo>
                  <a:lnTo>
                    <a:pt x="10454911" y="266699"/>
                  </a:lnTo>
                  <a:lnTo>
                    <a:pt x="10414058" y="292099"/>
                  </a:lnTo>
                  <a:lnTo>
                    <a:pt x="10212682" y="355599"/>
                  </a:lnTo>
                  <a:lnTo>
                    <a:pt x="10172957" y="380999"/>
                  </a:lnTo>
                  <a:lnTo>
                    <a:pt x="10054808" y="419099"/>
                  </a:lnTo>
                  <a:lnTo>
                    <a:pt x="10015755" y="444499"/>
                  </a:lnTo>
                  <a:lnTo>
                    <a:pt x="9899525" y="482599"/>
                  </a:lnTo>
                  <a:lnTo>
                    <a:pt x="9861080" y="507999"/>
                  </a:lnTo>
                  <a:lnTo>
                    <a:pt x="9784610" y="533399"/>
                  </a:lnTo>
                  <a:lnTo>
                    <a:pt x="9746579" y="558799"/>
                  </a:lnTo>
                  <a:lnTo>
                    <a:pt x="9670902" y="584199"/>
                  </a:lnTo>
                  <a:lnTo>
                    <a:pt x="9633248" y="609599"/>
                  </a:lnTo>
                  <a:lnTo>
                    <a:pt x="9595713" y="622299"/>
                  </a:lnTo>
                  <a:lnTo>
                    <a:pt x="9558292" y="647699"/>
                  </a:lnTo>
                  <a:lnTo>
                    <a:pt x="9483776" y="673099"/>
                  </a:lnTo>
                  <a:lnTo>
                    <a:pt x="9446673" y="698499"/>
                  </a:lnTo>
                  <a:lnTo>
                    <a:pt x="9409668" y="711199"/>
                  </a:lnTo>
                  <a:lnTo>
                    <a:pt x="9372758" y="736599"/>
                  </a:lnTo>
                  <a:lnTo>
                    <a:pt x="9299204" y="761999"/>
                  </a:lnTo>
                  <a:lnTo>
                    <a:pt x="9262552" y="787399"/>
                  </a:lnTo>
                  <a:lnTo>
                    <a:pt x="9225978" y="800099"/>
                  </a:lnTo>
                  <a:lnTo>
                    <a:pt x="9189479" y="825499"/>
                  </a:lnTo>
                  <a:lnTo>
                    <a:pt x="9007955" y="914399"/>
                  </a:lnTo>
                  <a:lnTo>
                    <a:pt x="8935726" y="939799"/>
                  </a:lnTo>
                  <a:lnTo>
                    <a:pt x="8899677" y="965199"/>
                  </a:lnTo>
                  <a:lnTo>
                    <a:pt x="8827689" y="990599"/>
                  </a:lnTo>
                  <a:lnTo>
                    <a:pt x="8791743" y="1015999"/>
                  </a:lnTo>
                  <a:lnTo>
                    <a:pt x="8755824" y="1028699"/>
                  </a:lnTo>
                  <a:lnTo>
                    <a:pt x="8719926" y="1054099"/>
                  </a:lnTo>
                  <a:lnTo>
                    <a:pt x="8648183" y="1079499"/>
                  </a:lnTo>
                  <a:lnTo>
                    <a:pt x="8612329" y="1104899"/>
                  </a:lnTo>
                  <a:lnTo>
                    <a:pt x="8504789" y="1142999"/>
                  </a:lnTo>
                  <a:lnTo>
                    <a:pt x="8468937" y="1168399"/>
                  </a:lnTo>
                  <a:lnTo>
                    <a:pt x="8361307" y="1206499"/>
                  </a:lnTo>
                  <a:lnTo>
                    <a:pt x="8325393" y="1231899"/>
                  </a:lnTo>
                  <a:lnTo>
                    <a:pt x="8073057" y="1320799"/>
                  </a:lnTo>
                  <a:lnTo>
                    <a:pt x="8036827" y="1346199"/>
                  </a:lnTo>
                  <a:lnTo>
                    <a:pt x="7927778" y="1384299"/>
                  </a:lnTo>
                  <a:lnTo>
                    <a:pt x="18288000" y="1384299"/>
                  </a:lnTo>
                  <a:lnTo>
                    <a:pt x="18288000" y="647699"/>
                  </a:lnTo>
                  <a:lnTo>
                    <a:pt x="15495735" y="647699"/>
                  </a:lnTo>
                  <a:lnTo>
                    <a:pt x="15467274" y="634999"/>
                  </a:lnTo>
                  <a:lnTo>
                    <a:pt x="15377713" y="634999"/>
                  </a:lnTo>
                  <a:lnTo>
                    <a:pt x="15346398" y="622299"/>
                  </a:lnTo>
                  <a:lnTo>
                    <a:pt x="15281458" y="622299"/>
                  </a:lnTo>
                  <a:lnTo>
                    <a:pt x="15247791" y="609599"/>
                  </a:lnTo>
                  <a:lnTo>
                    <a:pt x="15177963" y="609599"/>
                  </a:lnTo>
                  <a:lnTo>
                    <a:pt x="15141761" y="596899"/>
                  </a:lnTo>
                  <a:lnTo>
                    <a:pt x="15104673" y="596899"/>
                  </a:lnTo>
                  <a:lnTo>
                    <a:pt x="15066678" y="584199"/>
                  </a:lnTo>
                  <a:lnTo>
                    <a:pt x="15027758" y="584199"/>
                  </a:lnTo>
                  <a:lnTo>
                    <a:pt x="14987891" y="571499"/>
                  </a:lnTo>
                  <a:lnTo>
                    <a:pt x="14947056" y="571499"/>
                  </a:lnTo>
                  <a:lnTo>
                    <a:pt x="14862406" y="546099"/>
                  </a:lnTo>
                  <a:lnTo>
                    <a:pt x="14818548" y="546099"/>
                  </a:lnTo>
                  <a:lnTo>
                    <a:pt x="14680606" y="507999"/>
                  </a:lnTo>
                  <a:lnTo>
                    <a:pt x="14632434" y="495299"/>
                  </a:lnTo>
                  <a:lnTo>
                    <a:pt x="14583133" y="495299"/>
                  </a:lnTo>
                  <a:lnTo>
                    <a:pt x="14428249" y="457199"/>
                  </a:lnTo>
                  <a:lnTo>
                    <a:pt x="14262469" y="419099"/>
                  </a:lnTo>
                  <a:lnTo>
                    <a:pt x="14204693" y="393699"/>
                  </a:lnTo>
                  <a:lnTo>
                    <a:pt x="14023531" y="355599"/>
                  </a:lnTo>
                  <a:lnTo>
                    <a:pt x="13960466" y="330199"/>
                  </a:lnTo>
                  <a:lnTo>
                    <a:pt x="13830194" y="304799"/>
                  </a:lnTo>
                  <a:lnTo>
                    <a:pt x="13762948" y="279399"/>
                  </a:lnTo>
                  <a:lnTo>
                    <a:pt x="13694268" y="266699"/>
                  </a:lnTo>
                  <a:lnTo>
                    <a:pt x="13624133" y="241299"/>
                  </a:lnTo>
                  <a:lnTo>
                    <a:pt x="13552524" y="228599"/>
                  </a:lnTo>
                  <a:lnTo>
                    <a:pt x="13479420" y="203199"/>
                  </a:lnTo>
                  <a:lnTo>
                    <a:pt x="13240201" y="152399"/>
                  </a:lnTo>
                  <a:lnTo>
                    <a:pt x="13181479" y="126999"/>
                  </a:lnTo>
                  <a:lnTo>
                    <a:pt x="13065307" y="101599"/>
                  </a:lnTo>
                  <a:close/>
                </a:path>
                <a:path w="18288000" h="1384300">
                  <a:moveTo>
                    <a:pt x="17664591" y="203199"/>
                  </a:moveTo>
                  <a:lnTo>
                    <a:pt x="17617790" y="215899"/>
                  </a:lnTo>
                  <a:lnTo>
                    <a:pt x="17572074" y="215899"/>
                  </a:lnTo>
                  <a:lnTo>
                    <a:pt x="17527421" y="228599"/>
                  </a:lnTo>
                  <a:lnTo>
                    <a:pt x="17441226" y="228599"/>
                  </a:lnTo>
                  <a:lnTo>
                    <a:pt x="17399642" y="241299"/>
                  </a:lnTo>
                  <a:lnTo>
                    <a:pt x="17359041" y="241299"/>
                  </a:lnTo>
                  <a:lnTo>
                    <a:pt x="17319402" y="253999"/>
                  </a:lnTo>
                  <a:lnTo>
                    <a:pt x="17280705" y="253999"/>
                  </a:lnTo>
                  <a:lnTo>
                    <a:pt x="17242930" y="266699"/>
                  </a:lnTo>
                  <a:lnTo>
                    <a:pt x="17206055" y="266699"/>
                  </a:lnTo>
                  <a:lnTo>
                    <a:pt x="17170062" y="279399"/>
                  </a:lnTo>
                  <a:lnTo>
                    <a:pt x="17134929" y="279399"/>
                  </a:lnTo>
                  <a:lnTo>
                    <a:pt x="17100637" y="292099"/>
                  </a:lnTo>
                  <a:lnTo>
                    <a:pt x="17067164" y="292099"/>
                  </a:lnTo>
                  <a:lnTo>
                    <a:pt x="17034492" y="304799"/>
                  </a:lnTo>
                  <a:lnTo>
                    <a:pt x="17002598" y="304799"/>
                  </a:lnTo>
                  <a:lnTo>
                    <a:pt x="16941069" y="330199"/>
                  </a:lnTo>
                  <a:lnTo>
                    <a:pt x="16911392" y="330199"/>
                  </a:lnTo>
                  <a:lnTo>
                    <a:pt x="16882413" y="342899"/>
                  </a:lnTo>
                  <a:lnTo>
                    <a:pt x="16854112" y="342899"/>
                  </a:lnTo>
                  <a:lnTo>
                    <a:pt x="16826468" y="355599"/>
                  </a:lnTo>
                  <a:lnTo>
                    <a:pt x="16799462" y="355599"/>
                  </a:lnTo>
                  <a:lnTo>
                    <a:pt x="16773073" y="368299"/>
                  </a:lnTo>
                  <a:lnTo>
                    <a:pt x="16747280" y="368299"/>
                  </a:lnTo>
                  <a:lnTo>
                    <a:pt x="16722064" y="380999"/>
                  </a:lnTo>
                  <a:lnTo>
                    <a:pt x="16697403" y="393699"/>
                  </a:lnTo>
                  <a:lnTo>
                    <a:pt x="16673279" y="393699"/>
                  </a:lnTo>
                  <a:lnTo>
                    <a:pt x="16649669" y="406399"/>
                  </a:lnTo>
                  <a:lnTo>
                    <a:pt x="16626555" y="406399"/>
                  </a:lnTo>
                  <a:lnTo>
                    <a:pt x="16603916" y="419099"/>
                  </a:lnTo>
                  <a:lnTo>
                    <a:pt x="16581731" y="431799"/>
                  </a:lnTo>
                  <a:lnTo>
                    <a:pt x="16559980" y="431799"/>
                  </a:lnTo>
                  <a:lnTo>
                    <a:pt x="16538643" y="444499"/>
                  </a:lnTo>
                  <a:lnTo>
                    <a:pt x="16517700" y="444499"/>
                  </a:lnTo>
                  <a:lnTo>
                    <a:pt x="16497130" y="457199"/>
                  </a:lnTo>
                  <a:lnTo>
                    <a:pt x="16476913" y="457199"/>
                  </a:lnTo>
                  <a:lnTo>
                    <a:pt x="16457028" y="469899"/>
                  </a:lnTo>
                  <a:lnTo>
                    <a:pt x="16437456" y="469899"/>
                  </a:lnTo>
                  <a:lnTo>
                    <a:pt x="16399168" y="495299"/>
                  </a:lnTo>
                  <a:lnTo>
                    <a:pt x="16325445" y="520699"/>
                  </a:lnTo>
                  <a:lnTo>
                    <a:pt x="16307490" y="520699"/>
                  </a:lnTo>
                  <a:lnTo>
                    <a:pt x="16289686" y="533399"/>
                  </a:lnTo>
                  <a:lnTo>
                    <a:pt x="16272011" y="533399"/>
                  </a:lnTo>
                  <a:lnTo>
                    <a:pt x="16254445" y="546099"/>
                  </a:lnTo>
                  <a:lnTo>
                    <a:pt x="16236968" y="546099"/>
                  </a:lnTo>
                  <a:lnTo>
                    <a:pt x="16219560" y="558799"/>
                  </a:lnTo>
                  <a:lnTo>
                    <a:pt x="16202200" y="558799"/>
                  </a:lnTo>
                  <a:lnTo>
                    <a:pt x="16184868" y="571499"/>
                  </a:lnTo>
                  <a:lnTo>
                    <a:pt x="16150208" y="571499"/>
                  </a:lnTo>
                  <a:lnTo>
                    <a:pt x="16132838" y="584199"/>
                  </a:lnTo>
                  <a:lnTo>
                    <a:pt x="16115415" y="584199"/>
                  </a:lnTo>
                  <a:lnTo>
                    <a:pt x="16097919" y="596899"/>
                  </a:lnTo>
                  <a:lnTo>
                    <a:pt x="16062625" y="596899"/>
                  </a:lnTo>
                  <a:lnTo>
                    <a:pt x="16044786" y="609599"/>
                  </a:lnTo>
                  <a:lnTo>
                    <a:pt x="16008625" y="609599"/>
                  </a:lnTo>
                  <a:lnTo>
                    <a:pt x="15990261" y="622299"/>
                  </a:lnTo>
                  <a:lnTo>
                    <a:pt x="15933795" y="622299"/>
                  </a:lnTo>
                  <a:lnTo>
                    <a:pt x="15914446" y="634999"/>
                  </a:lnTo>
                  <a:lnTo>
                    <a:pt x="15833882" y="634999"/>
                  </a:lnTo>
                  <a:lnTo>
                    <a:pt x="15812846" y="647699"/>
                  </a:lnTo>
                  <a:lnTo>
                    <a:pt x="18288000" y="647699"/>
                  </a:lnTo>
                  <a:lnTo>
                    <a:pt x="18288000" y="393699"/>
                  </a:lnTo>
                  <a:lnTo>
                    <a:pt x="17664591" y="203199"/>
                  </a:lnTo>
                  <a:close/>
                </a:path>
                <a:path w="18288000" h="1384300">
                  <a:moveTo>
                    <a:pt x="12837936" y="63499"/>
                  </a:moveTo>
                  <a:lnTo>
                    <a:pt x="11274008" y="63499"/>
                  </a:lnTo>
                  <a:lnTo>
                    <a:pt x="11228638" y="76199"/>
                  </a:lnTo>
                  <a:lnTo>
                    <a:pt x="11183543" y="76199"/>
                  </a:lnTo>
                  <a:lnTo>
                    <a:pt x="11094156" y="101599"/>
                  </a:lnTo>
                  <a:lnTo>
                    <a:pt x="13007848" y="101599"/>
                  </a:lnTo>
                  <a:lnTo>
                    <a:pt x="12837936" y="63499"/>
                  </a:lnTo>
                  <a:close/>
                </a:path>
                <a:path w="18288000" h="1384300">
                  <a:moveTo>
                    <a:pt x="12671635" y="38099"/>
                  </a:moveTo>
                  <a:lnTo>
                    <a:pt x="11411798" y="38099"/>
                  </a:lnTo>
                  <a:lnTo>
                    <a:pt x="11319655" y="63499"/>
                  </a:lnTo>
                  <a:lnTo>
                    <a:pt x="12782106" y="63499"/>
                  </a:lnTo>
                  <a:lnTo>
                    <a:pt x="12671635" y="38099"/>
                  </a:lnTo>
                  <a:close/>
                </a:path>
                <a:path w="18288000" h="1384300">
                  <a:moveTo>
                    <a:pt x="12562720" y="25399"/>
                  </a:moveTo>
                  <a:lnTo>
                    <a:pt x="11552195" y="25399"/>
                  </a:lnTo>
                  <a:lnTo>
                    <a:pt x="11505100" y="38099"/>
                  </a:lnTo>
                  <a:lnTo>
                    <a:pt x="12616985" y="38099"/>
                  </a:lnTo>
                  <a:lnTo>
                    <a:pt x="12562720" y="25399"/>
                  </a:lnTo>
                  <a:close/>
                </a:path>
                <a:path w="18288000" h="1384300">
                  <a:moveTo>
                    <a:pt x="12402198" y="12699"/>
                  </a:moveTo>
                  <a:lnTo>
                    <a:pt x="11647293" y="12699"/>
                  </a:lnTo>
                  <a:lnTo>
                    <a:pt x="11599591" y="25399"/>
                  </a:lnTo>
                  <a:lnTo>
                    <a:pt x="12455331" y="25399"/>
                  </a:lnTo>
                  <a:lnTo>
                    <a:pt x="12402198" y="12699"/>
                  </a:lnTo>
                  <a:close/>
                </a:path>
                <a:path w="18288000" h="1384300">
                  <a:moveTo>
                    <a:pt x="12245000" y="0"/>
                  </a:moveTo>
                  <a:lnTo>
                    <a:pt x="11841236" y="0"/>
                  </a:lnTo>
                  <a:lnTo>
                    <a:pt x="11792272" y="12699"/>
                  </a:lnTo>
                  <a:lnTo>
                    <a:pt x="12297037" y="12699"/>
                  </a:lnTo>
                  <a:lnTo>
                    <a:pt x="12245000" y="0"/>
                  </a:lnTo>
                  <a:close/>
                </a:path>
              </a:pathLst>
            </a:custGeom>
            <a:solidFill>
              <a:srgbClr val="E86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5925306"/>
              <a:ext cx="2199640" cy="3454400"/>
            </a:xfrm>
            <a:custGeom>
              <a:avLst/>
              <a:gdLst/>
              <a:ahLst/>
              <a:cxnLst/>
              <a:rect l="l" t="t" r="r" b="b"/>
              <a:pathLst>
                <a:path w="2199640" h="3454400">
                  <a:moveTo>
                    <a:pt x="682044" y="3441700"/>
                  </a:moveTo>
                  <a:lnTo>
                    <a:pt x="258794" y="3441700"/>
                  </a:lnTo>
                  <a:lnTo>
                    <a:pt x="279862" y="3454400"/>
                  </a:lnTo>
                  <a:lnTo>
                    <a:pt x="660975" y="3454400"/>
                  </a:lnTo>
                  <a:lnTo>
                    <a:pt x="682044" y="3441700"/>
                  </a:lnTo>
                  <a:close/>
                </a:path>
                <a:path w="2199640" h="3454400">
                  <a:moveTo>
                    <a:pt x="765976" y="3429000"/>
                  </a:moveTo>
                  <a:lnTo>
                    <a:pt x="174861" y="3429000"/>
                  </a:lnTo>
                  <a:lnTo>
                    <a:pt x="195785" y="3441700"/>
                  </a:lnTo>
                  <a:lnTo>
                    <a:pt x="745053" y="3441700"/>
                  </a:lnTo>
                  <a:lnTo>
                    <a:pt x="765976" y="3429000"/>
                  </a:lnTo>
                  <a:close/>
                </a:path>
                <a:path w="2199640" h="3454400">
                  <a:moveTo>
                    <a:pt x="849203" y="3416300"/>
                  </a:moveTo>
                  <a:lnTo>
                    <a:pt x="91635" y="3416300"/>
                  </a:lnTo>
                  <a:lnTo>
                    <a:pt x="112361" y="3429000"/>
                  </a:lnTo>
                  <a:lnTo>
                    <a:pt x="828476" y="3429000"/>
                  </a:lnTo>
                  <a:lnTo>
                    <a:pt x="849203" y="3416300"/>
                  </a:lnTo>
                  <a:close/>
                </a:path>
                <a:path w="2199640" h="3454400">
                  <a:moveTo>
                    <a:pt x="890484" y="3403600"/>
                  </a:moveTo>
                  <a:lnTo>
                    <a:pt x="50354" y="3403600"/>
                  </a:lnTo>
                  <a:lnTo>
                    <a:pt x="70966" y="3416300"/>
                  </a:lnTo>
                  <a:lnTo>
                    <a:pt x="869872" y="3416300"/>
                  </a:lnTo>
                  <a:lnTo>
                    <a:pt x="890484" y="3403600"/>
                  </a:lnTo>
                  <a:close/>
                </a:path>
                <a:path w="2199640" h="3454400">
                  <a:moveTo>
                    <a:pt x="931510" y="63500"/>
                  </a:moveTo>
                  <a:lnTo>
                    <a:pt x="0" y="63500"/>
                  </a:lnTo>
                  <a:lnTo>
                    <a:pt x="0" y="3390900"/>
                  </a:lnTo>
                  <a:lnTo>
                    <a:pt x="9328" y="3403600"/>
                  </a:lnTo>
                  <a:lnTo>
                    <a:pt x="931510" y="3403600"/>
                  </a:lnTo>
                  <a:lnTo>
                    <a:pt x="951919" y="3390900"/>
                  </a:lnTo>
                  <a:lnTo>
                    <a:pt x="972259" y="3390900"/>
                  </a:lnTo>
                  <a:lnTo>
                    <a:pt x="992526" y="3378200"/>
                  </a:lnTo>
                  <a:lnTo>
                    <a:pt x="1012710" y="3378200"/>
                  </a:lnTo>
                  <a:lnTo>
                    <a:pt x="1032812" y="3365500"/>
                  </a:lnTo>
                  <a:lnTo>
                    <a:pt x="1052828" y="3365500"/>
                  </a:lnTo>
                  <a:lnTo>
                    <a:pt x="1092605" y="3340100"/>
                  </a:lnTo>
                  <a:lnTo>
                    <a:pt x="1112350" y="3340100"/>
                  </a:lnTo>
                  <a:lnTo>
                    <a:pt x="1151550" y="3314700"/>
                  </a:lnTo>
                  <a:lnTo>
                    <a:pt x="1170995" y="3314700"/>
                  </a:lnTo>
                  <a:lnTo>
                    <a:pt x="1209572" y="3289300"/>
                  </a:lnTo>
                  <a:lnTo>
                    <a:pt x="1228696" y="3289300"/>
                  </a:lnTo>
                  <a:lnTo>
                    <a:pt x="1285365" y="3251200"/>
                  </a:lnTo>
                  <a:lnTo>
                    <a:pt x="1304015" y="3251200"/>
                  </a:lnTo>
                  <a:lnTo>
                    <a:pt x="1377323" y="3200400"/>
                  </a:lnTo>
                  <a:lnTo>
                    <a:pt x="1413170" y="3175000"/>
                  </a:lnTo>
                  <a:lnTo>
                    <a:pt x="1430882" y="3175000"/>
                  </a:lnTo>
                  <a:lnTo>
                    <a:pt x="1483138" y="3136900"/>
                  </a:lnTo>
                  <a:lnTo>
                    <a:pt x="1517223" y="3111500"/>
                  </a:lnTo>
                  <a:lnTo>
                    <a:pt x="1550670" y="3086100"/>
                  </a:lnTo>
                  <a:lnTo>
                    <a:pt x="1583469" y="3060700"/>
                  </a:lnTo>
                  <a:lnTo>
                    <a:pt x="1599616" y="3035300"/>
                  </a:lnTo>
                  <a:lnTo>
                    <a:pt x="1631402" y="3009900"/>
                  </a:lnTo>
                  <a:lnTo>
                    <a:pt x="1662492" y="2984500"/>
                  </a:lnTo>
                  <a:lnTo>
                    <a:pt x="1692857" y="2959100"/>
                  </a:lnTo>
                  <a:lnTo>
                    <a:pt x="1707766" y="2933700"/>
                  </a:lnTo>
                  <a:lnTo>
                    <a:pt x="1722488" y="2921000"/>
                  </a:lnTo>
                  <a:lnTo>
                    <a:pt x="1737022" y="2908300"/>
                  </a:lnTo>
                  <a:lnTo>
                    <a:pt x="1751366" y="2895600"/>
                  </a:lnTo>
                  <a:lnTo>
                    <a:pt x="1765518" y="2882900"/>
                  </a:lnTo>
                  <a:lnTo>
                    <a:pt x="1779473" y="2857500"/>
                  </a:lnTo>
                  <a:lnTo>
                    <a:pt x="1793230" y="2844800"/>
                  </a:lnTo>
                  <a:lnTo>
                    <a:pt x="1806789" y="2832100"/>
                  </a:lnTo>
                  <a:lnTo>
                    <a:pt x="1820147" y="2806700"/>
                  </a:lnTo>
                  <a:lnTo>
                    <a:pt x="1833303" y="2794000"/>
                  </a:lnTo>
                  <a:lnTo>
                    <a:pt x="1846255" y="2781300"/>
                  </a:lnTo>
                  <a:lnTo>
                    <a:pt x="1858999" y="2755900"/>
                  </a:lnTo>
                  <a:lnTo>
                    <a:pt x="1871531" y="2743200"/>
                  </a:lnTo>
                  <a:lnTo>
                    <a:pt x="1883851" y="2730500"/>
                  </a:lnTo>
                  <a:lnTo>
                    <a:pt x="1895959" y="2705100"/>
                  </a:lnTo>
                  <a:lnTo>
                    <a:pt x="1907856" y="2692400"/>
                  </a:lnTo>
                  <a:lnTo>
                    <a:pt x="1919531" y="2679700"/>
                  </a:lnTo>
                  <a:lnTo>
                    <a:pt x="1930989" y="2654300"/>
                  </a:lnTo>
                  <a:lnTo>
                    <a:pt x="1942228" y="2641600"/>
                  </a:lnTo>
                  <a:lnTo>
                    <a:pt x="1953245" y="2616200"/>
                  </a:lnTo>
                  <a:lnTo>
                    <a:pt x="1964045" y="2603500"/>
                  </a:lnTo>
                  <a:lnTo>
                    <a:pt x="1974615" y="2578100"/>
                  </a:lnTo>
                  <a:lnTo>
                    <a:pt x="1984958" y="2565400"/>
                  </a:lnTo>
                  <a:lnTo>
                    <a:pt x="1995079" y="2552700"/>
                  </a:lnTo>
                  <a:lnTo>
                    <a:pt x="2004964" y="2527300"/>
                  </a:lnTo>
                  <a:lnTo>
                    <a:pt x="2014617" y="2514600"/>
                  </a:lnTo>
                  <a:lnTo>
                    <a:pt x="2024038" y="2489200"/>
                  </a:lnTo>
                  <a:lnTo>
                    <a:pt x="2033230" y="2476500"/>
                  </a:lnTo>
                  <a:lnTo>
                    <a:pt x="2042181" y="2451100"/>
                  </a:lnTo>
                  <a:lnTo>
                    <a:pt x="2050896" y="2438400"/>
                  </a:lnTo>
                  <a:lnTo>
                    <a:pt x="2059373" y="2413000"/>
                  </a:lnTo>
                  <a:lnTo>
                    <a:pt x="2067609" y="2387600"/>
                  </a:lnTo>
                  <a:lnTo>
                    <a:pt x="2075610" y="2374900"/>
                  </a:lnTo>
                  <a:lnTo>
                    <a:pt x="2083366" y="2349500"/>
                  </a:lnTo>
                  <a:lnTo>
                    <a:pt x="2090880" y="2336800"/>
                  </a:lnTo>
                  <a:lnTo>
                    <a:pt x="2098152" y="2311400"/>
                  </a:lnTo>
                  <a:lnTo>
                    <a:pt x="2105174" y="2298700"/>
                  </a:lnTo>
                  <a:lnTo>
                    <a:pt x="2111951" y="2273300"/>
                  </a:lnTo>
                  <a:lnTo>
                    <a:pt x="2118480" y="2247900"/>
                  </a:lnTo>
                  <a:lnTo>
                    <a:pt x="2124759" y="2235200"/>
                  </a:lnTo>
                  <a:lnTo>
                    <a:pt x="2130795" y="2209800"/>
                  </a:lnTo>
                  <a:lnTo>
                    <a:pt x="2136579" y="2197100"/>
                  </a:lnTo>
                  <a:lnTo>
                    <a:pt x="2142111" y="2171700"/>
                  </a:lnTo>
                  <a:lnTo>
                    <a:pt x="2147390" y="2146300"/>
                  </a:lnTo>
                  <a:lnTo>
                    <a:pt x="2152424" y="2133600"/>
                  </a:lnTo>
                  <a:lnTo>
                    <a:pt x="2157201" y="2108200"/>
                  </a:lnTo>
                  <a:lnTo>
                    <a:pt x="2161721" y="2095500"/>
                  </a:lnTo>
                  <a:lnTo>
                    <a:pt x="2165983" y="2070100"/>
                  </a:lnTo>
                  <a:lnTo>
                    <a:pt x="2169998" y="2044700"/>
                  </a:lnTo>
                  <a:lnTo>
                    <a:pt x="2173756" y="2032000"/>
                  </a:lnTo>
                  <a:lnTo>
                    <a:pt x="2177256" y="2006600"/>
                  </a:lnTo>
                  <a:lnTo>
                    <a:pt x="2180499" y="1981200"/>
                  </a:lnTo>
                  <a:lnTo>
                    <a:pt x="2183483" y="1968500"/>
                  </a:lnTo>
                  <a:lnTo>
                    <a:pt x="2186208" y="1943100"/>
                  </a:lnTo>
                  <a:lnTo>
                    <a:pt x="2188675" y="1917700"/>
                  </a:lnTo>
                  <a:lnTo>
                    <a:pt x="2190888" y="1905000"/>
                  </a:lnTo>
                  <a:lnTo>
                    <a:pt x="2192836" y="1879600"/>
                  </a:lnTo>
                  <a:lnTo>
                    <a:pt x="2194525" y="1854200"/>
                  </a:lnTo>
                  <a:lnTo>
                    <a:pt x="2195955" y="1841500"/>
                  </a:lnTo>
                  <a:lnTo>
                    <a:pt x="2197124" y="1816100"/>
                  </a:lnTo>
                  <a:lnTo>
                    <a:pt x="2198033" y="1790700"/>
                  </a:lnTo>
                  <a:lnTo>
                    <a:pt x="2198684" y="1778000"/>
                  </a:lnTo>
                  <a:lnTo>
                    <a:pt x="2199076" y="1752600"/>
                  </a:lnTo>
                  <a:lnTo>
                    <a:pt x="2199206" y="1727200"/>
                  </a:lnTo>
                  <a:lnTo>
                    <a:pt x="2199076" y="1714500"/>
                  </a:lnTo>
                  <a:lnTo>
                    <a:pt x="2198684" y="1689100"/>
                  </a:lnTo>
                  <a:lnTo>
                    <a:pt x="2198033" y="1663700"/>
                  </a:lnTo>
                  <a:lnTo>
                    <a:pt x="2197124" y="1651000"/>
                  </a:lnTo>
                  <a:lnTo>
                    <a:pt x="2195955" y="1625600"/>
                  </a:lnTo>
                  <a:lnTo>
                    <a:pt x="2194525" y="1600200"/>
                  </a:lnTo>
                  <a:lnTo>
                    <a:pt x="2192836" y="1587500"/>
                  </a:lnTo>
                  <a:lnTo>
                    <a:pt x="2190888" y="1562100"/>
                  </a:lnTo>
                  <a:lnTo>
                    <a:pt x="2188675" y="1536700"/>
                  </a:lnTo>
                  <a:lnTo>
                    <a:pt x="2186208" y="1524000"/>
                  </a:lnTo>
                  <a:lnTo>
                    <a:pt x="2183483" y="1498600"/>
                  </a:lnTo>
                  <a:lnTo>
                    <a:pt x="2180499" y="1473200"/>
                  </a:lnTo>
                  <a:lnTo>
                    <a:pt x="2177256" y="1460500"/>
                  </a:lnTo>
                  <a:lnTo>
                    <a:pt x="2173756" y="1435100"/>
                  </a:lnTo>
                  <a:lnTo>
                    <a:pt x="2169998" y="1409700"/>
                  </a:lnTo>
                  <a:lnTo>
                    <a:pt x="2165983" y="1397000"/>
                  </a:lnTo>
                  <a:lnTo>
                    <a:pt x="2161721" y="1371600"/>
                  </a:lnTo>
                  <a:lnTo>
                    <a:pt x="2157201" y="1358900"/>
                  </a:lnTo>
                  <a:lnTo>
                    <a:pt x="2152424" y="1333500"/>
                  </a:lnTo>
                  <a:lnTo>
                    <a:pt x="2147390" y="1308100"/>
                  </a:lnTo>
                  <a:lnTo>
                    <a:pt x="2142111" y="1295400"/>
                  </a:lnTo>
                  <a:lnTo>
                    <a:pt x="2136581" y="1270000"/>
                  </a:lnTo>
                  <a:lnTo>
                    <a:pt x="2130801" y="1244600"/>
                  </a:lnTo>
                  <a:lnTo>
                    <a:pt x="2124772" y="1231900"/>
                  </a:lnTo>
                  <a:lnTo>
                    <a:pt x="2118485" y="1206500"/>
                  </a:lnTo>
                  <a:lnTo>
                    <a:pt x="2111953" y="1193800"/>
                  </a:lnTo>
                  <a:lnTo>
                    <a:pt x="2105175" y="1168400"/>
                  </a:lnTo>
                  <a:lnTo>
                    <a:pt x="2098152" y="1155700"/>
                  </a:lnTo>
                  <a:lnTo>
                    <a:pt x="2090880" y="1130300"/>
                  </a:lnTo>
                  <a:lnTo>
                    <a:pt x="2083366" y="1104900"/>
                  </a:lnTo>
                  <a:lnTo>
                    <a:pt x="2075610" y="1092200"/>
                  </a:lnTo>
                  <a:lnTo>
                    <a:pt x="2067609" y="1066800"/>
                  </a:lnTo>
                  <a:lnTo>
                    <a:pt x="2059373" y="1054100"/>
                  </a:lnTo>
                  <a:lnTo>
                    <a:pt x="2050896" y="1028700"/>
                  </a:lnTo>
                  <a:lnTo>
                    <a:pt x="2042181" y="1016000"/>
                  </a:lnTo>
                  <a:lnTo>
                    <a:pt x="2033230" y="990600"/>
                  </a:lnTo>
                  <a:lnTo>
                    <a:pt x="2024038" y="977900"/>
                  </a:lnTo>
                  <a:lnTo>
                    <a:pt x="2014617" y="952500"/>
                  </a:lnTo>
                  <a:lnTo>
                    <a:pt x="2004964" y="939800"/>
                  </a:lnTo>
                  <a:lnTo>
                    <a:pt x="1995079" y="914400"/>
                  </a:lnTo>
                  <a:lnTo>
                    <a:pt x="1984958" y="901700"/>
                  </a:lnTo>
                  <a:lnTo>
                    <a:pt x="1974615" y="876300"/>
                  </a:lnTo>
                  <a:lnTo>
                    <a:pt x="1964045" y="863600"/>
                  </a:lnTo>
                  <a:lnTo>
                    <a:pt x="1953245" y="838200"/>
                  </a:lnTo>
                  <a:lnTo>
                    <a:pt x="1942228" y="825500"/>
                  </a:lnTo>
                  <a:lnTo>
                    <a:pt x="1930989" y="812800"/>
                  </a:lnTo>
                  <a:lnTo>
                    <a:pt x="1919531" y="787400"/>
                  </a:lnTo>
                  <a:lnTo>
                    <a:pt x="1907856" y="774700"/>
                  </a:lnTo>
                  <a:lnTo>
                    <a:pt x="1895959" y="749300"/>
                  </a:lnTo>
                  <a:lnTo>
                    <a:pt x="1883851" y="736600"/>
                  </a:lnTo>
                  <a:lnTo>
                    <a:pt x="1871531" y="723900"/>
                  </a:lnTo>
                  <a:lnTo>
                    <a:pt x="1858999" y="698500"/>
                  </a:lnTo>
                  <a:lnTo>
                    <a:pt x="1846255" y="685800"/>
                  </a:lnTo>
                  <a:lnTo>
                    <a:pt x="1833303" y="673100"/>
                  </a:lnTo>
                  <a:lnTo>
                    <a:pt x="1820147" y="647700"/>
                  </a:lnTo>
                  <a:lnTo>
                    <a:pt x="1806789" y="635000"/>
                  </a:lnTo>
                  <a:lnTo>
                    <a:pt x="1793230" y="622300"/>
                  </a:lnTo>
                  <a:lnTo>
                    <a:pt x="1779473" y="596900"/>
                  </a:lnTo>
                  <a:lnTo>
                    <a:pt x="1765518" y="584200"/>
                  </a:lnTo>
                  <a:lnTo>
                    <a:pt x="1751366" y="571500"/>
                  </a:lnTo>
                  <a:lnTo>
                    <a:pt x="1737022" y="558800"/>
                  </a:lnTo>
                  <a:lnTo>
                    <a:pt x="1722488" y="546100"/>
                  </a:lnTo>
                  <a:lnTo>
                    <a:pt x="1707766" y="520700"/>
                  </a:lnTo>
                  <a:lnTo>
                    <a:pt x="1692857" y="508000"/>
                  </a:lnTo>
                  <a:lnTo>
                    <a:pt x="1662492" y="482600"/>
                  </a:lnTo>
                  <a:lnTo>
                    <a:pt x="1631402" y="457200"/>
                  </a:lnTo>
                  <a:lnTo>
                    <a:pt x="1615593" y="431800"/>
                  </a:lnTo>
                  <a:lnTo>
                    <a:pt x="1583469" y="406400"/>
                  </a:lnTo>
                  <a:lnTo>
                    <a:pt x="1550670" y="381000"/>
                  </a:lnTo>
                  <a:lnTo>
                    <a:pt x="1517223" y="355600"/>
                  </a:lnTo>
                  <a:lnTo>
                    <a:pt x="1465867" y="317500"/>
                  </a:lnTo>
                  <a:lnTo>
                    <a:pt x="1413170" y="279400"/>
                  </a:lnTo>
                  <a:lnTo>
                    <a:pt x="1377323" y="254000"/>
                  </a:lnTo>
                  <a:lnTo>
                    <a:pt x="1359190" y="254000"/>
                  </a:lnTo>
                  <a:lnTo>
                    <a:pt x="1285365" y="203200"/>
                  </a:lnTo>
                  <a:lnTo>
                    <a:pt x="1266591" y="203200"/>
                  </a:lnTo>
                  <a:lnTo>
                    <a:pt x="1209572" y="165100"/>
                  </a:lnTo>
                  <a:lnTo>
                    <a:pt x="1190336" y="165100"/>
                  </a:lnTo>
                  <a:lnTo>
                    <a:pt x="1151550" y="139700"/>
                  </a:lnTo>
                  <a:lnTo>
                    <a:pt x="1132000" y="139700"/>
                  </a:lnTo>
                  <a:lnTo>
                    <a:pt x="1092605" y="114300"/>
                  </a:lnTo>
                  <a:lnTo>
                    <a:pt x="1072764" y="114300"/>
                  </a:lnTo>
                  <a:lnTo>
                    <a:pt x="1052828" y="101600"/>
                  </a:lnTo>
                  <a:lnTo>
                    <a:pt x="1032812" y="101600"/>
                  </a:lnTo>
                  <a:lnTo>
                    <a:pt x="1012710" y="88900"/>
                  </a:lnTo>
                  <a:lnTo>
                    <a:pt x="992526" y="88900"/>
                  </a:lnTo>
                  <a:lnTo>
                    <a:pt x="972259" y="76200"/>
                  </a:lnTo>
                  <a:lnTo>
                    <a:pt x="951919" y="76200"/>
                  </a:lnTo>
                  <a:lnTo>
                    <a:pt x="931510" y="63500"/>
                  </a:lnTo>
                  <a:close/>
                </a:path>
                <a:path w="2199640" h="3454400">
                  <a:moveTo>
                    <a:pt x="890484" y="50800"/>
                  </a:moveTo>
                  <a:lnTo>
                    <a:pt x="50354" y="50800"/>
                  </a:lnTo>
                  <a:lnTo>
                    <a:pt x="29806" y="63500"/>
                  </a:lnTo>
                  <a:lnTo>
                    <a:pt x="911032" y="63500"/>
                  </a:lnTo>
                  <a:lnTo>
                    <a:pt x="890484" y="50800"/>
                  </a:lnTo>
                  <a:close/>
                </a:path>
                <a:path w="2199640" h="3454400">
                  <a:moveTo>
                    <a:pt x="828476" y="38100"/>
                  </a:moveTo>
                  <a:lnTo>
                    <a:pt x="112361" y="38100"/>
                  </a:lnTo>
                  <a:lnTo>
                    <a:pt x="91635" y="50800"/>
                  </a:lnTo>
                  <a:lnTo>
                    <a:pt x="849203" y="50800"/>
                  </a:lnTo>
                  <a:lnTo>
                    <a:pt x="828476" y="38100"/>
                  </a:lnTo>
                  <a:close/>
                </a:path>
                <a:path w="2199640" h="3454400">
                  <a:moveTo>
                    <a:pt x="765976" y="25400"/>
                  </a:moveTo>
                  <a:lnTo>
                    <a:pt x="174861" y="25400"/>
                  </a:lnTo>
                  <a:lnTo>
                    <a:pt x="153980" y="38100"/>
                  </a:lnTo>
                  <a:lnTo>
                    <a:pt x="786857" y="38100"/>
                  </a:lnTo>
                  <a:lnTo>
                    <a:pt x="765976" y="25400"/>
                  </a:lnTo>
                  <a:close/>
                </a:path>
                <a:path w="2199640" h="3454400">
                  <a:moveTo>
                    <a:pt x="703081" y="12700"/>
                  </a:moveTo>
                  <a:lnTo>
                    <a:pt x="237757" y="12700"/>
                  </a:lnTo>
                  <a:lnTo>
                    <a:pt x="216749" y="25400"/>
                  </a:lnTo>
                  <a:lnTo>
                    <a:pt x="724089" y="25400"/>
                  </a:lnTo>
                  <a:lnTo>
                    <a:pt x="703081" y="12700"/>
                  </a:lnTo>
                  <a:close/>
                </a:path>
                <a:path w="2199640" h="3454400">
                  <a:moveTo>
                    <a:pt x="555242" y="0"/>
                  </a:moveTo>
                  <a:lnTo>
                    <a:pt x="385596" y="0"/>
                  </a:lnTo>
                  <a:lnTo>
                    <a:pt x="364412" y="12700"/>
                  </a:lnTo>
                  <a:lnTo>
                    <a:pt x="576428" y="12700"/>
                  </a:lnTo>
                  <a:lnTo>
                    <a:pt x="555242" y="0"/>
                  </a:lnTo>
                  <a:close/>
                </a:path>
              </a:pathLst>
            </a:custGeom>
            <a:solidFill>
              <a:srgbClr val="6AA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25120" y="7105585"/>
              <a:ext cx="1821814" cy="1214755"/>
            </a:xfrm>
            <a:custGeom>
              <a:avLst/>
              <a:gdLst/>
              <a:ahLst/>
              <a:cxnLst/>
              <a:rect l="l" t="t" r="r" b="b"/>
              <a:pathLst>
                <a:path w="1821814" h="1214754">
                  <a:moveTo>
                    <a:pt x="1821649" y="1012024"/>
                  </a:moveTo>
                  <a:lnTo>
                    <a:pt x="0" y="1012024"/>
                  </a:lnTo>
                  <a:lnTo>
                    <a:pt x="0" y="1214437"/>
                  </a:lnTo>
                  <a:lnTo>
                    <a:pt x="1821649" y="1214437"/>
                  </a:lnTo>
                  <a:lnTo>
                    <a:pt x="1821649" y="1012024"/>
                  </a:lnTo>
                  <a:close/>
                </a:path>
                <a:path w="1821814" h="1214754">
                  <a:moveTo>
                    <a:pt x="1821649" y="506018"/>
                  </a:moveTo>
                  <a:lnTo>
                    <a:pt x="0" y="506018"/>
                  </a:lnTo>
                  <a:lnTo>
                    <a:pt x="0" y="708431"/>
                  </a:lnTo>
                  <a:lnTo>
                    <a:pt x="1821649" y="708431"/>
                  </a:lnTo>
                  <a:lnTo>
                    <a:pt x="1821649" y="506018"/>
                  </a:lnTo>
                  <a:close/>
                </a:path>
                <a:path w="1821814" h="1214754">
                  <a:moveTo>
                    <a:pt x="1821649" y="0"/>
                  </a:moveTo>
                  <a:lnTo>
                    <a:pt x="0" y="0"/>
                  </a:lnTo>
                  <a:lnTo>
                    <a:pt x="0" y="202412"/>
                  </a:lnTo>
                  <a:lnTo>
                    <a:pt x="1821649" y="202412"/>
                  </a:lnTo>
                  <a:lnTo>
                    <a:pt x="1821649" y="0"/>
                  </a:lnTo>
                  <a:close/>
                </a:path>
              </a:pathLst>
            </a:custGeom>
            <a:solidFill>
              <a:srgbClr val="FCBD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898532" y="7655814"/>
              <a:ext cx="389890" cy="710565"/>
            </a:xfrm>
            <a:custGeom>
              <a:avLst/>
              <a:gdLst/>
              <a:ahLst/>
              <a:cxnLst/>
              <a:rect l="l" t="t" r="r" b="b"/>
              <a:pathLst>
                <a:path w="389890" h="710565">
                  <a:moveTo>
                    <a:pt x="389467" y="451469"/>
                  </a:moveTo>
                  <a:lnTo>
                    <a:pt x="233172" y="451469"/>
                  </a:lnTo>
                  <a:lnTo>
                    <a:pt x="279343" y="452860"/>
                  </a:lnTo>
                  <a:lnTo>
                    <a:pt x="323189" y="459003"/>
                  </a:lnTo>
                  <a:lnTo>
                    <a:pt x="295490" y="506743"/>
                  </a:lnTo>
                  <a:lnTo>
                    <a:pt x="232589" y="593581"/>
                  </a:lnTo>
                  <a:lnTo>
                    <a:pt x="207444" y="637917"/>
                  </a:lnTo>
                  <a:lnTo>
                    <a:pt x="193205" y="686358"/>
                  </a:lnTo>
                  <a:lnTo>
                    <a:pt x="206987" y="693774"/>
                  </a:lnTo>
                  <a:lnTo>
                    <a:pt x="219389" y="701470"/>
                  </a:lnTo>
                  <a:lnTo>
                    <a:pt x="233452" y="707506"/>
                  </a:lnTo>
                  <a:lnTo>
                    <a:pt x="252222" y="709942"/>
                  </a:lnTo>
                  <a:lnTo>
                    <a:pt x="283076" y="677652"/>
                  </a:lnTo>
                  <a:lnTo>
                    <a:pt x="312496" y="642125"/>
                  </a:lnTo>
                  <a:lnTo>
                    <a:pt x="341014" y="604551"/>
                  </a:lnTo>
                  <a:lnTo>
                    <a:pt x="369163" y="566118"/>
                  </a:lnTo>
                  <a:lnTo>
                    <a:pt x="389467" y="538794"/>
                  </a:lnTo>
                  <a:lnTo>
                    <a:pt x="389467" y="451469"/>
                  </a:lnTo>
                  <a:close/>
                </a:path>
                <a:path w="389890" h="710565">
                  <a:moveTo>
                    <a:pt x="74375" y="358954"/>
                  </a:moveTo>
                  <a:lnTo>
                    <a:pt x="36484" y="365895"/>
                  </a:lnTo>
                  <a:lnTo>
                    <a:pt x="9984" y="383736"/>
                  </a:lnTo>
                  <a:lnTo>
                    <a:pt x="0" y="416369"/>
                  </a:lnTo>
                  <a:lnTo>
                    <a:pt x="43841" y="436610"/>
                  </a:lnTo>
                  <a:lnTo>
                    <a:pt x="90009" y="447400"/>
                  </a:lnTo>
                  <a:lnTo>
                    <a:pt x="137574" y="451580"/>
                  </a:lnTo>
                  <a:lnTo>
                    <a:pt x="185605" y="451989"/>
                  </a:lnTo>
                  <a:lnTo>
                    <a:pt x="233172" y="451469"/>
                  </a:lnTo>
                  <a:lnTo>
                    <a:pt x="389467" y="451469"/>
                  </a:lnTo>
                  <a:lnTo>
                    <a:pt x="389467" y="370420"/>
                  </a:lnTo>
                  <a:lnTo>
                    <a:pt x="348788" y="370347"/>
                  </a:lnTo>
                  <a:lnTo>
                    <a:pt x="205168" y="364604"/>
                  </a:lnTo>
                  <a:lnTo>
                    <a:pt x="163841" y="362200"/>
                  </a:lnTo>
                  <a:lnTo>
                    <a:pt x="118536" y="359020"/>
                  </a:lnTo>
                  <a:lnTo>
                    <a:pt x="74375" y="358954"/>
                  </a:lnTo>
                  <a:close/>
                </a:path>
                <a:path w="389890" h="710565">
                  <a:moveTo>
                    <a:pt x="327863" y="0"/>
                  </a:moveTo>
                  <a:lnTo>
                    <a:pt x="321780" y="48794"/>
                  </a:lnTo>
                  <a:lnTo>
                    <a:pt x="324190" y="95870"/>
                  </a:lnTo>
                  <a:lnTo>
                    <a:pt x="332793" y="141732"/>
                  </a:lnTo>
                  <a:lnTo>
                    <a:pt x="345289" y="186882"/>
                  </a:lnTo>
                  <a:lnTo>
                    <a:pt x="359375" y="231822"/>
                  </a:lnTo>
                  <a:lnTo>
                    <a:pt x="372752" y="277057"/>
                  </a:lnTo>
                  <a:lnTo>
                    <a:pt x="383119" y="323089"/>
                  </a:lnTo>
                  <a:lnTo>
                    <a:pt x="388175" y="370420"/>
                  </a:lnTo>
                  <a:lnTo>
                    <a:pt x="389467" y="370420"/>
                  </a:lnTo>
                  <a:lnTo>
                    <a:pt x="389467" y="124841"/>
                  </a:lnTo>
                  <a:lnTo>
                    <a:pt x="377557" y="89075"/>
                  </a:lnTo>
                  <a:lnTo>
                    <a:pt x="356687" y="42486"/>
                  </a:lnTo>
                  <a:lnTo>
                    <a:pt x="327863" y="0"/>
                  </a:lnTo>
                  <a:close/>
                </a:path>
              </a:pathLst>
            </a:custGeom>
            <a:solidFill>
              <a:srgbClr val="1111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013923" y="8245249"/>
              <a:ext cx="1699260" cy="1593215"/>
            </a:xfrm>
            <a:custGeom>
              <a:avLst/>
              <a:gdLst/>
              <a:ahLst/>
              <a:cxnLst/>
              <a:rect l="l" t="t" r="r" b="b"/>
              <a:pathLst>
                <a:path w="1699259" h="1593215">
                  <a:moveTo>
                    <a:pt x="1139204" y="0"/>
                  </a:moveTo>
                  <a:lnTo>
                    <a:pt x="1090263" y="33644"/>
                  </a:lnTo>
                  <a:lnTo>
                    <a:pt x="1045941" y="69376"/>
                  </a:lnTo>
                  <a:lnTo>
                    <a:pt x="1005861" y="106888"/>
                  </a:lnTo>
                  <a:lnTo>
                    <a:pt x="969645" y="145869"/>
                  </a:lnTo>
                  <a:lnTo>
                    <a:pt x="936915" y="186010"/>
                  </a:lnTo>
                  <a:lnTo>
                    <a:pt x="907294" y="227003"/>
                  </a:lnTo>
                  <a:lnTo>
                    <a:pt x="880404" y="268537"/>
                  </a:lnTo>
                  <a:lnTo>
                    <a:pt x="855867" y="310303"/>
                  </a:lnTo>
                  <a:lnTo>
                    <a:pt x="833306" y="351992"/>
                  </a:lnTo>
                  <a:lnTo>
                    <a:pt x="812342" y="393295"/>
                  </a:lnTo>
                  <a:lnTo>
                    <a:pt x="792599" y="433902"/>
                  </a:lnTo>
                  <a:lnTo>
                    <a:pt x="755263" y="511791"/>
                  </a:lnTo>
                  <a:lnTo>
                    <a:pt x="736914" y="548454"/>
                  </a:lnTo>
                  <a:lnTo>
                    <a:pt x="718275" y="583183"/>
                  </a:lnTo>
                  <a:lnTo>
                    <a:pt x="688671" y="547051"/>
                  </a:lnTo>
                  <a:lnTo>
                    <a:pt x="660548" y="507614"/>
                  </a:lnTo>
                  <a:lnTo>
                    <a:pt x="633346" y="466087"/>
                  </a:lnTo>
                  <a:lnTo>
                    <a:pt x="606507" y="423683"/>
                  </a:lnTo>
                  <a:lnTo>
                    <a:pt x="579472" y="381615"/>
                  </a:lnTo>
                  <a:lnTo>
                    <a:pt x="551683" y="341098"/>
                  </a:lnTo>
                  <a:lnTo>
                    <a:pt x="522582" y="303344"/>
                  </a:lnTo>
                  <a:lnTo>
                    <a:pt x="491610" y="269566"/>
                  </a:lnTo>
                  <a:lnTo>
                    <a:pt x="458208" y="240979"/>
                  </a:lnTo>
                  <a:lnTo>
                    <a:pt x="421819" y="218795"/>
                  </a:lnTo>
                  <a:lnTo>
                    <a:pt x="404527" y="260308"/>
                  </a:lnTo>
                  <a:lnTo>
                    <a:pt x="397505" y="302143"/>
                  </a:lnTo>
                  <a:lnTo>
                    <a:pt x="399338" y="344261"/>
                  </a:lnTo>
                  <a:lnTo>
                    <a:pt x="408612" y="386620"/>
                  </a:lnTo>
                  <a:lnTo>
                    <a:pt x="423912" y="429181"/>
                  </a:lnTo>
                  <a:lnTo>
                    <a:pt x="443825" y="471903"/>
                  </a:lnTo>
                  <a:lnTo>
                    <a:pt x="466935" y="514746"/>
                  </a:lnTo>
                  <a:lnTo>
                    <a:pt x="491829" y="557671"/>
                  </a:lnTo>
                  <a:lnTo>
                    <a:pt x="517091" y="600636"/>
                  </a:lnTo>
                  <a:lnTo>
                    <a:pt x="541309" y="643601"/>
                  </a:lnTo>
                  <a:lnTo>
                    <a:pt x="563066" y="686527"/>
                  </a:lnTo>
                  <a:lnTo>
                    <a:pt x="580950" y="729373"/>
                  </a:lnTo>
                  <a:lnTo>
                    <a:pt x="546843" y="734060"/>
                  </a:lnTo>
                  <a:lnTo>
                    <a:pt x="509301" y="738063"/>
                  </a:lnTo>
                  <a:lnTo>
                    <a:pt x="382918" y="749413"/>
                  </a:lnTo>
                  <a:lnTo>
                    <a:pt x="338489" y="754124"/>
                  </a:lnTo>
                  <a:lnTo>
                    <a:pt x="294051" y="759873"/>
                  </a:lnTo>
                  <a:lnTo>
                    <a:pt x="250290" y="767004"/>
                  </a:lnTo>
                  <a:lnTo>
                    <a:pt x="207892" y="775862"/>
                  </a:lnTo>
                  <a:lnTo>
                    <a:pt x="167542" y="786791"/>
                  </a:lnTo>
                  <a:lnTo>
                    <a:pt x="129924" y="800136"/>
                  </a:lnTo>
                  <a:lnTo>
                    <a:pt x="65631" y="835448"/>
                  </a:lnTo>
                  <a:lnTo>
                    <a:pt x="20495" y="884553"/>
                  </a:lnTo>
                  <a:lnTo>
                    <a:pt x="0" y="950207"/>
                  </a:lnTo>
                  <a:lnTo>
                    <a:pt x="705" y="990100"/>
                  </a:lnTo>
                  <a:lnTo>
                    <a:pt x="9628" y="1035164"/>
                  </a:lnTo>
                  <a:lnTo>
                    <a:pt x="55584" y="1035904"/>
                  </a:lnTo>
                  <a:lnTo>
                    <a:pt x="101661" y="1032439"/>
                  </a:lnTo>
                  <a:lnTo>
                    <a:pt x="147833" y="1025834"/>
                  </a:lnTo>
                  <a:lnTo>
                    <a:pt x="194072" y="1017153"/>
                  </a:lnTo>
                  <a:lnTo>
                    <a:pt x="286643" y="997821"/>
                  </a:lnTo>
                  <a:lnTo>
                    <a:pt x="332921" y="989300"/>
                  </a:lnTo>
                  <a:lnTo>
                    <a:pt x="379158" y="982960"/>
                  </a:lnTo>
                  <a:lnTo>
                    <a:pt x="425326" y="979867"/>
                  </a:lnTo>
                  <a:lnTo>
                    <a:pt x="471398" y="981085"/>
                  </a:lnTo>
                  <a:lnTo>
                    <a:pt x="517348" y="987678"/>
                  </a:lnTo>
                  <a:lnTo>
                    <a:pt x="470517" y="1070736"/>
                  </a:lnTo>
                  <a:lnTo>
                    <a:pt x="446455" y="1114461"/>
                  </a:lnTo>
                  <a:lnTo>
                    <a:pt x="423063" y="1159373"/>
                  </a:lnTo>
                  <a:lnTo>
                    <a:pt x="401169" y="1205267"/>
                  </a:lnTo>
                  <a:lnTo>
                    <a:pt x="381598" y="1251935"/>
                  </a:lnTo>
                  <a:lnTo>
                    <a:pt x="365177" y="1299171"/>
                  </a:lnTo>
                  <a:lnTo>
                    <a:pt x="354108" y="1336312"/>
                  </a:lnTo>
                  <a:lnTo>
                    <a:pt x="343435" y="1376825"/>
                  </a:lnTo>
                  <a:lnTo>
                    <a:pt x="335356" y="1418962"/>
                  </a:lnTo>
                  <a:lnTo>
                    <a:pt x="332068" y="1460977"/>
                  </a:lnTo>
                  <a:lnTo>
                    <a:pt x="335769" y="1501121"/>
                  </a:lnTo>
                  <a:lnTo>
                    <a:pt x="348657" y="1537646"/>
                  </a:lnTo>
                  <a:lnTo>
                    <a:pt x="372929" y="1568804"/>
                  </a:lnTo>
                  <a:lnTo>
                    <a:pt x="410782" y="1592846"/>
                  </a:lnTo>
                  <a:lnTo>
                    <a:pt x="432748" y="1556121"/>
                  </a:lnTo>
                  <a:lnTo>
                    <a:pt x="453941" y="1517602"/>
                  </a:lnTo>
                  <a:lnTo>
                    <a:pt x="474715" y="1477528"/>
                  </a:lnTo>
                  <a:lnTo>
                    <a:pt x="538075" y="1350359"/>
                  </a:lnTo>
                  <a:lnTo>
                    <a:pt x="560723" y="1306450"/>
                  </a:lnTo>
                  <a:lnTo>
                    <a:pt x="584728" y="1262179"/>
                  </a:lnTo>
                  <a:lnTo>
                    <a:pt x="610443" y="1217784"/>
                  </a:lnTo>
                  <a:lnTo>
                    <a:pt x="638224" y="1173504"/>
                  </a:lnTo>
                  <a:lnTo>
                    <a:pt x="668426" y="1129578"/>
                  </a:lnTo>
                  <a:lnTo>
                    <a:pt x="701402" y="1086245"/>
                  </a:lnTo>
                  <a:lnTo>
                    <a:pt x="737509" y="1043742"/>
                  </a:lnTo>
                  <a:lnTo>
                    <a:pt x="777101" y="1002309"/>
                  </a:lnTo>
                  <a:lnTo>
                    <a:pt x="806578" y="1044127"/>
                  </a:lnTo>
                  <a:lnTo>
                    <a:pt x="833671" y="1087624"/>
                  </a:lnTo>
                  <a:lnTo>
                    <a:pt x="859294" y="1131767"/>
                  </a:lnTo>
                  <a:lnTo>
                    <a:pt x="884358" y="1175524"/>
                  </a:lnTo>
                  <a:lnTo>
                    <a:pt x="909776" y="1217865"/>
                  </a:lnTo>
                  <a:lnTo>
                    <a:pt x="936459" y="1257757"/>
                  </a:lnTo>
                  <a:lnTo>
                    <a:pt x="965319" y="1294168"/>
                  </a:lnTo>
                  <a:lnTo>
                    <a:pt x="997269" y="1326067"/>
                  </a:lnTo>
                  <a:lnTo>
                    <a:pt x="1033220" y="1352423"/>
                  </a:lnTo>
                  <a:lnTo>
                    <a:pt x="1074085" y="1372203"/>
                  </a:lnTo>
                  <a:lnTo>
                    <a:pt x="1120776" y="1384376"/>
                  </a:lnTo>
                  <a:lnTo>
                    <a:pt x="1124460" y="1341233"/>
                  </a:lnTo>
                  <a:lnTo>
                    <a:pt x="1120905" y="1297962"/>
                  </a:lnTo>
                  <a:lnTo>
                    <a:pt x="1111216" y="1254574"/>
                  </a:lnTo>
                  <a:lnTo>
                    <a:pt x="1096497" y="1211083"/>
                  </a:lnTo>
                  <a:lnTo>
                    <a:pt x="1077852" y="1167500"/>
                  </a:lnTo>
                  <a:lnTo>
                    <a:pt x="1056386" y="1123840"/>
                  </a:lnTo>
                  <a:lnTo>
                    <a:pt x="1033204" y="1080114"/>
                  </a:lnTo>
                  <a:lnTo>
                    <a:pt x="1009410" y="1036336"/>
                  </a:lnTo>
                  <a:lnTo>
                    <a:pt x="986109" y="992517"/>
                  </a:lnTo>
                  <a:lnTo>
                    <a:pt x="964404" y="948671"/>
                  </a:lnTo>
                  <a:lnTo>
                    <a:pt x="945402" y="904811"/>
                  </a:lnTo>
                  <a:lnTo>
                    <a:pt x="994076" y="892755"/>
                  </a:lnTo>
                  <a:lnTo>
                    <a:pt x="1042689" y="882795"/>
                  </a:lnTo>
                  <a:lnTo>
                    <a:pt x="1091256" y="874318"/>
                  </a:lnTo>
                  <a:lnTo>
                    <a:pt x="1188302" y="859366"/>
                  </a:lnTo>
                  <a:lnTo>
                    <a:pt x="1236809" y="851667"/>
                  </a:lnTo>
                  <a:lnTo>
                    <a:pt x="1285324" y="843003"/>
                  </a:lnTo>
                  <a:lnTo>
                    <a:pt x="1333859" y="832762"/>
                  </a:lnTo>
                  <a:lnTo>
                    <a:pt x="1382430" y="820333"/>
                  </a:lnTo>
                  <a:lnTo>
                    <a:pt x="1431048" y="805103"/>
                  </a:lnTo>
                  <a:lnTo>
                    <a:pt x="1479729" y="786460"/>
                  </a:lnTo>
                  <a:lnTo>
                    <a:pt x="1512992" y="794239"/>
                  </a:lnTo>
                  <a:lnTo>
                    <a:pt x="1589867" y="789300"/>
                  </a:lnTo>
                  <a:lnTo>
                    <a:pt x="1627333" y="776999"/>
                  </a:lnTo>
                  <a:lnTo>
                    <a:pt x="1684952" y="733772"/>
                  </a:lnTo>
                  <a:lnTo>
                    <a:pt x="1699000" y="667097"/>
                  </a:lnTo>
                  <a:lnTo>
                    <a:pt x="1682002" y="625487"/>
                  </a:lnTo>
                  <a:lnTo>
                    <a:pt x="1632993" y="617300"/>
                  </a:lnTo>
                  <a:lnTo>
                    <a:pt x="1583926" y="612827"/>
                  </a:lnTo>
                  <a:lnTo>
                    <a:pt x="1534814" y="611562"/>
                  </a:lnTo>
                  <a:lnTo>
                    <a:pt x="1485671" y="612999"/>
                  </a:lnTo>
                  <a:lnTo>
                    <a:pt x="1436509" y="616633"/>
                  </a:lnTo>
                  <a:lnTo>
                    <a:pt x="1387342" y="621958"/>
                  </a:lnTo>
                  <a:lnTo>
                    <a:pt x="1338183" y="628467"/>
                  </a:lnTo>
                  <a:lnTo>
                    <a:pt x="1239941" y="643016"/>
                  </a:lnTo>
                  <a:lnTo>
                    <a:pt x="1190886" y="650043"/>
                  </a:lnTo>
                  <a:lnTo>
                    <a:pt x="1141891" y="656232"/>
                  </a:lnTo>
                  <a:lnTo>
                    <a:pt x="1092971" y="661076"/>
                  </a:lnTo>
                  <a:lnTo>
                    <a:pt x="1044138" y="664068"/>
                  </a:lnTo>
                  <a:lnTo>
                    <a:pt x="995406" y="664704"/>
                  </a:lnTo>
                  <a:lnTo>
                    <a:pt x="946788" y="662477"/>
                  </a:lnTo>
                  <a:lnTo>
                    <a:pt x="898297" y="656882"/>
                  </a:lnTo>
                  <a:lnTo>
                    <a:pt x="906889" y="620306"/>
                  </a:lnTo>
                  <a:lnTo>
                    <a:pt x="920725" y="583867"/>
                  </a:lnTo>
                  <a:lnTo>
                    <a:pt x="938927" y="547541"/>
                  </a:lnTo>
                  <a:lnTo>
                    <a:pt x="960619" y="511304"/>
                  </a:lnTo>
                  <a:lnTo>
                    <a:pt x="984922" y="475132"/>
                  </a:lnTo>
                  <a:lnTo>
                    <a:pt x="1010959" y="439002"/>
                  </a:lnTo>
                  <a:lnTo>
                    <a:pt x="1064724" y="366771"/>
                  </a:lnTo>
                  <a:lnTo>
                    <a:pt x="1090698" y="330622"/>
                  </a:lnTo>
                  <a:lnTo>
                    <a:pt x="1114894" y="294419"/>
                  </a:lnTo>
                  <a:lnTo>
                    <a:pt x="1136437" y="258139"/>
                  </a:lnTo>
                  <a:lnTo>
                    <a:pt x="1154448" y="221757"/>
                  </a:lnTo>
                  <a:lnTo>
                    <a:pt x="1168050" y="185250"/>
                  </a:lnTo>
                  <a:lnTo>
                    <a:pt x="1178515" y="111764"/>
                  </a:lnTo>
                  <a:lnTo>
                    <a:pt x="1173623" y="74738"/>
                  </a:lnTo>
                  <a:lnTo>
                    <a:pt x="1160812" y="37491"/>
                  </a:lnTo>
                  <a:lnTo>
                    <a:pt x="1139204" y="0"/>
                  </a:lnTo>
                  <a:close/>
                </a:path>
              </a:pathLst>
            </a:custGeom>
            <a:solidFill>
              <a:srgbClr val="FFE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6984434" y="7332814"/>
              <a:ext cx="1129665" cy="2466975"/>
            </a:xfrm>
            <a:custGeom>
              <a:avLst/>
              <a:gdLst/>
              <a:ahLst/>
              <a:cxnLst/>
              <a:rect l="l" t="t" r="r" b="b"/>
              <a:pathLst>
                <a:path w="1129665" h="2466975">
                  <a:moveTo>
                    <a:pt x="353212" y="126441"/>
                  </a:moveTo>
                  <a:lnTo>
                    <a:pt x="333476" y="71170"/>
                  </a:lnTo>
                  <a:lnTo>
                    <a:pt x="284429" y="35928"/>
                  </a:lnTo>
                  <a:lnTo>
                    <a:pt x="284429" y="107315"/>
                  </a:lnTo>
                  <a:lnTo>
                    <a:pt x="281457" y="114122"/>
                  </a:lnTo>
                  <a:lnTo>
                    <a:pt x="276542" y="121208"/>
                  </a:lnTo>
                  <a:lnTo>
                    <a:pt x="270929" y="128701"/>
                  </a:lnTo>
                  <a:lnTo>
                    <a:pt x="257517" y="114731"/>
                  </a:lnTo>
                  <a:lnTo>
                    <a:pt x="242862" y="94881"/>
                  </a:lnTo>
                  <a:lnTo>
                    <a:pt x="242862" y="177419"/>
                  </a:lnTo>
                  <a:lnTo>
                    <a:pt x="242112" y="190106"/>
                  </a:lnTo>
                  <a:lnTo>
                    <a:pt x="239153" y="201396"/>
                  </a:lnTo>
                  <a:lnTo>
                    <a:pt x="232879" y="211048"/>
                  </a:lnTo>
                  <a:lnTo>
                    <a:pt x="222186" y="218757"/>
                  </a:lnTo>
                  <a:lnTo>
                    <a:pt x="219468" y="205524"/>
                  </a:lnTo>
                  <a:lnTo>
                    <a:pt x="218135" y="192557"/>
                  </a:lnTo>
                  <a:lnTo>
                    <a:pt x="215138" y="180149"/>
                  </a:lnTo>
                  <a:lnTo>
                    <a:pt x="207441" y="168579"/>
                  </a:lnTo>
                  <a:lnTo>
                    <a:pt x="214845" y="163931"/>
                  </a:lnTo>
                  <a:lnTo>
                    <a:pt x="223494" y="165798"/>
                  </a:lnTo>
                  <a:lnTo>
                    <a:pt x="232968" y="171259"/>
                  </a:lnTo>
                  <a:lnTo>
                    <a:pt x="242862" y="177419"/>
                  </a:lnTo>
                  <a:lnTo>
                    <a:pt x="242862" y="94881"/>
                  </a:lnTo>
                  <a:lnTo>
                    <a:pt x="235673" y="85140"/>
                  </a:lnTo>
                  <a:lnTo>
                    <a:pt x="230263" y="79502"/>
                  </a:lnTo>
                  <a:lnTo>
                    <a:pt x="222262" y="71170"/>
                  </a:lnTo>
                  <a:lnTo>
                    <a:pt x="235889" y="71412"/>
                  </a:lnTo>
                  <a:lnTo>
                    <a:pt x="251587" y="79819"/>
                  </a:lnTo>
                  <a:lnTo>
                    <a:pt x="268109" y="91274"/>
                  </a:lnTo>
                  <a:lnTo>
                    <a:pt x="284226" y="100660"/>
                  </a:lnTo>
                  <a:lnTo>
                    <a:pt x="284429" y="107315"/>
                  </a:lnTo>
                  <a:lnTo>
                    <a:pt x="284429" y="35928"/>
                  </a:lnTo>
                  <a:lnTo>
                    <a:pt x="278726" y="32397"/>
                  </a:lnTo>
                  <a:lnTo>
                    <a:pt x="247650" y="15900"/>
                  </a:lnTo>
                  <a:lnTo>
                    <a:pt x="219341" y="3276"/>
                  </a:lnTo>
                  <a:lnTo>
                    <a:pt x="188595" y="0"/>
                  </a:lnTo>
                  <a:lnTo>
                    <a:pt x="176504" y="2108"/>
                  </a:lnTo>
                  <a:lnTo>
                    <a:pt x="176504" y="72669"/>
                  </a:lnTo>
                  <a:lnTo>
                    <a:pt x="167157" y="78498"/>
                  </a:lnTo>
                  <a:lnTo>
                    <a:pt x="157124" y="79502"/>
                  </a:lnTo>
                  <a:lnTo>
                    <a:pt x="146824" y="77457"/>
                  </a:lnTo>
                  <a:lnTo>
                    <a:pt x="136652" y="74168"/>
                  </a:lnTo>
                  <a:lnTo>
                    <a:pt x="145580" y="67906"/>
                  </a:lnTo>
                  <a:lnTo>
                    <a:pt x="157137" y="64008"/>
                  </a:lnTo>
                  <a:lnTo>
                    <a:pt x="168414" y="64808"/>
                  </a:lnTo>
                  <a:lnTo>
                    <a:pt x="176504" y="72669"/>
                  </a:lnTo>
                  <a:lnTo>
                    <a:pt x="176504" y="2108"/>
                  </a:lnTo>
                  <a:lnTo>
                    <a:pt x="111620" y="18897"/>
                  </a:lnTo>
                  <a:lnTo>
                    <a:pt x="58432" y="55041"/>
                  </a:lnTo>
                  <a:lnTo>
                    <a:pt x="27749" y="97282"/>
                  </a:lnTo>
                  <a:lnTo>
                    <a:pt x="8039" y="141935"/>
                  </a:lnTo>
                  <a:lnTo>
                    <a:pt x="0" y="185470"/>
                  </a:lnTo>
                  <a:lnTo>
                    <a:pt x="7950" y="221208"/>
                  </a:lnTo>
                  <a:lnTo>
                    <a:pt x="36207" y="242468"/>
                  </a:lnTo>
                  <a:lnTo>
                    <a:pt x="48717" y="281762"/>
                  </a:lnTo>
                  <a:lnTo>
                    <a:pt x="72212" y="303441"/>
                  </a:lnTo>
                  <a:lnTo>
                    <a:pt x="103860" y="310896"/>
                  </a:lnTo>
                  <a:lnTo>
                    <a:pt x="140779" y="307530"/>
                  </a:lnTo>
                  <a:lnTo>
                    <a:pt x="180124" y="296773"/>
                  </a:lnTo>
                  <a:lnTo>
                    <a:pt x="219036" y="282016"/>
                  </a:lnTo>
                  <a:lnTo>
                    <a:pt x="284149" y="254152"/>
                  </a:lnTo>
                  <a:lnTo>
                    <a:pt x="316814" y="222211"/>
                  </a:lnTo>
                  <a:lnTo>
                    <a:pt x="319773" y="218757"/>
                  </a:lnTo>
                  <a:lnTo>
                    <a:pt x="330873" y="205765"/>
                  </a:lnTo>
                  <a:lnTo>
                    <a:pt x="346163" y="198031"/>
                  </a:lnTo>
                  <a:lnTo>
                    <a:pt x="348970" y="163931"/>
                  </a:lnTo>
                  <a:lnTo>
                    <a:pt x="349275" y="160299"/>
                  </a:lnTo>
                  <a:lnTo>
                    <a:pt x="352945" y="128701"/>
                  </a:lnTo>
                  <a:lnTo>
                    <a:pt x="353212" y="126441"/>
                  </a:lnTo>
                  <a:close/>
                </a:path>
                <a:path w="1129665" h="2466975">
                  <a:moveTo>
                    <a:pt x="1129639" y="2383205"/>
                  </a:moveTo>
                  <a:lnTo>
                    <a:pt x="1129080" y="2371674"/>
                  </a:lnTo>
                  <a:lnTo>
                    <a:pt x="1128801" y="2365883"/>
                  </a:lnTo>
                  <a:lnTo>
                    <a:pt x="1128750" y="2365260"/>
                  </a:lnTo>
                  <a:lnTo>
                    <a:pt x="1128598" y="2363355"/>
                  </a:lnTo>
                  <a:lnTo>
                    <a:pt x="1125435" y="2322906"/>
                  </a:lnTo>
                  <a:lnTo>
                    <a:pt x="1124788" y="2315502"/>
                  </a:lnTo>
                  <a:lnTo>
                    <a:pt x="1123784" y="2303881"/>
                  </a:lnTo>
                  <a:lnTo>
                    <a:pt x="1122819" y="2298890"/>
                  </a:lnTo>
                  <a:lnTo>
                    <a:pt x="1122819" y="2383383"/>
                  </a:lnTo>
                  <a:lnTo>
                    <a:pt x="1122095" y="2394343"/>
                  </a:lnTo>
                  <a:lnTo>
                    <a:pt x="1117092" y="2404605"/>
                  </a:lnTo>
                  <a:lnTo>
                    <a:pt x="1110145" y="2413482"/>
                  </a:lnTo>
                  <a:lnTo>
                    <a:pt x="1103617" y="2420289"/>
                  </a:lnTo>
                  <a:lnTo>
                    <a:pt x="1105585" y="2412250"/>
                  </a:lnTo>
                  <a:lnTo>
                    <a:pt x="1111554" y="2403500"/>
                  </a:lnTo>
                  <a:lnTo>
                    <a:pt x="1118362" y="2393937"/>
                  </a:lnTo>
                  <a:lnTo>
                    <a:pt x="1122819" y="2383383"/>
                  </a:lnTo>
                  <a:lnTo>
                    <a:pt x="1122819" y="2298890"/>
                  </a:lnTo>
                  <a:lnTo>
                    <a:pt x="1120025" y="2284438"/>
                  </a:lnTo>
                  <a:lnTo>
                    <a:pt x="1115682" y="2274189"/>
                  </a:lnTo>
                  <a:lnTo>
                    <a:pt x="1114552" y="2271534"/>
                  </a:lnTo>
                  <a:lnTo>
                    <a:pt x="1114552" y="2305723"/>
                  </a:lnTo>
                  <a:lnTo>
                    <a:pt x="1111046" y="2315502"/>
                  </a:lnTo>
                  <a:lnTo>
                    <a:pt x="1100023" y="2307399"/>
                  </a:lnTo>
                  <a:lnTo>
                    <a:pt x="1096327" y="2299284"/>
                  </a:lnTo>
                  <a:lnTo>
                    <a:pt x="1096225" y="2299068"/>
                  </a:lnTo>
                  <a:lnTo>
                    <a:pt x="1096225" y="2424722"/>
                  </a:lnTo>
                  <a:lnTo>
                    <a:pt x="1091793" y="2432113"/>
                  </a:lnTo>
                  <a:lnTo>
                    <a:pt x="1077036" y="2435072"/>
                  </a:lnTo>
                  <a:lnTo>
                    <a:pt x="1076299" y="2435529"/>
                  </a:lnTo>
                  <a:lnTo>
                    <a:pt x="1076744" y="2435110"/>
                  </a:lnTo>
                  <a:lnTo>
                    <a:pt x="1081100" y="2431008"/>
                  </a:lnTo>
                  <a:lnTo>
                    <a:pt x="1088656" y="2425928"/>
                  </a:lnTo>
                  <a:lnTo>
                    <a:pt x="1096225" y="2424722"/>
                  </a:lnTo>
                  <a:lnTo>
                    <a:pt x="1096225" y="2299068"/>
                  </a:lnTo>
                  <a:lnTo>
                    <a:pt x="1094816" y="2295956"/>
                  </a:lnTo>
                  <a:lnTo>
                    <a:pt x="1094041" y="2283968"/>
                  </a:lnTo>
                  <a:lnTo>
                    <a:pt x="1096302" y="2274189"/>
                  </a:lnTo>
                  <a:lnTo>
                    <a:pt x="1107744" y="2282304"/>
                  </a:lnTo>
                  <a:lnTo>
                    <a:pt x="1113637" y="2293734"/>
                  </a:lnTo>
                  <a:lnTo>
                    <a:pt x="1114552" y="2305723"/>
                  </a:lnTo>
                  <a:lnTo>
                    <a:pt x="1114552" y="2271534"/>
                  </a:lnTo>
                  <a:lnTo>
                    <a:pt x="1088910" y="2246350"/>
                  </a:lnTo>
                  <a:lnTo>
                    <a:pt x="1088910" y="2299284"/>
                  </a:lnTo>
                  <a:lnTo>
                    <a:pt x="1088898" y="2334704"/>
                  </a:lnTo>
                  <a:lnTo>
                    <a:pt x="1086027" y="2345918"/>
                  </a:lnTo>
                  <a:lnTo>
                    <a:pt x="1082611" y="2356840"/>
                  </a:lnTo>
                  <a:lnTo>
                    <a:pt x="1076439" y="2363355"/>
                  </a:lnTo>
                  <a:lnTo>
                    <a:pt x="1065276" y="2361285"/>
                  </a:lnTo>
                  <a:lnTo>
                    <a:pt x="1067269" y="2351938"/>
                  </a:lnTo>
                  <a:lnTo>
                    <a:pt x="1067384" y="2349474"/>
                  </a:lnTo>
                  <a:lnTo>
                    <a:pt x="1067447" y="2345055"/>
                  </a:lnTo>
                  <a:lnTo>
                    <a:pt x="1067498" y="2342096"/>
                  </a:lnTo>
                  <a:lnTo>
                    <a:pt x="1066533" y="2332647"/>
                  </a:lnTo>
                  <a:lnTo>
                    <a:pt x="1066228" y="2330297"/>
                  </a:lnTo>
                  <a:lnTo>
                    <a:pt x="1065288" y="2322906"/>
                  </a:lnTo>
                  <a:lnTo>
                    <a:pt x="1071676" y="2323719"/>
                  </a:lnTo>
                  <a:lnTo>
                    <a:pt x="1077645" y="2326043"/>
                  </a:lnTo>
                  <a:lnTo>
                    <a:pt x="1083335" y="2329751"/>
                  </a:lnTo>
                  <a:lnTo>
                    <a:pt x="1088898" y="2334704"/>
                  </a:lnTo>
                  <a:lnTo>
                    <a:pt x="1088898" y="2299284"/>
                  </a:lnTo>
                  <a:lnTo>
                    <a:pt x="1082319" y="2298230"/>
                  </a:lnTo>
                  <a:lnTo>
                    <a:pt x="1077112" y="2294128"/>
                  </a:lnTo>
                  <a:lnTo>
                    <a:pt x="1071905" y="2288921"/>
                  </a:lnTo>
                  <a:lnTo>
                    <a:pt x="1065669" y="2284780"/>
                  </a:lnTo>
                  <a:lnTo>
                    <a:pt x="1065314" y="2284539"/>
                  </a:lnTo>
                  <a:lnTo>
                    <a:pt x="1054989" y="2282367"/>
                  </a:lnTo>
                  <a:lnTo>
                    <a:pt x="1054989" y="2355100"/>
                  </a:lnTo>
                  <a:lnTo>
                    <a:pt x="1054569" y="2361285"/>
                  </a:lnTo>
                  <a:lnTo>
                    <a:pt x="1051382" y="2365260"/>
                  </a:lnTo>
                  <a:lnTo>
                    <a:pt x="1044600" y="2364244"/>
                  </a:lnTo>
                  <a:lnTo>
                    <a:pt x="1047559" y="2358339"/>
                  </a:lnTo>
                  <a:lnTo>
                    <a:pt x="1053465" y="2358339"/>
                  </a:lnTo>
                  <a:lnTo>
                    <a:pt x="1053465" y="2349474"/>
                  </a:lnTo>
                  <a:lnTo>
                    <a:pt x="1054989" y="2355100"/>
                  </a:lnTo>
                  <a:lnTo>
                    <a:pt x="1054989" y="2282367"/>
                  </a:lnTo>
                  <a:lnTo>
                    <a:pt x="1053477" y="2282050"/>
                  </a:lnTo>
                  <a:lnTo>
                    <a:pt x="1053477" y="2331770"/>
                  </a:lnTo>
                  <a:lnTo>
                    <a:pt x="1051991" y="2339149"/>
                  </a:lnTo>
                  <a:lnTo>
                    <a:pt x="1049045" y="2345055"/>
                  </a:lnTo>
                  <a:lnTo>
                    <a:pt x="1041666" y="2343581"/>
                  </a:lnTo>
                  <a:lnTo>
                    <a:pt x="1042504" y="2337727"/>
                  </a:lnTo>
                  <a:lnTo>
                    <a:pt x="1043139" y="2333256"/>
                  </a:lnTo>
                  <a:lnTo>
                    <a:pt x="1049045" y="2330297"/>
                  </a:lnTo>
                  <a:lnTo>
                    <a:pt x="1053477" y="2331770"/>
                  </a:lnTo>
                  <a:lnTo>
                    <a:pt x="1053477" y="2282050"/>
                  </a:lnTo>
                  <a:lnTo>
                    <a:pt x="1044765" y="2280196"/>
                  </a:lnTo>
                  <a:lnTo>
                    <a:pt x="1023797" y="2281796"/>
                  </a:lnTo>
                  <a:lnTo>
                    <a:pt x="1003668" y="2284780"/>
                  </a:lnTo>
                  <a:lnTo>
                    <a:pt x="1001776" y="2284768"/>
                  </a:lnTo>
                  <a:lnTo>
                    <a:pt x="1001776" y="2430678"/>
                  </a:lnTo>
                  <a:lnTo>
                    <a:pt x="998816" y="2433637"/>
                  </a:lnTo>
                  <a:lnTo>
                    <a:pt x="995870" y="2433637"/>
                  </a:lnTo>
                  <a:lnTo>
                    <a:pt x="1000290" y="2435110"/>
                  </a:lnTo>
                  <a:lnTo>
                    <a:pt x="995591" y="2434691"/>
                  </a:lnTo>
                  <a:lnTo>
                    <a:pt x="990320" y="2430678"/>
                  </a:lnTo>
                  <a:lnTo>
                    <a:pt x="984529" y="2425573"/>
                  </a:lnTo>
                  <a:lnTo>
                    <a:pt x="978166" y="2421839"/>
                  </a:lnTo>
                  <a:lnTo>
                    <a:pt x="984554" y="2420518"/>
                  </a:lnTo>
                  <a:lnTo>
                    <a:pt x="990523" y="2423490"/>
                  </a:lnTo>
                  <a:lnTo>
                    <a:pt x="996213" y="2427846"/>
                  </a:lnTo>
                  <a:lnTo>
                    <a:pt x="1001776" y="2430678"/>
                  </a:lnTo>
                  <a:lnTo>
                    <a:pt x="1001776" y="2284768"/>
                  </a:lnTo>
                  <a:lnTo>
                    <a:pt x="985608" y="2284577"/>
                  </a:lnTo>
                  <a:lnTo>
                    <a:pt x="987056" y="2283117"/>
                  </a:lnTo>
                  <a:lnTo>
                    <a:pt x="1010488" y="2259469"/>
                  </a:lnTo>
                  <a:lnTo>
                    <a:pt x="1045032" y="2254288"/>
                  </a:lnTo>
                  <a:lnTo>
                    <a:pt x="1075690" y="2267928"/>
                  </a:lnTo>
                  <a:lnTo>
                    <a:pt x="1088910" y="2299284"/>
                  </a:lnTo>
                  <a:lnTo>
                    <a:pt x="1088910" y="2246350"/>
                  </a:lnTo>
                  <a:lnTo>
                    <a:pt x="1077899" y="2239213"/>
                  </a:lnTo>
                  <a:lnTo>
                    <a:pt x="1065339" y="2231402"/>
                  </a:lnTo>
                  <a:lnTo>
                    <a:pt x="1056944" y="2224049"/>
                  </a:lnTo>
                  <a:lnTo>
                    <a:pt x="1054138" y="2221585"/>
                  </a:lnTo>
                  <a:lnTo>
                    <a:pt x="1044321" y="2212594"/>
                  </a:lnTo>
                  <a:lnTo>
                    <a:pt x="1035050" y="2205266"/>
                  </a:lnTo>
                  <a:lnTo>
                    <a:pt x="1028357" y="2201875"/>
                  </a:lnTo>
                  <a:lnTo>
                    <a:pt x="1028357" y="2224113"/>
                  </a:lnTo>
                  <a:lnTo>
                    <a:pt x="989685" y="2250262"/>
                  </a:lnTo>
                  <a:lnTo>
                    <a:pt x="968235" y="2265997"/>
                  </a:lnTo>
                  <a:lnTo>
                    <a:pt x="948715" y="2283117"/>
                  </a:lnTo>
                  <a:lnTo>
                    <a:pt x="962431" y="2258110"/>
                  </a:lnTo>
                  <a:lnTo>
                    <a:pt x="981951" y="2236978"/>
                  </a:lnTo>
                  <a:lnTo>
                    <a:pt x="1004785" y="2224151"/>
                  </a:lnTo>
                  <a:lnTo>
                    <a:pt x="1028357" y="2224113"/>
                  </a:lnTo>
                  <a:lnTo>
                    <a:pt x="1028357" y="2201875"/>
                  </a:lnTo>
                  <a:lnTo>
                    <a:pt x="1025499" y="2200427"/>
                  </a:lnTo>
                  <a:lnTo>
                    <a:pt x="988745" y="2202942"/>
                  </a:lnTo>
                  <a:lnTo>
                    <a:pt x="956373" y="2227834"/>
                  </a:lnTo>
                  <a:lnTo>
                    <a:pt x="948664" y="2239645"/>
                  </a:lnTo>
                  <a:lnTo>
                    <a:pt x="948664" y="2371674"/>
                  </a:lnTo>
                  <a:lnTo>
                    <a:pt x="943940" y="2367826"/>
                  </a:lnTo>
                  <a:lnTo>
                    <a:pt x="941857" y="2358580"/>
                  </a:lnTo>
                  <a:lnTo>
                    <a:pt x="940587" y="2347391"/>
                  </a:lnTo>
                  <a:lnTo>
                    <a:pt x="938352" y="2337727"/>
                  </a:lnTo>
                  <a:lnTo>
                    <a:pt x="942251" y="2342413"/>
                  </a:lnTo>
                  <a:lnTo>
                    <a:pt x="944067" y="2351938"/>
                  </a:lnTo>
                  <a:lnTo>
                    <a:pt x="945603" y="2362847"/>
                  </a:lnTo>
                  <a:lnTo>
                    <a:pt x="948664" y="2371674"/>
                  </a:lnTo>
                  <a:lnTo>
                    <a:pt x="948664" y="2239645"/>
                  </a:lnTo>
                  <a:lnTo>
                    <a:pt x="930998" y="2266683"/>
                  </a:lnTo>
                  <a:lnTo>
                    <a:pt x="915263" y="2311057"/>
                  </a:lnTo>
                  <a:lnTo>
                    <a:pt x="911783" y="2352510"/>
                  </a:lnTo>
                  <a:lnTo>
                    <a:pt x="918489" y="2375725"/>
                  </a:lnTo>
                  <a:lnTo>
                    <a:pt x="943508" y="2428252"/>
                  </a:lnTo>
                  <a:lnTo>
                    <a:pt x="1002360" y="2466200"/>
                  </a:lnTo>
                  <a:lnTo>
                    <a:pt x="1050086" y="2466822"/>
                  </a:lnTo>
                  <a:lnTo>
                    <a:pt x="1091742" y="2449728"/>
                  </a:lnTo>
                  <a:lnTo>
                    <a:pt x="1104646" y="2435529"/>
                  </a:lnTo>
                  <a:lnTo>
                    <a:pt x="1114475" y="2424722"/>
                  </a:lnTo>
                  <a:lnTo>
                    <a:pt x="1118298" y="2420518"/>
                  </a:lnTo>
                  <a:lnTo>
                    <a:pt x="1118514" y="2420289"/>
                  </a:lnTo>
                  <a:lnTo>
                    <a:pt x="1119847" y="2418816"/>
                  </a:lnTo>
                  <a:lnTo>
                    <a:pt x="1127442" y="2400249"/>
                  </a:lnTo>
                  <a:lnTo>
                    <a:pt x="1129614" y="2383383"/>
                  </a:lnTo>
                  <a:lnTo>
                    <a:pt x="1129639" y="2383205"/>
                  </a:lnTo>
                  <a:close/>
                </a:path>
              </a:pathLst>
            </a:custGeom>
            <a:solidFill>
              <a:srgbClr val="1111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912640" y="5355845"/>
            <a:ext cx="10758134" cy="5770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405"/>
              </a:lnSpc>
            </a:pPr>
            <a:r>
              <a:rPr sz="3700" spc="280" dirty="0">
                <a:solidFill>
                  <a:srgbClr val="6A5FA9"/>
                </a:solidFill>
                <a:latin typeface="Trebuchet MS"/>
                <a:cs typeface="Trebuchet MS"/>
              </a:rPr>
              <a:t>Session</a:t>
            </a:r>
            <a:r>
              <a:rPr sz="3700" spc="-5" dirty="0">
                <a:solidFill>
                  <a:srgbClr val="6A5FA9"/>
                </a:solidFill>
                <a:latin typeface="Trebuchet MS"/>
                <a:cs typeface="Trebuchet MS"/>
              </a:rPr>
              <a:t> </a:t>
            </a:r>
            <a:r>
              <a:rPr sz="3700" spc="150" dirty="0">
                <a:solidFill>
                  <a:srgbClr val="6A5FA9"/>
                </a:solidFill>
                <a:latin typeface="Trebuchet MS"/>
                <a:cs typeface="Trebuchet MS"/>
              </a:rPr>
              <a:t>6.</a:t>
            </a:r>
            <a:r>
              <a:rPr sz="3700" spc="-5" dirty="0">
                <a:solidFill>
                  <a:srgbClr val="6A5FA9"/>
                </a:solidFill>
                <a:latin typeface="Trebuchet MS"/>
                <a:cs typeface="Trebuchet MS"/>
              </a:rPr>
              <a:t> </a:t>
            </a:r>
            <a:r>
              <a:rPr sz="3700" spc="235" dirty="0">
                <a:solidFill>
                  <a:srgbClr val="6A5FA9"/>
                </a:solidFill>
                <a:latin typeface="Trebuchet MS"/>
                <a:cs typeface="Trebuchet MS"/>
              </a:rPr>
              <a:t>Data</a:t>
            </a:r>
            <a:r>
              <a:rPr sz="3700" spc="-5" dirty="0">
                <a:solidFill>
                  <a:srgbClr val="6A5FA9"/>
                </a:solidFill>
                <a:latin typeface="Trebuchet MS"/>
                <a:cs typeface="Trebuchet MS"/>
              </a:rPr>
              <a:t> </a:t>
            </a:r>
            <a:r>
              <a:rPr sz="3700" spc="390" dirty="0">
                <a:solidFill>
                  <a:srgbClr val="6A5FA9"/>
                </a:solidFill>
                <a:latin typeface="Trebuchet MS"/>
                <a:cs typeface="Trebuchet MS"/>
              </a:rPr>
              <a:t>analysis</a:t>
            </a:r>
            <a:endParaRPr sz="3700" dirty="0">
              <a:latin typeface="Trebuchet MS"/>
              <a:cs typeface="Trebuchet MS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2126430" y="0"/>
            <a:ext cx="6162040" cy="2365375"/>
            <a:chOff x="12126430" y="0"/>
            <a:chExt cx="6162040" cy="2365375"/>
          </a:xfrm>
        </p:grpSpPr>
        <p:sp>
          <p:nvSpPr>
            <p:cNvPr id="13" name="object 13"/>
            <p:cNvSpPr/>
            <p:nvPr/>
          </p:nvSpPr>
          <p:spPr>
            <a:xfrm>
              <a:off x="12126430" y="0"/>
              <a:ext cx="2607310" cy="1504950"/>
            </a:xfrm>
            <a:custGeom>
              <a:avLst/>
              <a:gdLst/>
              <a:ahLst/>
              <a:cxnLst/>
              <a:rect l="l" t="t" r="r" b="b"/>
              <a:pathLst>
                <a:path w="2607309" h="1504950">
                  <a:moveTo>
                    <a:pt x="2607079" y="0"/>
                  </a:moveTo>
                  <a:lnTo>
                    <a:pt x="723309" y="0"/>
                  </a:lnTo>
                  <a:lnTo>
                    <a:pt x="722550" y="377"/>
                  </a:lnTo>
                  <a:lnTo>
                    <a:pt x="681247" y="19543"/>
                  </a:lnTo>
                  <a:lnTo>
                    <a:pt x="639343" y="37608"/>
                  </a:lnTo>
                  <a:lnTo>
                    <a:pt x="596857" y="54551"/>
                  </a:lnTo>
                  <a:lnTo>
                    <a:pt x="553807" y="70356"/>
                  </a:lnTo>
                  <a:lnTo>
                    <a:pt x="510212" y="85003"/>
                  </a:lnTo>
                  <a:lnTo>
                    <a:pt x="466091" y="98473"/>
                  </a:lnTo>
                  <a:lnTo>
                    <a:pt x="421461" y="110749"/>
                  </a:lnTo>
                  <a:lnTo>
                    <a:pt x="376342" y="121812"/>
                  </a:lnTo>
                  <a:lnTo>
                    <a:pt x="330752" y="131642"/>
                  </a:lnTo>
                  <a:lnTo>
                    <a:pt x="284710" y="140222"/>
                  </a:lnTo>
                  <a:lnTo>
                    <a:pt x="238234" y="147533"/>
                  </a:lnTo>
                  <a:lnTo>
                    <a:pt x="191343" y="153556"/>
                  </a:lnTo>
                  <a:lnTo>
                    <a:pt x="144055" y="158273"/>
                  </a:lnTo>
                  <a:lnTo>
                    <a:pt x="96389" y="161666"/>
                  </a:lnTo>
                  <a:lnTo>
                    <a:pt x="48363" y="163715"/>
                  </a:lnTo>
                  <a:lnTo>
                    <a:pt x="0" y="164402"/>
                  </a:lnTo>
                  <a:lnTo>
                    <a:pt x="0" y="1504695"/>
                  </a:lnTo>
                  <a:lnTo>
                    <a:pt x="48324" y="1504316"/>
                  </a:lnTo>
                  <a:lnTo>
                    <a:pt x="96468" y="1503180"/>
                  </a:lnTo>
                  <a:lnTo>
                    <a:pt x="144422" y="1501292"/>
                  </a:lnTo>
                  <a:lnTo>
                    <a:pt x="192182" y="1498660"/>
                  </a:lnTo>
                  <a:lnTo>
                    <a:pt x="239740" y="1495288"/>
                  </a:lnTo>
                  <a:lnTo>
                    <a:pt x="287092" y="1491182"/>
                  </a:lnTo>
                  <a:lnTo>
                    <a:pt x="334233" y="1486349"/>
                  </a:lnTo>
                  <a:lnTo>
                    <a:pt x="381155" y="1480792"/>
                  </a:lnTo>
                  <a:lnTo>
                    <a:pt x="427854" y="1474519"/>
                  </a:lnTo>
                  <a:lnTo>
                    <a:pt x="474324" y="1467535"/>
                  </a:lnTo>
                  <a:lnTo>
                    <a:pt x="520560" y="1459846"/>
                  </a:lnTo>
                  <a:lnTo>
                    <a:pt x="566555" y="1451457"/>
                  </a:lnTo>
                  <a:lnTo>
                    <a:pt x="612304" y="1442374"/>
                  </a:lnTo>
                  <a:lnTo>
                    <a:pt x="657801" y="1432602"/>
                  </a:lnTo>
                  <a:lnTo>
                    <a:pt x="703040" y="1422148"/>
                  </a:lnTo>
                  <a:lnTo>
                    <a:pt x="748017" y="1411016"/>
                  </a:lnTo>
                  <a:lnTo>
                    <a:pt x="792725" y="1399213"/>
                  </a:lnTo>
                  <a:lnTo>
                    <a:pt x="837158" y="1386745"/>
                  </a:lnTo>
                  <a:lnTo>
                    <a:pt x="881312" y="1373616"/>
                  </a:lnTo>
                  <a:lnTo>
                    <a:pt x="925180" y="1359833"/>
                  </a:lnTo>
                  <a:lnTo>
                    <a:pt x="968756" y="1345401"/>
                  </a:lnTo>
                  <a:lnTo>
                    <a:pt x="1012035" y="1330327"/>
                  </a:lnTo>
                  <a:lnTo>
                    <a:pt x="1055011" y="1314615"/>
                  </a:lnTo>
                  <a:lnTo>
                    <a:pt x="1097679" y="1298271"/>
                  </a:lnTo>
                  <a:lnTo>
                    <a:pt x="1140033" y="1281301"/>
                  </a:lnTo>
                  <a:lnTo>
                    <a:pt x="1182067" y="1263711"/>
                  </a:lnTo>
                  <a:lnTo>
                    <a:pt x="1223775" y="1245506"/>
                  </a:lnTo>
                  <a:lnTo>
                    <a:pt x="1265153" y="1226692"/>
                  </a:lnTo>
                  <a:lnTo>
                    <a:pt x="1306193" y="1207275"/>
                  </a:lnTo>
                  <a:lnTo>
                    <a:pt x="1346891" y="1187260"/>
                  </a:lnTo>
                  <a:lnTo>
                    <a:pt x="1387241" y="1166654"/>
                  </a:lnTo>
                  <a:lnTo>
                    <a:pt x="1427237" y="1145460"/>
                  </a:lnTo>
                  <a:lnTo>
                    <a:pt x="1466874" y="1123687"/>
                  </a:lnTo>
                  <a:lnTo>
                    <a:pt x="1506146" y="1101338"/>
                  </a:lnTo>
                  <a:lnTo>
                    <a:pt x="1545046" y="1078420"/>
                  </a:lnTo>
                  <a:lnTo>
                    <a:pt x="1583570" y="1054938"/>
                  </a:lnTo>
                  <a:lnTo>
                    <a:pt x="1621712" y="1030898"/>
                  </a:lnTo>
                  <a:lnTo>
                    <a:pt x="1659467" y="1006306"/>
                  </a:lnTo>
                  <a:lnTo>
                    <a:pt x="1696827" y="981168"/>
                  </a:lnTo>
                  <a:lnTo>
                    <a:pt x="1733789" y="955488"/>
                  </a:lnTo>
                  <a:lnTo>
                    <a:pt x="1770345" y="929273"/>
                  </a:lnTo>
                  <a:lnTo>
                    <a:pt x="1806491" y="902529"/>
                  </a:lnTo>
                  <a:lnTo>
                    <a:pt x="1842221" y="875260"/>
                  </a:lnTo>
                  <a:lnTo>
                    <a:pt x="1877529" y="847474"/>
                  </a:lnTo>
                  <a:lnTo>
                    <a:pt x="1912410" y="819174"/>
                  </a:lnTo>
                  <a:lnTo>
                    <a:pt x="1946857" y="790368"/>
                  </a:lnTo>
                  <a:lnTo>
                    <a:pt x="1980865" y="761061"/>
                  </a:lnTo>
                  <a:lnTo>
                    <a:pt x="2014429" y="731258"/>
                  </a:lnTo>
                  <a:lnTo>
                    <a:pt x="2047543" y="700965"/>
                  </a:lnTo>
                  <a:lnTo>
                    <a:pt x="2080201" y="670187"/>
                  </a:lnTo>
                  <a:lnTo>
                    <a:pt x="2112397" y="638931"/>
                  </a:lnTo>
                  <a:lnTo>
                    <a:pt x="2144126" y="607203"/>
                  </a:lnTo>
                  <a:lnTo>
                    <a:pt x="2175382" y="575007"/>
                  </a:lnTo>
                  <a:lnTo>
                    <a:pt x="2206159" y="542349"/>
                  </a:lnTo>
                  <a:lnTo>
                    <a:pt x="2236452" y="509236"/>
                  </a:lnTo>
                  <a:lnTo>
                    <a:pt x="2266256" y="475672"/>
                  </a:lnTo>
                  <a:lnTo>
                    <a:pt x="2295563" y="441664"/>
                  </a:lnTo>
                  <a:lnTo>
                    <a:pt x="2324370" y="407217"/>
                  </a:lnTo>
                  <a:lnTo>
                    <a:pt x="2352669" y="372337"/>
                  </a:lnTo>
                  <a:lnTo>
                    <a:pt x="2380456" y="337029"/>
                  </a:lnTo>
                  <a:lnTo>
                    <a:pt x="2407725" y="301299"/>
                  </a:lnTo>
                  <a:lnTo>
                    <a:pt x="2434469" y="265153"/>
                  </a:lnTo>
                  <a:lnTo>
                    <a:pt x="2460684" y="228597"/>
                  </a:lnTo>
                  <a:lnTo>
                    <a:pt x="2486364" y="191635"/>
                  </a:lnTo>
                  <a:lnTo>
                    <a:pt x="2511503" y="154275"/>
                  </a:lnTo>
                  <a:lnTo>
                    <a:pt x="2536095" y="116521"/>
                  </a:lnTo>
                  <a:lnTo>
                    <a:pt x="2560135" y="78379"/>
                  </a:lnTo>
                  <a:lnTo>
                    <a:pt x="2583617" y="39855"/>
                  </a:lnTo>
                  <a:lnTo>
                    <a:pt x="2606535" y="955"/>
                  </a:lnTo>
                  <a:lnTo>
                    <a:pt x="2607079" y="0"/>
                  </a:lnTo>
                  <a:close/>
                </a:path>
              </a:pathLst>
            </a:custGeom>
            <a:solidFill>
              <a:srgbClr val="6D2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4670774" y="0"/>
              <a:ext cx="3617595" cy="2365375"/>
            </a:xfrm>
            <a:custGeom>
              <a:avLst/>
              <a:gdLst/>
              <a:ahLst/>
              <a:cxnLst/>
              <a:rect l="l" t="t" r="r" b="b"/>
              <a:pathLst>
                <a:path w="3617594" h="2365375">
                  <a:moveTo>
                    <a:pt x="2501668" y="0"/>
                  </a:moveTo>
                  <a:lnTo>
                    <a:pt x="1095482" y="0"/>
                  </a:lnTo>
                  <a:lnTo>
                    <a:pt x="1056048" y="16197"/>
                  </a:lnTo>
                  <a:lnTo>
                    <a:pt x="1014978" y="34206"/>
                  </a:lnTo>
                  <a:lnTo>
                    <a:pt x="974350" y="53170"/>
                  </a:lnTo>
                  <a:lnTo>
                    <a:pt x="934183" y="73081"/>
                  </a:lnTo>
                  <a:lnTo>
                    <a:pt x="894495" y="93929"/>
                  </a:lnTo>
                  <a:lnTo>
                    <a:pt x="855304" y="115706"/>
                  </a:lnTo>
                  <a:lnTo>
                    <a:pt x="816628" y="138402"/>
                  </a:lnTo>
                  <a:lnTo>
                    <a:pt x="778485" y="162009"/>
                  </a:lnTo>
                  <a:lnTo>
                    <a:pt x="740892" y="186518"/>
                  </a:lnTo>
                  <a:lnTo>
                    <a:pt x="703869" y="211920"/>
                  </a:lnTo>
                  <a:lnTo>
                    <a:pt x="667433" y="238206"/>
                  </a:lnTo>
                  <a:lnTo>
                    <a:pt x="631602" y="265367"/>
                  </a:lnTo>
                  <a:lnTo>
                    <a:pt x="596393" y="293394"/>
                  </a:lnTo>
                  <a:lnTo>
                    <a:pt x="561826" y="322278"/>
                  </a:lnTo>
                  <a:lnTo>
                    <a:pt x="527918" y="352011"/>
                  </a:lnTo>
                  <a:lnTo>
                    <a:pt x="494687" y="382582"/>
                  </a:lnTo>
                  <a:lnTo>
                    <a:pt x="462151" y="413984"/>
                  </a:lnTo>
                  <a:lnTo>
                    <a:pt x="430329" y="446208"/>
                  </a:lnTo>
                  <a:lnTo>
                    <a:pt x="399237" y="479244"/>
                  </a:lnTo>
                  <a:lnTo>
                    <a:pt x="368894" y="513083"/>
                  </a:lnTo>
                  <a:lnTo>
                    <a:pt x="339319" y="547717"/>
                  </a:lnTo>
                  <a:lnTo>
                    <a:pt x="310529" y="583137"/>
                  </a:lnTo>
                  <a:lnTo>
                    <a:pt x="282542" y="619334"/>
                  </a:lnTo>
                  <a:lnTo>
                    <a:pt x="255376" y="656299"/>
                  </a:lnTo>
                  <a:lnTo>
                    <a:pt x="229050" y="694022"/>
                  </a:lnTo>
                  <a:lnTo>
                    <a:pt x="203580" y="732496"/>
                  </a:lnTo>
                  <a:lnTo>
                    <a:pt x="178986" y="771710"/>
                  </a:lnTo>
                  <a:lnTo>
                    <a:pt x="155286" y="811657"/>
                  </a:lnTo>
                  <a:lnTo>
                    <a:pt x="132496" y="852327"/>
                  </a:lnTo>
                  <a:lnTo>
                    <a:pt x="110636" y="893711"/>
                  </a:lnTo>
                  <a:lnTo>
                    <a:pt x="89723" y="935800"/>
                  </a:lnTo>
                  <a:lnTo>
                    <a:pt x="69776" y="978586"/>
                  </a:lnTo>
                  <a:lnTo>
                    <a:pt x="50812" y="1022060"/>
                  </a:lnTo>
                  <a:lnTo>
                    <a:pt x="32849" y="1066212"/>
                  </a:lnTo>
                  <a:lnTo>
                    <a:pt x="15905" y="1111033"/>
                  </a:lnTo>
                  <a:lnTo>
                    <a:pt x="0" y="1156516"/>
                  </a:lnTo>
                  <a:lnTo>
                    <a:pt x="3599764" y="2365200"/>
                  </a:lnTo>
                  <a:lnTo>
                    <a:pt x="3614531" y="2319336"/>
                  </a:lnTo>
                  <a:lnTo>
                    <a:pt x="3617225" y="2310194"/>
                  </a:lnTo>
                  <a:lnTo>
                    <a:pt x="3617225" y="1212353"/>
                  </a:lnTo>
                  <a:lnTo>
                    <a:pt x="3595532" y="1145014"/>
                  </a:lnTo>
                  <a:lnTo>
                    <a:pt x="3580417" y="1102807"/>
                  </a:lnTo>
                  <a:lnTo>
                    <a:pt x="3564319" y="1060988"/>
                  </a:lnTo>
                  <a:lnTo>
                    <a:pt x="3547247" y="1019573"/>
                  </a:lnTo>
                  <a:lnTo>
                    <a:pt x="3529210" y="978581"/>
                  </a:lnTo>
                  <a:lnTo>
                    <a:pt x="3510217" y="938029"/>
                  </a:lnTo>
                  <a:lnTo>
                    <a:pt x="3490275" y="897936"/>
                  </a:lnTo>
                  <a:lnTo>
                    <a:pt x="3469396" y="858319"/>
                  </a:lnTo>
                  <a:lnTo>
                    <a:pt x="3447586" y="819197"/>
                  </a:lnTo>
                  <a:lnTo>
                    <a:pt x="3424855" y="780588"/>
                  </a:lnTo>
                  <a:lnTo>
                    <a:pt x="3401212" y="742508"/>
                  </a:lnTo>
                  <a:lnTo>
                    <a:pt x="3376665" y="704977"/>
                  </a:lnTo>
                  <a:lnTo>
                    <a:pt x="3351224" y="668012"/>
                  </a:lnTo>
                  <a:lnTo>
                    <a:pt x="3324898" y="631632"/>
                  </a:lnTo>
                  <a:lnTo>
                    <a:pt x="3297694" y="595853"/>
                  </a:lnTo>
                  <a:lnTo>
                    <a:pt x="3269622" y="560695"/>
                  </a:lnTo>
                  <a:lnTo>
                    <a:pt x="3240692" y="526175"/>
                  </a:lnTo>
                  <a:lnTo>
                    <a:pt x="3210911" y="492311"/>
                  </a:lnTo>
                  <a:lnTo>
                    <a:pt x="3180288" y="459120"/>
                  </a:lnTo>
                  <a:lnTo>
                    <a:pt x="3148833" y="426622"/>
                  </a:lnTo>
                  <a:lnTo>
                    <a:pt x="3116554" y="394833"/>
                  </a:lnTo>
                  <a:lnTo>
                    <a:pt x="3083460" y="363772"/>
                  </a:lnTo>
                  <a:lnTo>
                    <a:pt x="3049560" y="333457"/>
                  </a:lnTo>
                  <a:lnTo>
                    <a:pt x="3014863" y="303906"/>
                  </a:lnTo>
                  <a:lnTo>
                    <a:pt x="2979377" y="275136"/>
                  </a:lnTo>
                  <a:lnTo>
                    <a:pt x="2943112" y="247166"/>
                  </a:lnTo>
                  <a:lnTo>
                    <a:pt x="2906076" y="220013"/>
                  </a:lnTo>
                  <a:lnTo>
                    <a:pt x="2868278" y="193696"/>
                  </a:lnTo>
                  <a:lnTo>
                    <a:pt x="2829727" y="168232"/>
                  </a:lnTo>
                  <a:lnTo>
                    <a:pt x="2790432" y="143640"/>
                  </a:lnTo>
                  <a:lnTo>
                    <a:pt x="2750401" y="119936"/>
                  </a:lnTo>
                  <a:lnTo>
                    <a:pt x="2709644" y="97141"/>
                  </a:lnTo>
                  <a:lnTo>
                    <a:pt x="2668169" y="75270"/>
                  </a:lnTo>
                  <a:lnTo>
                    <a:pt x="2625986" y="54343"/>
                  </a:lnTo>
                  <a:lnTo>
                    <a:pt x="2583102" y="34376"/>
                  </a:lnTo>
                  <a:lnTo>
                    <a:pt x="2539527" y="15389"/>
                  </a:lnTo>
                  <a:lnTo>
                    <a:pt x="2501668" y="0"/>
                  </a:lnTo>
                  <a:close/>
                </a:path>
              </a:pathLst>
            </a:custGeom>
            <a:solidFill>
              <a:srgbClr val="CC00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6384296" y="1054467"/>
              <a:ext cx="781050" cy="1171575"/>
            </a:xfrm>
            <a:custGeom>
              <a:avLst/>
              <a:gdLst/>
              <a:ahLst/>
              <a:cxnLst/>
              <a:rect l="l" t="t" r="r" b="b"/>
              <a:pathLst>
                <a:path w="781050" h="1171575">
                  <a:moveTo>
                    <a:pt x="130175" y="0"/>
                  </a:moveTo>
                  <a:lnTo>
                    <a:pt x="0" y="0"/>
                  </a:lnTo>
                  <a:lnTo>
                    <a:pt x="0" y="1171575"/>
                  </a:lnTo>
                  <a:lnTo>
                    <a:pt x="130175" y="1171575"/>
                  </a:lnTo>
                  <a:lnTo>
                    <a:pt x="130175" y="0"/>
                  </a:lnTo>
                  <a:close/>
                </a:path>
                <a:path w="781050" h="1171575">
                  <a:moveTo>
                    <a:pt x="455612" y="0"/>
                  </a:moveTo>
                  <a:lnTo>
                    <a:pt x="325437" y="0"/>
                  </a:lnTo>
                  <a:lnTo>
                    <a:pt x="325437" y="1171575"/>
                  </a:lnTo>
                  <a:lnTo>
                    <a:pt x="455612" y="1171575"/>
                  </a:lnTo>
                  <a:lnTo>
                    <a:pt x="455612" y="0"/>
                  </a:lnTo>
                  <a:close/>
                </a:path>
                <a:path w="781050" h="1171575">
                  <a:moveTo>
                    <a:pt x="781050" y="0"/>
                  </a:moveTo>
                  <a:lnTo>
                    <a:pt x="650875" y="0"/>
                  </a:lnTo>
                  <a:lnTo>
                    <a:pt x="650875" y="1171575"/>
                  </a:lnTo>
                  <a:lnTo>
                    <a:pt x="781050" y="1171575"/>
                  </a:lnTo>
                  <a:lnTo>
                    <a:pt x="781050" y="0"/>
                  </a:lnTo>
                  <a:close/>
                </a:path>
              </a:pathLst>
            </a:custGeom>
            <a:solidFill>
              <a:srgbClr val="F5F5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0" y="0"/>
            <a:ext cx="3605529" cy="1979930"/>
            <a:chOff x="0" y="0"/>
            <a:chExt cx="3605529" cy="1979930"/>
          </a:xfrm>
        </p:grpSpPr>
        <p:sp>
          <p:nvSpPr>
            <p:cNvPr id="17" name="object 17"/>
            <p:cNvSpPr/>
            <p:nvPr/>
          </p:nvSpPr>
          <p:spPr>
            <a:xfrm>
              <a:off x="0" y="0"/>
              <a:ext cx="2581275" cy="1656080"/>
            </a:xfrm>
            <a:custGeom>
              <a:avLst/>
              <a:gdLst/>
              <a:ahLst/>
              <a:cxnLst/>
              <a:rect l="l" t="t" r="r" b="b"/>
              <a:pathLst>
                <a:path w="2581275" h="1656080">
                  <a:moveTo>
                    <a:pt x="0" y="313999"/>
                  </a:moveTo>
                  <a:lnTo>
                    <a:pt x="0" y="1562965"/>
                  </a:lnTo>
                  <a:lnTo>
                    <a:pt x="5030" y="1564608"/>
                  </a:lnTo>
                  <a:lnTo>
                    <a:pt x="48894" y="1577828"/>
                  </a:lnTo>
                  <a:lnTo>
                    <a:pt x="93168" y="1590063"/>
                  </a:lnTo>
                  <a:lnTo>
                    <a:pt x="137838" y="1601302"/>
                  </a:lnTo>
                  <a:lnTo>
                    <a:pt x="182892" y="1611530"/>
                  </a:lnTo>
                  <a:lnTo>
                    <a:pt x="228317" y="1620735"/>
                  </a:lnTo>
                  <a:lnTo>
                    <a:pt x="274100" y="1628905"/>
                  </a:lnTo>
                  <a:lnTo>
                    <a:pt x="320229" y="1636027"/>
                  </a:lnTo>
                  <a:lnTo>
                    <a:pt x="366690" y="1642088"/>
                  </a:lnTo>
                  <a:lnTo>
                    <a:pt x="413471" y="1647076"/>
                  </a:lnTo>
                  <a:lnTo>
                    <a:pt x="460559" y="1650977"/>
                  </a:lnTo>
                  <a:lnTo>
                    <a:pt x="507941" y="1653780"/>
                  </a:lnTo>
                  <a:lnTo>
                    <a:pt x="555605" y="1655471"/>
                  </a:lnTo>
                  <a:lnTo>
                    <a:pt x="603538" y="1656037"/>
                  </a:lnTo>
                  <a:lnTo>
                    <a:pt x="651599" y="1655471"/>
                  </a:lnTo>
                  <a:lnTo>
                    <a:pt x="699388" y="1653780"/>
                  </a:lnTo>
                  <a:lnTo>
                    <a:pt x="746891" y="1650977"/>
                  </a:lnTo>
                  <a:lnTo>
                    <a:pt x="794096" y="1647076"/>
                  </a:lnTo>
                  <a:lnTo>
                    <a:pt x="840990" y="1642088"/>
                  </a:lnTo>
                  <a:lnTo>
                    <a:pt x="887561" y="1636027"/>
                  </a:lnTo>
                  <a:lnTo>
                    <a:pt x="933795" y="1628905"/>
                  </a:lnTo>
                  <a:lnTo>
                    <a:pt x="979680" y="1620735"/>
                  </a:lnTo>
                  <a:lnTo>
                    <a:pt x="1025203" y="1611530"/>
                  </a:lnTo>
                  <a:lnTo>
                    <a:pt x="1070352" y="1601302"/>
                  </a:lnTo>
                  <a:lnTo>
                    <a:pt x="1115113" y="1590063"/>
                  </a:lnTo>
                  <a:lnTo>
                    <a:pt x="1159473" y="1577828"/>
                  </a:lnTo>
                  <a:lnTo>
                    <a:pt x="1203421" y="1564608"/>
                  </a:lnTo>
                  <a:lnTo>
                    <a:pt x="1246943" y="1550417"/>
                  </a:lnTo>
                  <a:lnTo>
                    <a:pt x="1290026" y="1535266"/>
                  </a:lnTo>
                  <a:lnTo>
                    <a:pt x="1332658" y="1519169"/>
                  </a:lnTo>
                  <a:lnTo>
                    <a:pt x="1374826" y="1502138"/>
                  </a:lnTo>
                  <a:lnTo>
                    <a:pt x="1416517" y="1484186"/>
                  </a:lnTo>
                  <a:lnTo>
                    <a:pt x="1457718" y="1465326"/>
                  </a:lnTo>
                  <a:lnTo>
                    <a:pt x="1498417" y="1445571"/>
                  </a:lnTo>
                  <a:lnTo>
                    <a:pt x="1538601" y="1424932"/>
                  </a:lnTo>
                  <a:lnTo>
                    <a:pt x="1578256" y="1403424"/>
                  </a:lnTo>
                  <a:lnTo>
                    <a:pt x="1617371" y="1381058"/>
                  </a:lnTo>
                  <a:lnTo>
                    <a:pt x="1655933" y="1357848"/>
                  </a:lnTo>
                  <a:lnTo>
                    <a:pt x="1693928" y="1333805"/>
                  </a:lnTo>
                  <a:lnTo>
                    <a:pt x="1731344" y="1308944"/>
                  </a:lnTo>
                  <a:lnTo>
                    <a:pt x="1768169" y="1283276"/>
                  </a:lnTo>
                  <a:lnTo>
                    <a:pt x="1804389" y="1256814"/>
                  </a:lnTo>
                  <a:lnTo>
                    <a:pt x="1839991" y="1229570"/>
                  </a:lnTo>
                  <a:lnTo>
                    <a:pt x="1874964" y="1201559"/>
                  </a:lnTo>
                  <a:lnTo>
                    <a:pt x="1909293" y="1172792"/>
                  </a:lnTo>
                  <a:lnTo>
                    <a:pt x="1942967" y="1143282"/>
                  </a:lnTo>
                  <a:lnTo>
                    <a:pt x="1975972" y="1113042"/>
                  </a:lnTo>
                  <a:lnTo>
                    <a:pt x="2008297" y="1082084"/>
                  </a:lnTo>
                  <a:lnTo>
                    <a:pt x="2039927" y="1050421"/>
                  </a:lnTo>
                  <a:lnTo>
                    <a:pt x="2070851" y="1018066"/>
                  </a:lnTo>
                  <a:lnTo>
                    <a:pt x="2101055" y="985032"/>
                  </a:lnTo>
                  <a:lnTo>
                    <a:pt x="2130527" y="951331"/>
                  </a:lnTo>
                  <a:lnTo>
                    <a:pt x="2159254" y="916977"/>
                  </a:lnTo>
                  <a:lnTo>
                    <a:pt x="2187223" y="881981"/>
                  </a:lnTo>
                  <a:lnTo>
                    <a:pt x="2214421" y="846356"/>
                  </a:lnTo>
                  <a:lnTo>
                    <a:pt x="2240836" y="810116"/>
                  </a:lnTo>
                  <a:lnTo>
                    <a:pt x="2266455" y="773272"/>
                  </a:lnTo>
                  <a:lnTo>
                    <a:pt x="2291265" y="735839"/>
                  </a:lnTo>
                  <a:lnTo>
                    <a:pt x="2315254" y="697827"/>
                  </a:lnTo>
                  <a:lnTo>
                    <a:pt x="2338408" y="659251"/>
                  </a:lnTo>
                  <a:lnTo>
                    <a:pt x="2360715" y="620122"/>
                  </a:lnTo>
                  <a:lnTo>
                    <a:pt x="2382161" y="580454"/>
                  </a:lnTo>
                  <a:lnTo>
                    <a:pt x="2398981" y="547594"/>
                  </a:lnTo>
                  <a:lnTo>
                    <a:pt x="603538" y="547594"/>
                  </a:lnTo>
                  <a:lnTo>
                    <a:pt x="555832" y="546336"/>
                  </a:lnTo>
                  <a:lnTo>
                    <a:pt x="508750" y="542605"/>
                  </a:lnTo>
                  <a:lnTo>
                    <a:pt x="462355" y="536465"/>
                  </a:lnTo>
                  <a:lnTo>
                    <a:pt x="416711" y="527979"/>
                  </a:lnTo>
                  <a:lnTo>
                    <a:pt x="371881" y="517212"/>
                  </a:lnTo>
                  <a:lnTo>
                    <a:pt x="327931" y="504226"/>
                  </a:lnTo>
                  <a:lnTo>
                    <a:pt x="284922" y="489086"/>
                  </a:lnTo>
                  <a:lnTo>
                    <a:pt x="242920" y="471856"/>
                  </a:lnTo>
                  <a:lnTo>
                    <a:pt x="201987" y="452600"/>
                  </a:lnTo>
                  <a:lnTo>
                    <a:pt x="162189" y="431380"/>
                  </a:lnTo>
                  <a:lnTo>
                    <a:pt x="123587" y="408261"/>
                  </a:lnTo>
                  <a:lnTo>
                    <a:pt x="86247" y="383308"/>
                  </a:lnTo>
                  <a:lnTo>
                    <a:pt x="50232" y="356582"/>
                  </a:lnTo>
                  <a:lnTo>
                    <a:pt x="15606" y="328149"/>
                  </a:lnTo>
                  <a:lnTo>
                    <a:pt x="0" y="313999"/>
                  </a:lnTo>
                  <a:close/>
                </a:path>
                <a:path w="2581275" h="1656080">
                  <a:moveTo>
                    <a:pt x="2580677" y="0"/>
                  </a:moveTo>
                  <a:lnTo>
                    <a:pt x="1432516" y="0"/>
                  </a:lnTo>
                  <a:lnTo>
                    <a:pt x="1430085" y="5928"/>
                  </a:lnTo>
                  <a:lnTo>
                    <a:pt x="1410828" y="46860"/>
                  </a:lnTo>
                  <a:lnTo>
                    <a:pt x="1389608" y="86659"/>
                  </a:lnTo>
                  <a:lnTo>
                    <a:pt x="1366490" y="125260"/>
                  </a:lnTo>
                  <a:lnTo>
                    <a:pt x="1341536" y="162600"/>
                  </a:lnTo>
                  <a:lnTo>
                    <a:pt x="1314810" y="198615"/>
                  </a:lnTo>
                  <a:lnTo>
                    <a:pt x="1286377" y="233241"/>
                  </a:lnTo>
                  <a:lnTo>
                    <a:pt x="1256300" y="266415"/>
                  </a:lnTo>
                  <a:lnTo>
                    <a:pt x="1224643" y="298072"/>
                  </a:lnTo>
                  <a:lnTo>
                    <a:pt x="1191469" y="328149"/>
                  </a:lnTo>
                  <a:lnTo>
                    <a:pt x="1156843" y="356582"/>
                  </a:lnTo>
                  <a:lnTo>
                    <a:pt x="1120828" y="383308"/>
                  </a:lnTo>
                  <a:lnTo>
                    <a:pt x="1083488" y="408261"/>
                  </a:lnTo>
                  <a:lnTo>
                    <a:pt x="1044887" y="431380"/>
                  </a:lnTo>
                  <a:lnTo>
                    <a:pt x="1005088" y="452600"/>
                  </a:lnTo>
                  <a:lnTo>
                    <a:pt x="964156" y="471856"/>
                  </a:lnTo>
                  <a:lnTo>
                    <a:pt x="922153" y="489086"/>
                  </a:lnTo>
                  <a:lnTo>
                    <a:pt x="879145" y="504226"/>
                  </a:lnTo>
                  <a:lnTo>
                    <a:pt x="835194" y="517212"/>
                  </a:lnTo>
                  <a:lnTo>
                    <a:pt x="790365" y="527979"/>
                  </a:lnTo>
                  <a:lnTo>
                    <a:pt x="744721" y="536465"/>
                  </a:lnTo>
                  <a:lnTo>
                    <a:pt x="698326" y="542605"/>
                  </a:lnTo>
                  <a:lnTo>
                    <a:pt x="651244" y="546336"/>
                  </a:lnTo>
                  <a:lnTo>
                    <a:pt x="603538" y="547594"/>
                  </a:lnTo>
                  <a:lnTo>
                    <a:pt x="2398981" y="547594"/>
                  </a:lnTo>
                  <a:lnTo>
                    <a:pt x="2422424" y="499550"/>
                  </a:lnTo>
                  <a:lnTo>
                    <a:pt x="2441215" y="458340"/>
                  </a:lnTo>
                  <a:lnTo>
                    <a:pt x="2459094" y="416640"/>
                  </a:lnTo>
                  <a:lnTo>
                    <a:pt x="2476050" y="374465"/>
                  </a:lnTo>
                  <a:lnTo>
                    <a:pt x="2492069" y="331827"/>
                  </a:lnTo>
                  <a:lnTo>
                    <a:pt x="2507138" y="288738"/>
                  </a:lnTo>
                  <a:lnTo>
                    <a:pt x="2521246" y="245212"/>
                  </a:lnTo>
                  <a:lnTo>
                    <a:pt x="2534378" y="201260"/>
                  </a:lnTo>
                  <a:lnTo>
                    <a:pt x="2546523" y="156896"/>
                  </a:lnTo>
                  <a:lnTo>
                    <a:pt x="2557668" y="112132"/>
                  </a:lnTo>
                  <a:lnTo>
                    <a:pt x="2567799" y="66981"/>
                  </a:lnTo>
                  <a:lnTo>
                    <a:pt x="2576905" y="21456"/>
                  </a:lnTo>
                  <a:lnTo>
                    <a:pt x="2580677" y="0"/>
                  </a:lnTo>
                  <a:close/>
                </a:path>
              </a:pathLst>
            </a:custGeom>
            <a:solidFill>
              <a:srgbClr val="0099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3886" y="684466"/>
              <a:ext cx="2581275" cy="129538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3886" y="684466"/>
              <a:ext cx="1299527" cy="92734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502305" y="2765052"/>
            <a:ext cx="13251815" cy="589280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Quantitative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analysis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involves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numbers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and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counting</a:t>
            </a:r>
            <a:endParaRPr sz="3000">
              <a:latin typeface="ABeeZee"/>
              <a:cs typeface="ABeeZee"/>
            </a:endParaRPr>
          </a:p>
          <a:p>
            <a:pPr marL="12700" marR="69215">
              <a:lnSpc>
                <a:spcPts val="4200"/>
              </a:lnSpc>
              <a:spcBef>
                <a:spcPts val="240"/>
              </a:spcBef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Think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about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what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is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needed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to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answer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your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research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questions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and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what </a:t>
            </a:r>
            <a:r>
              <a:rPr sz="3000" spc="-89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can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be done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with the information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you have</a:t>
            </a:r>
            <a:endParaRPr sz="3000">
              <a:latin typeface="ABeeZee"/>
              <a:cs typeface="ABeeZee"/>
            </a:endParaRPr>
          </a:p>
          <a:p>
            <a:pPr marL="12700" marR="5080">
              <a:lnSpc>
                <a:spcPts val="4200"/>
              </a:lnSpc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Look for patterns e.g. how many people agreed or disagreed with a </a:t>
            </a:r>
            <a:r>
              <a:rPr sz="30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point; how often one group gave an answer compared to another group </a:t>
            </a:r>
            <a:r>
              <a:rPr sz="30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(e.g.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boys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versus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girls,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or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different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age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groups),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how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things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have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changed </a:t>
            </a:r>
            <a:r>
              <a:rPr sz="3000" spc="-89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over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time (e.g.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at the start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and end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of a project)</a:t>
            </a:r>
            <a:endParaRPr sz="3000">
              <a:latin typeface="ABeeZee"/>
              <a:cs typeface="ABeeZee"/>
            </a:endParaRPr>
          </a:p>
          <a:p>
            <a:pPr marL="12700" marR="220345">
              <a:lnSpc>
                <a:spcPts val="4200"/>
              </a:lnSpc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Use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Excel,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Survey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Monkey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or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Google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forms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to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do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basic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analysis.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If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you’re </a:t>
            </a:r>
            <a:r>
              <a:rPr sz="3000" spc="-88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working with researchers they may have special software they can use </a:t>
            </a:r>
            <a:r>
              <a:rPr sz="30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Think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about how to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present your data</a:t>
            </a:r>
            <a:endParaRPr sz="3000">
              <a:latin typeface="ABeeZee"/>
              <a:cs typeface="ABeeZee"/>
            </a:endParaRPr>
          </a:p>
          <a:p>
            <a:pPr marL="12700">
              <a:lnSpc>
                <a:spcPct val="100000"/>
              </a:lnSpc>
              <a:spcBef>
                <a:spcPts val="359"/>
              </a:spcBef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Tables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and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charts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can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help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convey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key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information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(but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use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carefully)</a:t>
            </a:r>
            <a:endParaRPr sz="3000">
              <a:latin typeface="ABeeZee"/>
              <a:cs typeface="ABeeZee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E495F3E-28BA-4F84-BE11-25FCE52B0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854605" y="2765052"/>
            <a:ext cx="9295765" cy="429260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Examples</a:t>
            </a:r>
            <a:endParaRPr sz="3000">
              <a:latin typeface="ABeeZee"/>
              <a:cs typeface="ABeeZee"/>
            </a:endParaRPr>
          </a:p>
          <a:p>
            <a:pPr marL="660400" marR="2504440">
              <a:lnSpc>
                <a:spcPts val="4200"/>
              </a:lnSpc>
              <a:spcBef>
                <a:spcPts val="240"/>
              </a:spcBef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Numbers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of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people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who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took</a:t>
            </a:r>
            <a:r>
              <a:rPr sz="30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part </a:t>
            </a:r>
            <a:r>
              <a:rPr sz="3000" spc="-89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How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often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they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used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service</a:t>
            </a:r>
            <a:endParaRPr sz="3000">
              <a:latin typeface="ABeeZee"/>
              <a:cs typeface="ABeeZee"/>
            </a:endParaRPr>
          </a:p>
          <a:p>
            <a:pPr marL="660400" marR="5080">
              <a:lnSpc>
                <a:spcPts val="4200"/>
              </a:lnSpc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Some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details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about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them,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e.g.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ages,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where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live, </a:t>
            </a:r>
            <a:r>
              <a:rPr sz="3000" spc="-89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Count the answers to closed questions, e.g. </a:t>
            </a:r>
            <a:r>
              <a:rPr sz="30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‘yes’,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‘no’, ‘not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sure’</a:t>
            </a:r>
            <a:endParaRPr sz="3000">
              <a:latin typeface="ABeeZee"/>
              <a:cs typeface="ABeeZee"/>
            </a:endParaRPr>
          </a:p>
          <a:p>
            <a:pPr marL="660400" marR="356235" indent="113664">
              <a:lnSpc>
                <a:spcPts val="4200"/>
              </a:lnSpc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or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scales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(‘like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little’,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‘like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lot’,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‘don’t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like’) </a:t>
            </a:r>
            <a:r>
              <a:rPr sz="3000" spc="-88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Can’t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generalise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–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only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applies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to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this</a:t>
            </a:r>
            <a:r>
              <a:rPr sz="30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group</a:t>
            </a:r>
            <a:endParaRPr sz="3000">
              <a:latin typeface="ABeeZee"/>
              <a:cs typeface="ABeeZee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BE181B0-CFEE-4EC2-BF73-8EA6931B7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"/>
            <a:ext cx="18288000" cy="102870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502305" y="2765063"/>
            <a:ext cx="13007340" cy="3759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700"/>
              </a:lnSpc>
              <a:spcBef>
                <a:spcPts val="95"/>
              </a:spcBef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Usually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you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can’t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generalise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from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small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sample,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&amp;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especially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if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it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was </a:t>
            </a:r>
            <a:r>
              <a:rPr sz="3000" spc="-89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self-selecting.</a:t>
            </a:r>
            <a:endParaRPr sz="3000">
              <a:latin typeface="ABeeZee"/>
              <a:cs typeface="ABeeZee"/>
            </a:endParaRPr>
          </a:p>
          <a:p>
            <a:pPr marL="12700" marR="272415">
              <a:lnSpc>
                <a:spcPts val="4200"/>
              </a:lnSpc>
              <a:spcBef>
                <a:spcPts val="240"/>
              </a:spcBef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To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be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able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say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the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findings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apply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to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everyone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you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need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to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start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with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 </a:t>
            </a:r>
            <a:r>
              <a:rPr sz="3000" spc="-89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‘statistically representative’ sample and follow other rigorous steps </a:t>
            </a:r>
            <a:r>
              <a:rPr sz="30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But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you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can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describe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the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group who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answered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the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questions</a:t>
            </a:r>
            <a:endParaRPr sz="3000">
              <a:latin typeface="ABeeZee"/>
              <a:cs typeface="ABeeZee"/>
            </a:endParaRPr>
          </a:p>
          <a:p>
            <a:pPr marL="12700" marR="706755">
              <a:lnSpc>
                <a:spcPts val="4200"/>
              </a:lnSpc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This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might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give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valuable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ideas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of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actions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or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services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needed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&amp;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other </a:t>
            </a:r>
            <a:r>
              <a:rPr sz="3000" spc="-89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information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needed and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questions to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ask</a:t>
            </a:r>
            <a:endParaRPr sz="3000">
              <a:latin typeface="ABeeZee"/>
              <a:cs typeface="ABeeZee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268F5ED-1F03-499F-9C54-94674543A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"/>
            <a:ext cx="18288000" cy="10287000"/>
            <a:chOff x="0" y="12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813302" y="172487"/>
              <a:ext cx="15868650" cy="9937750"/>
            </a:xfrm>
            <a:custGeom>
              <a:avLst/>
              <a:gdLst/>
              <a:ahLst/>
              <a:cxnLst/>
              <a:rect l="l" t="t" r="r" b="b"/>
              <a:pathLst>
                <a:path w="15868650" h="9937750">
                  <a:moveTo>
                    <a:pt x="2354433" y="0"/>
                  </a:moveTo>
                  <a:lnTo>
                    <a:pt x="2285180" y="546"/>
                  </a:lnTo>
                  <a:lnTo>
                    <a:pt x="2213398" y="2434"/>
                  </a:lnTo>
                  <a:lnTo>
                    <a:pt x="2139377" y="5823"/>
                  </a:lnTo>
                  <a:lnTo>
                    <a:pt x="2063404" y="10872"/>
                  </a:lnTo>
                  <a:lnTo>
                    <a:pt x="2024775" y="14069"/>
                  </a:lnTo>
                  <a:lnTo>
                    <a:pt x="1985766" y="17740"/>
                  </a:lnTo>
                  <a:lnTo>
                    <a:pt x="1946414" y="21906"/>
                  </a:lnTo>
                  <a:lnTo>
                    <a:pt x="1906753" y="26586"/>
                  </a:lnTo>
                  <a:lnTo>
                    <a:pt x="1866820" y="31800"/>
                  </a:lnTo>
                  <a:lnTo>
                    <a:pt x="1826651" y="37568"/>
                  </a:lnTo>
                  <a:lnTo>
                    <a:pt x="1786282" y="43911"/>
                  </a:lnTo>
                  <a:lnTo>
                    <a:pt x="1745748" y="50847"/>
                  </a:lnTo>
                  <a:lnTo>
                    <a:pt x="1705087" y="58397"/>
                  </a:lnTo>
                  <a:lnTo>
                    <a:pt x="1664334" y="66580"/>
                  </a:lnTo>
                  <a:lnTo>
                    <a:pt x="1623524" y="75418"/>
                  </a:lnTo>
                  <a:lnTo>
                    <a:pt x="1582694" y="84928"/>
                  </a:lnTo>
                  <a:lnTo>
                    <a:pt x="1541881" y="95132"/>
                  </a:lnTo>
                  <a:lnTo>
                    <a:pt x="1501119" y="106049"/>
                  </a:lnTo>
                  <a:lnTo>
                    <a:pt x="1460444" y="117699"/>
                  </a:lnTo>
                  <a:lnTo>
                    <a:pt x="1419894" y="130101"/>
                  </a:lnTo>
                  <a:lnTo>
                    <a:pt x="1379504" y="143277"/>
                  </a:lnTo>
                  <a:lnTo>
                    <a:pt x="1339309" y="157245"/>
                  </a:lnTo>
                  <a:lnTo>
                    <a:pt x="1299346" y="172026"/>
                  </a:lnTo>
                  <a:lnTo>
                    <a:pt x="1259651" y="187639"/>
                  </a:lnTo>
                  <a:lnTo>
                    <a:pt x="1220259" y="204105"/>
                  </a:lnTo>
                  <a:lnTo>
                    <a:pt x="1181208" y="221442"/>
                  </a:lnTo>
                  <a:lnTo>
                    <a:pt x="1142532" y="239672"/>
                  </a:lnTo>
                  <a:lnTo>
                    <a:pt x="1104268" y="258813"/>
                  </a:lnTo>
                  <a:lnTo>
                    <a:pt x="1066452" y="278887"/>
                  </a:lnTo>
                  <a:lnTo>
                    <a:pt x="1029119" y="299912"/>
                  </a:lnTo>
                  <a:lnTo>
                    <a:pt x="992306" y="321909"/>
                  </a:lnTo>
                  <a:lnTo>
                    <a:pt x="956049" y="344897"/>
                  </a:lnTo>
                  <a:lnTo>
                    <a:pt x="920384" y="368896"/>
                  </a:lnTo>
                  <a:lnTo>
                    <a:pt x="885346" y="393927"/>
                  </a:lnTo>
                  <a:lnTo>
                    <a:pt x="850972" y="420008"/>
                  </a:lnTo>
                  <a:lnTo>
                    <a:pt x="817298" y="447161"/>
                  </a:lnTo>
                  <a:lnTo>
                    <a:pt x="784359" y="475405"/>
                  </a:lnTo>
                  <a:lnTo>
                    <a:pt x="752192" y="504759"/>
                  </a:lnTo>
                  <a:lnTo>
                    <a:pt x="720833" y="535244"/>
                  </a:lnTo>
                  <a:lnTo>
                    <a:pt x="690317" y="566879"/>
                  </a:lnTo>
                  <a:lnTo>
                    <a:pt x="660681" y="599684"/>
                  </a:lnTo>
                  <a:lnTo>
                    <a:pt x="631960" y="633680"/>
                  </a:lnTo>
                  <a:lnTo>
                    <a:pt x="604191" y="668886"/>
                  </a:lnTo>
                  <a:lnTo>
                    <a:pt x="577410" y="705322"/>
                  </a:lnTo>
                  <a:lnTo>
                    <a:pt x="551652" y="743008"/>
                  </a:lnTo>
                  <a:lnTo>
                    <a:pt x="526954" y="781963"/>
                  </a:lnTo>
                  <a:lnTo>
                    <a:pt x="503352" y="822209"/>
                  </a:lnTo>
                  <a:lnTo>
                    <a:pt x="480881" y="863763"/>
                  </a:lnTo>
                  <a:lnTo>
                    <a:pt x="459577" y="906647"/>
                  </a:lnTo>
                  <a:lnTo>
                    <a:pt x="439478" y="950881"/>
                  </a:lnTo>
                  <a:lnTo>
                    <a:pt x="420617" y="996483"/>
                  </a:lnTo>
                  <a:lnTo>
                    <a:pt x="403033" y="1043474"/>
                  </a:lnTo>
                  <a:lnTo>
                    <a:pt x="386759" y="1091875"/>
                  </a:lnTo>
                  <a:lnTo>
                    <a:pt x="371834" y="1141704"/>
                  </a:lnTo>
                  <a:lnTo>
                    <a:pt x="358291" y="1192982"/>
                  </a:lnTo>
                  <a:lnTo>
                    <a:pt x="346169" y="1245728"/>
                  </a:lnTo>
                  <a:lnTo>
                    <a:pt x="335501" y="1299963"/>
                  </a:lnTo>
                  <a:lnTo>
                    <a:pt x="326325" y="1355706"/>
                  </a:lnTo>
                  <a:lnTo>
                    <a:pt x="318677" y="1412977"/>
                  </a:lnTo>
                  <a:lnTo>
                    <a:pt x="312592" y="1471796"/>
                  </a:lnTo>
                  <a:lnTo>
                    <a:pt x="308107" y="1532183"/>
                  </a:lnTo>
                  <a:lnTo>
                    <a:pt x="303081" y="1637005"/>
                  </a:lnTo>
                  <a:lnTo>
                    <a:pt x="295955" y="1735347"/>
                  </a:lnTo>
                  <a:lnTo>
                    <a:pt x="205656" y="2798581"/>
                  </a:lnTo>
                  <a:lnTo>
                    <a:pt x="165764" y="3300576"/>
                  </a:lnTo>
                  <a:lnTo>
                    <a:pt x="137192" y="3686442"/>
                  </a:lnTo>
                  <a:lnTo>
                    <a:pt x="113055" y="4036108"/>
                  </a:lnTo>
                  <a:lnTo>
                    <a:pt x="93619" y="4338814"/>
                  </a:lnTo>
                  <a:lnTo>
                    <a:pt x="75145" y="4650173"/>
                  </a:lnTo>
                  <a:lnTo>
                    <a:pt x="61279" y="4904460"/>
                  </a:lnTo>
                  <a:lnTo>
                    <a:pt x="48403" y="5162517"/>
                  </a:lnTo>
                  <a:lnTo>
                    <a:pt x="36684" y="5423558"/>
                  </a:lnTo>
                  <a:lnTo>
                    <a:pt x="28755" y="5620826"/>
                  </a:lnTo>
                  <a:lnTo>
                    <a:pt x="21641" y="5819000"/>
                  </a:lnTo>
                  <a:lnTo>
                    <a:pt x="15412" y="6017748"/>
                  </a:lnTo>
                  <a:lnTo>
                    <a:pt x="10138" y="6216739"/>
                  </a:lnTo>
                  <a:lnTo>
                    <a:pt x="5889" y="6415642"/>
                  </a:lnTo>
                  <a:lnTo>
                    <a:pt x="2737" y="6614125"/>
                  </a:lnTo>
                  <a:lnTo>
                    <a:pt x="1278" y="6746050"/>
                  </a:lnTo>
                  <a:lnTo>
                    <a:pt x="359" y="6877543"/>
                  </a:lnTo>
                  <a:lnTo>
                    <a:pt x="0" y="7008506"/>
                  </a:lnTo>
                  <a:lnTo>
                    <a:pt x="221" y="7138840"/>
                  </a:lnTo>
                  <a:lnTo>
                    <a:pt x="1043" y="7268448"/>
                  </a:lnTo>
                  <a:lnTo>
                    <a:pt x="2488" y="7397232"/>
                  </a:lnTo>
                  <a:lnTo>
                    <a:pt x="4576" y="7525092"/>
                  </a:lnTo>
                  <a:lnTo>
                    <a:pt x="7327" y="7651931"/>
                  </a:lnTo>
                  <a:lnTo>
                    <a:pt x="9990" y="7734602"/>
                  </a:lnTo>
                  <a:lnTo>
                    <a:pt x="13861" y="7815127"/>
                  </a:lnTo>
                  <a:lnTo>
                    <a:pt x="18915" y="7893535"/>
                  </a:lnTo>
                  <a:lnTo>
                    <a:pt x="25124" y="7969855"/>
                  </a:lnTo>
                  <a:lnTo>
                    <a:pt x="32463" y="8044115"/>
                  </a:lnTo>
                  <a:lnTo>
                    <a:pt x="40907" y="8116345"/>
                  </a:lnTo>
                  <a:lnTo>
                    <a:pt x="50429" y="8186573"/>
                  </a:lnTo>
                  <a:lnTo>
                    <a:pt x="61004" y="8254828"/>
                  </a:lnTo>
                  <a:lnTo>
                    <a:pt x="72605" y="8321138"/>
                  </a:lnTo>
                  <a:lnTo>
                    <a:pt x="85206" y="8385534"/>
                  </a:lnTo>
                  <a:lnTo>
                    <a:pt x="98781" y="8448043"/>
                  </a:lnTo>
                  <a:lnTo>
                    <a:pt x="113305" y="8508694"/>
                  </a:lnTo>
                  <a:lnTo>
                    <a:pt x="128752" y="8567516"/>
                  </a:lnTo>
                  <a:lnTo>
                    <a:pt x="145095" y="8624538"/>
                  </a:lnTo>
                  <a:lnTo>
                    <a:pt x="162309" y="8679789"/>
                  </a:lnTo>
                  <a:lnTo>
                    <a:pt x="180367" y="8733297"/>
                  </a:lnTo>
                  <a:lnTo>
                    <a:pt x="199244" y="8785092"/>
                  </a:lnTo>
                  <a:lnTo>
                    <a:pt x="218914" y="8835202"/>
                  </a:lnTo>
                  <a:lnTo>
                    <a:pt x="239350" y="8883656"/>
                  </a:lnTo>
                  <a:lnTo>
                    <a:pt x="260527" y="8930482"/>
                  </a:lnTo>
                  <a:lnTo>
                    <a:pt x="282419" y="8975710"/>
                  </a:lnTo>
                  <a:lnTo>
                    <a:pt x="305000" y="9019369"/>
                  </a:lnTo>
                  <a:lnTo>
                    <a:pt x="328243" y="9061486"/>
                  </a:lnTo>
                  <a:lnTo>
                    <a:pt x="352123" y="9102092"/>
                  </a:lnTo>
                  <a:lnTo>
                    <a:pt x="376615" y="9141215"/>
                  </a:lnTo>
                  <a:lnTo>
                    <a:pt x="401691" y="9178883"/>
                  </a:lnTo>
                  <a:lnTo>
                    <a:pt x="427326" y="9215125"/>
                  </a:lnTo>
                  <a:lnTo>
                    <a:pt x="453494" y="9249971"/>
                  </a:lnTo>
                  <a:lnTo>
                    <a:pt x="480170" y="9283449"/>
                  </a:lnTo>
                  <a:lnTo>
                    <a:pt x="507326" y="9315588"/>
                  </a:lnTo>
                  <a:lnTo>
                    <a:pt x="534938" y="9346417"/>
                  </a:lnTo>
                  <a:lnTo>
                    <a:pt x="562978" y="9375964"/>
                  </a:lnTo>
                  <a:lnTo>
                    <a:pt x="591422" y="9404258"/>
                  </a:lnTo>
                  <a:lnTo>
                    <a:pt x="620243" y="9431329"/>
                  </a:lnTo>
                  <a:lnTo>
                    <a:pt x="649416" y="9457204"/>
                  </a:lnTo>
                  <a:lnTo>
                    <a:pt x="678913" y="9481914"/>
                  </a:lnTo>
                  <a:lnTo>
                    <a:pt x="738781" y="9527949"/>
                  </a:lnTo>
                  <a:lnTo>
                    <a:pt x="799638" y="9569665"/>
                  </a:lnTo>
                  <a:lnTo>
                    <a:pt x="861277" y="9607292"/>
                  </a:lnTo>
                  <a:lnTo>
                    <a:pt x="923490" y="9641061"/>
                  </a:lnTo>
                  <a:lnTo>
                    <a:pt x="986069" y="9671203"/>
                  </a:lnTo>
                  <a:lnTo>
                    <a:pt x="1048807" y="9697947"/>
                  </a:lnTo>
                  <a:lnTo>
                    <a:pt x="1111496" y="9721524"/>
                  </a:lnTo>
                  <a:lnTo>
                    <a:pt x="1173929" y="9742166"/>
                  </a:lnTo>
                  <a:lnTo>
                    <a:pt x="1235897" y="9760102"/>
                  </a:lnTo>
                  <a:lnTo>
                    <a:pt x="1297193" y="9775562"/>
                  </a:lnTo>
                  <a:lnTo>
                    <a:pt x="1357609" y="9788778"/>
                  </a:lnTo>
                  <a:lnTo>
                    <a:pt x="1416937" y="9799980"/>
                  </a:lnTo>
                  <a:lnTo>
                    <a:pt x="1474970" y="9809398"/>
                  </a:lnTo>
                  <a:lnTo>
                    <a:pt x="1531500" y="9817263"/>
                  </a:lnTo>
                  <a:lnTo>
                    <a:pt x="1586319" y="9823805"/>
                  </a:lnTo>
                  <a:lnTo>
                    <a:pt x="1639220" y="9829255"/>
                  </a:lnTo>
                  <a:lnTo>
                    <a:pt x="1689994" y="9833844"/>
                  </a:lnTo>
                  <a:lnTo>
                    <a:pt x="1847961" y="9846445"/>
                  </a:lnTo>
                  <a:lnTo>
                    <a:pt x="1914618" y="9852745"/>
                  </a:lnTo>
                  <a:lnTo>
                    <a:pt x="1974195" y="9858071"/>
                  </a:lnTo>
                  <a:lnTo>
                    <a:pt x="2038402" y="9863205"/>
                  </a:lnTo>
                  <a:lnTo>
                    <a:pt x="2107137" y="9868148"/>
                  </a:lnTo>
                  <a:lnTo>
                    <a:pt x="2218512" y="9875211"/>
                  </a:lnTo>
                  <a:lnTo>
                    <a:pt x="2339512" y="9881857"/>
                  </a:lnTo>
                  <a:lnTo>
                    <a:pt x="2469799" y="9888093"/>
                  </a:lnTo>
                  <a:lnTo>
                    <a:pt x="2609033" y="9893925"/>
                  </a:lnTo>
                  <a:lnTo>
                    <a:pt x="2808012" y="9901086"/>
                  </a:lnTo>
                  <a:lnTo>
                    <a:pt x="3021491" y="9907558"/>
                  </a:lnTo>
                  <a:lnTo>
                    <a:pt x="3307510" y="9914703"/>
                  </a:lnTo>
                  <a:lnTo>
                    <a:pt x="3613362" y="9920827"/>
                  </a:lnTo>
                  <a:lnTo>
                    <a:pt x="4004357" y="9926873"/>
                  </a:lnTo>
                  <a:lnTo>
                    <a:pt x="4418942" y="9931549"/>
                  </a:lnTo>
                  <a:lnTo>
                    <a:pt x="4928826" y="9935344"/>
                  </a:lnTo>
                  <a:lnTo>
                    <a:pt x="5540828" y="9937596"/>
                  </a:lnTo>
                  <a:lnTo>
                    <a:pt x="6177901" y="9937748"/>
                  </a:lnTo>
                  <a:lnTo>
                    <a:pt x="6916576" y="9935568"/>
                  </a:lnTo>
                  <a:lnTo>
                    <a:pt x="7753876" y="9930440"/>
                  </a:lnTo>
                  <a:lnTo>
                    <a:pt x="8680529" y="9921797"/>
                  </a:lnTo>
                  <a:lnTo>
                    <a:pt x="9596876" y="9910332"/>
                  </a:lnTo>
                  <a:lnTo>
                    <a:pt x="10486211" y="9896379"/>
                  </a:lnTo>
                  <a:lnTo>
                    <a:pt x="11331829" y="9880270"/>
                  </a:lnTo>
                  <a:lnTo>
                    <a:pt x="12048581" y="9864034"/>
                  </a:lnTo>
                  <a:lnTo>
                    <a:pt x="12640590" y="9848340"/>
                  </a:lnTo>
                  <a:lnTo>
                    <a:pt x="13116934" y="9833683"/>
                  </a:lnTo>
                  <a:lnTo>
                    <a:pt x="13489947" y="9820416"/>
                  </a:lnTo>
                  <a:lnTo>
                    <a:pt x="13773720" y="9808786"/>
                  </a:lnTo>
                  <a:lnTo>
                    <a:pt x="13982774" y="9798952"/>
                  </a:lnTo>
                  <a:lnTo>
                    <a:pt x="14165225" y="9789023"/>
                  </a:lnTo>
                  <a:lnTo>
                    <a:pt x="14290977" y="9781032"/>
                  </a:lnTo>
                  <a:lnTo>
                    <a:pt x="14372976" y="9775021"/>
                  </a:lnTo>
                  <a:lnTo>
                    <a:pt x="14444042" y="9769003"/>
                  </a:lnTo>
                  <a:lnTo>
                    <a:pt x="14503837" y="9762985"/>
                  </a:lnTo>
                  <a:lnTo>
                    <a:pt x="14573945" y="9753729"/>
                  </a:lnTo>
                  <a:lnTo>
                    <a:pt x="14646555" y="9740443"/>
                  </a:lnTo>
                  <a:lnTo>
                    <a:pt x="14718096" y="9723418"/>
                  </a:lnTo>
                  <a:lnTo>
                    <a:pt x="14788464" y="9702637"/>
                  </a:lnTo>
                  <a:lnTo>
                    <a:pt x="14857556" y="9678083"/>
                  </a:lnTo>
                  <a:lnTo>
                    <a:pt x="14925269" y="9649737"/>
                  </a:lnTo>
                  <a:lnTo>
                    <a:pt x="14991499" y="9617585"/>
                  </a:lnTo>
                  <a:lnTo>
                    <a:pt x="15056144" y="9581607"/>
                  </a:lnTo>
                  <a:lnTo>
                    <a:pt x="15119100" y="9541786"/>
                  </a:lnTo>
                  <a:lnTo>
                    <a:pt x="15180264" y="9498106"/>
                  </a:lnTo>
                  <a:lnTo>
                    <a:pt x="15239533" y="9450549"/>
                  </a:lnTo>
                  <a:lnTo>
                    <a:pt x="15268424" y="9425312"/>
                  </a:lnTo>
                  <a:lnTo>
                    <a:pt x="15296803" y="9399098"/>
                  </a:lnTo>
                  <a:lnTo>
                    <a:pt x="15324657" y="9371907"/>
                  </a:lnTo>
                  <a:lnTo>
                    <a:pt x="15351972" y="9343736"/>
                  </a:lnTo>
                  <a:lnTo>
                    <a:pt x="15378736" y="9314583"/>
                  </a:lnTo>
                  <a:lnTo>
                    <a:pt x="15404936" y="9284445"/>
                  </a:lnTo>
                  <a:lnTo>
                    <a:pt x="15430559" y="9253321"/>
                  </a:lnTo>
                  <a:lnTo>
                    <a:pt x="15455592" y="9221209"/>
                  </a:lnTo>
                  <a:lnTo>
                    <a:pt x="15480022" y="9188105"/>
                  </a:lnTo>
                  <a:lnTo>
                    <a:pt x="15503836" y="9154009"/>
                  </a:lnTo>
                  <a:lnTo>
                    <a:pt x="15527022" y="9118917"/>
                  </a:lnTo>
                  <a:lnTo>
                    <a:pt x="15549566" y="9082829"/>
                  </a:lnTo>
                  <a:lnTo>
                    <a:pt x="15571456" y="9045741"/>
                  </a:lnTo>
                  <a:lnTo>
                    <a:pt x="15592678" y="9007651"/>
                  </a:lnTo>
                  <a:lnTo>
                    <a:pt x="15613221" y="8968557"/>
                  </a:lnTo>
                  <a:lnTo>
                    <a:pt x="15633070" y="8928458"/>
                  </a:lnTo>
                  <a:lnTo>
                    <a:pt x="15652213" y="8887351"/>
                  </a:lnTo>
                  <a:lnTo>
                    <a:pt x="15670637" y="8845234"/>
                  </a:lnTo>
                  <a:lnTo>
                    <a:pt x="15688330" y="8802104"/>
                  </a:lnTo>
                  <a:lnTo>
                    <a:pt x="15705277" y="8757960"/>
                  </a:lnTo>
                  <a:lnTo>
                    <a:pt x="15721467" y="8712799"/>
                  </a:lnTo>
                  <a:lnTo>
                    <a:pt x="15736887" y="8666619"/>
                  </a:lnTo>
                  <a:lnTo>
                    <a:pt x="15751523" y="8619418"/>
                  </a:lnTo>
                  <a:lnTo>
                    <a:pt x="15765363" y="8571195"/>
                  </a:lnTo>
                  <a:lnTo>
                    <a:pt x="15778393" y="8521946"/>
                  </a:lnTo>
                  <a:lnTo>
                    <a:pt x="15790602" y="8471669"/>
                  </a:lnTo>
                  <a:lnTo>
                    <a:pt x="15801975" y="8420363"/>
                  </a:lnTo>
                  <a:lnTo>
                    <a:pt x="15812500" y="8368025"/>
                  </a:lnTo>
                  <a:lnTo>
                    <a:pt x="15822165" y="8314654"/>
                  </a:lnTo>
                  <a:lnTo>
                    <a:pt x="15830956" y="8260246"/>
                  </a:lnTo>
                  <a:lnTo>
                    <a:pt x="15838860" y="8204800"/>
                  </a:lnTo>
                  <a:lnTo>
                    <a:pt x="15845865" y="8148314"/>
                  </a:lnTo>
                  <a:lnTo>
                    <a:pt x="15851957" y="8090785"/>
                  </a:lnTo>
                  <a:lnTo>
                    <a:pt x="15857124" y="8032212"/>
                  </a:lnTo>
                  <a:lnTo>
                    <a:pt x="15861352" y="7972591"/>
                  </a:lnTo>
                  <a:lnTo>
                    <a:pt x="15864630" y="7911922"/>
                  </a:lnTo>
                  <a:lnTo>
                    <a:pt x="15866943" y="7850202"/>
                  </a:lnTo>
                  <a:lnTo>
                    <a:pt x="15868280" y="7787428"/>
                  </a:lnTo>
                  <a:lnTo>
                    <a:pt x="15868626" y="7723599"/>
                  </a:lnTo>
                  <a:lnTo>
                    <a:pt x="15867970" y="7658712"/>
                  </a:lnTo>
                  <a:lnTo>
                    <a:pt x="15866299" y="7592765"/>
                  </a:lnTo>
                  <a:lnTo>
                    <a:pt x="15863598" y="7525757"/>
                  </a:lnTo>
                  <a:lnTo>
                    <a:pt x="15859857" y="7457684"/>
                  </a:lnTo>
                  <a:lnTo>
                    <a:pt x="15852836" y="7358583"/>
                  </a:lnTo>
                  <a:lnTo>
                    <a:pt x="15846538" y="7263847"/>
                  </a:lnTo>
                  <a:lnTo>
                    <a:pt x="15840771" y="7162098"/>
                  </a:lnTo>
                  <a:lnTo>
                    <a:pt x="15835500" y="7053666"/>
                  </a:lnTo>
                  <a:lnTo>
                    <a:pt x="15829175" y="6899267"/>
                  </a:lnTo>
                  <a:lnTo>
                    <a:pt x="15822274" y="6691581"/>
                  </a:lnTo>
                  <a:lnTo>
                    <a:pt x="15815240" y="6422839"/>
                  </a:lnTo>
                  <a:lnTo>
                    <a:pt x="15808369" y="6085736"/>
                  </a:lnTo>
                  <a:lnTo>
                    <a:pt x="15775927" y="3990772"/>
                  </a:lnTo>
                  <a:lnTo>
                    <a:pt x="15767039" y="3589471"/>
                  </a:lnTo>
                  <a:lnTo>
                    <a:pt x="15757775" y="3249806"/>
                  </a:lnTo>
                  <a:lnTo>
                    <a:pt x="15748664" y="2971810"/>
                  </a:lnTo>
                  <a:lnTo>
                    <a:pt x="15740341" y="2753824"/>
                  </a:lnTo>
                  <a:lnTo>
                    <a:pt x="15731000" y="2540610"/>
                  </a:lnTo>
                  <a:lnTo>
                    <a:pt x="15723273" y="2384301"/>
                  </a:lnTo>
                  <a:lnTo>
                    <a:pt x="15718694" y="2310705"/>
                  </a:lnTo>
                  <a:lnTo>
                    <a:pt x="15712717" y="2238714"/>
                  </a:lnTo>
                  <a:lnTo>
                    <a:pt x="15705378" y="2168310"/>
                  </a:lnTo>
                  <a:lnTo>
                    <a:pt x="15696715" y="2099479"/>
                  </a:lnTo>
                  <a:lnTo>
                    <a:pt x="15686765" y="2032205"/>
                  </a:lnTo>
                  <a:lnTo>
                    <a:pt x="15675564" y="1966471"/>
                  </a:lnTo>
                  <a:lnTo>
                    <a:pt x="15663152" y="1902264"/>
                  </a:lnTo>
                  <a:lnTo>
                    <a:pt x="15649565" y="1839566"/>
                  </a:lnTo>
                  <a:lnTo>
                    <a:pt x="15634840" y="1778363"/>
                  </a:lnTo>
                  <a:lnTo>
                    <a:pt x="15619015" y="1718638"/>
                  </a:lnTo>
                  <a:lnTo>
                    <a:pt x="15602127" y="1660376"/>
                  </a:lnTo>
                  <a:lnTo>
                    <a:pt x="15584213" y="1603562"/>
                  </a:lnTo>
                  <a:lnTo>
                    <a:pt x="15565311" y="1548178"/>
                  </a:lnTo>
                  <a:lnTo>
                    <a:pt x="15545459" y="1494211"/>
                  </a:lnTo>
                  <a:lnTo>
                    <a:pt x="15524693" y="1441644"/>
                  </a:lnTo>
                  <a:lnTo>
                    <a:pt x="15503051" y="1390462"/>
                  </a:lnTo>
                  <a:lnTo>
                    <a:pt x="15480570" y="1340649"/>
                  </a:lnTo>
                  <a:lnTo>
                    <a:pt x="15457288" y="1292189"/>
                  </a:lnTo>
                  <a:lnTo>
                    <a:pt x="15433241" y="1245067"/>
                  </a:lnTo>
                  <a:lnTo>
                    <a:pt x="15408468" y="1199266"/>
                  </a:lnTo>
                  <a:lnTo>
                    <a:pt x="15383006" y="1154772"/>
                  </a:lnTo>
                  <a:lnTo>
                    <a:pt x="15356891" y="1111569"/>
                  </a:lnTo>
                  <a:lnTo>
                    <a:pt x="15330162" y="1069640"/>
                  </a:lnTo>
                  <a:lnTo>
                    <a:pt x="15302856" y="1028971"/>
                  </a:lnTo>
                  <a:lnTo>
                    <a:pt x="15275010" y="989546"/>
                  </a:lnTo>
                  <a:lnTo>
                    <a:pt x="15246661" y="951348"/>
                  </a:lnTo>
                  <a:lnTo>
                    <a:pt x="15217847" y="914363"/>
                  </a:lnTo>
                  <a:lnTo>
                    <a:pt x="15188606" y="878575"/>
                  </a:lnTo>
                  <a:lnTo>
                    <a:pt x="15158973" y="843967"/>
                  </a:lnTo>
                  <a:lnTo>
                    <a:pt x="15128988" y="810525"/>
                  </a:lnTo>
                  <a:lnTo>
                    <a:pt x="15098687" y="778233"/>
                  </a:lnTo>
                  <a:lnTo>
                    <a:pt x="15068107" y="747075"/>
                  </a:lnTo>
                  <a:lnTo>
                    <a:pt x="15037286" y="717035"/>
                  </a:lnTo>
                  <a:lnTo>
                    <a:pt x="15006262" y="688098"/>
                  </a:lnTo>
                  <a:lnTo>
                    <a:pt x="14975071" y="660248"/>
                  </a:lnTo>
                  <a:lnTo>
                    <a:pt x="14943752" y="633470"/>
                  </a:lnTo>
                  <a:lnTo>
                    <a:pt x="14912340" y="607747"/>
                  </a:lnTo>
                  <a:lnTo>
                    <a:pt x="14880874" y="583064"/>
                  </a:lnTo>
                  <a:lnTo>
                    <a:pt x="14849392" y="559406"/>
                  </a:lnTo>
                  <a:lnTo>
                    <a:pt x="14817929" y="536756"/>
                  </a:lnTo>
                  <a:lnTo>
                    <a:pt x="14786525" y="515100"/>
                  </a:lnTo>
                  <a:lnTo>
                    <a:pt x="14724039" y="474704"/>
                  </a:lnTo>
                  <a:lnTo>
                    <a:pt x="14662232" y="438093"/>
                  </a:lnTo>
                  <a:lnTo>
                    <a:pt x="14601403" y="405140"/>
                  </a:lnTo>
                  <a:lnTo>
                    <a:pt x="14541851" y="375722"/>
                  </a:lnTo>
                  <a:lnTo>
                    <a:pt x="14483875" y="349713"/>
                  </a:lnTo>
                  <a:lnTo>
                    <a:pt x="14427774" y="326987"/>
                  </a:lnTo>
                  <a:lnTo>
                    <a:pt x="14373847" y="307419"/>
                  </a:lnTo>
                  <a:lnTo>
                    <a:pt x="14322391" y="290884"/>
                  </a:lnTo>
                  <a:lnTo>
                    <a:pt x="14273707" y="277257"/>
                  </a:lnTo>
                  <a:lnTo>
                    <a:pt x="14211894" y="261938"/>
                  </a:lnTo>
                  <a:lnTo>
                    <a:pt x="14147812" y="247380"/>
                  </a:lnTo>
                  <a:lnTo>
                    <a:pt x="14081506" y="233576"/>
                  </a:lnTo>
                  <a:lnTo>
                    <a:pt x="14013021" y="220520"/>
                  </a:lnTo>
                  <a:lnTo>
                    <a:pt x="13942399" y="208206"/>
                  </a:lnTo>
                  <a:lnTo>
                    <a:pt x="13869687" y="196626"/>
                  </a:lnTo>
                  <a:lnTo>
                    <a:pt x="13794928" y="185775"/>
                  </a:lnTo>
                  <a:lnTo>
                    <a:pt x="13718167" y="175645"/>
                  </a:lnTo>
                  <a:lnTo>
                    <a:pt x="13639448" y="166231"/>
                  </a:lnTo>
                  <a:lnTo>
                    <a:pt x="13558815" y="157525"/>
                  </a:lnTo>
                  <a:lnTo>
                    <a:pt x="13476313" y="149522"/>
                  </a:lnTo>
                  <a:lnTo>
                    <a:pt x="13391986" y="142214"/>
                  </a:lnTo>
                  <a:lnTo>
                    <a:pt x="13305879" y="135596"/>
                  </a:lnTo>
                  <a:lnTo>
                    <a:pt x="13218036" y="129660"/>
                  </a:lnTo>
                  <a:lnTo>
                    <a:pt x="13128501" y="124400"/>
                  </a:lnTo>
                  <a:lnTo>
                    <a:pt x="13037319" y="119810"/>
                  </a:lnTo>
                  <a:lnTo>
                    <a:pt x="12944533" y="115883"/>
                  </a:lnTo>
                  <a:lnTo>
                    <a:pt x="12850190" y="112613"/>
                  </a:lnTo>
                  <a:lnTo>
                    <a:pt x="12754331" y="109992"/>
                  </a:lnTo>
                  <a:lnTo>
                    <a:pt x="12657004" y="108015"/>
                  </a:lnTo>
                  <a:lnTo>
                    <a:pt x="12558250" y="106675"/>
                  </a:lnTo>
                  <a:lnTo>
                    <a:pt x="12458116" y="105966"/>
                  </a:lnTo>
                  <a:lnTo>
                    <a:pt x="12356645" y="105880"/>
                  </a:lnTo>
                  <a:lnTo>
                    <a:pt x="12253881" y="106412"/>
                  </a:lnTo>
                  <a:lnTo>
                    <a:pt x="12149870" y="107555"/>
                  </a:lnTo>
                  <a:lnTo>
                    <a:pt x="12044655" y="109302"/>
                  </a:lnTo>
                  <a:lnTo>
                    <a:pt x="11938281" y="111647"/>
                  </a:lnTo>
                  <a:lnTo>
                    <a:pt x="11830791" y="114583"/>
                  </a:lnTo>
                  <a:lnTo>
                    <a:pt x="11722232" y="118104"/>
                  </a:lnTo>
                  <a:lnTo>
                    <a:pt x="11612646" y="122203"/>
                  </a:lnTo>
                  <a:lnTo>
                    <a:pt x="11502079" y="126875"/>
                  </a:lnTo>
                  <a:lnTo>
                    <a:pt x="11390574" y="132111"/>
                  </a:lnTo>
                  <a:lnTo>
                    <a:pt x="11278176" y="137906"/>
                  </a:lnTo>
                  <a:lnTo>
                    <a:pt x="11108002" y="147632"/>
                  </a:lnTo>
                  <a:lnTo>
                    <a:pt x="10936069" y="158578"/>
                  </a:lnTo>
                  <a:lnTo>
                    <a:pt x="10762525" y="170722"/>
                  </a:lnTo>
                  <a:lnTo>
                    <a:pt x="10587522" y="184043"/>
                  </a:lnTo>
                  <a:lnTo>
                    <a:pt x="10411208" y="198519"/>
                  </a:lnTo>
                  <a:lnTo>
                    <a:pt x="10233734" y="214126"/>
                  </a:lnTo>
                  <a:lnTo>
                    <a:pt x="10055249" y="230844"/>
                  </a:lnTo>
                  <a:lnTo>
                    <a:pt x="9875903" y="248650"/>
                  </a:lnTo>
                  <a:lnTo>
                    <a:pt x="9695845" y="267523"/>
                  </a:lnTo>
                  <a:lnTo>
                    <a:pt x="9515226" y="287439"/>
                  </a:lnTo>
                  <a:lnTo>
                    <a:pt x="9334195" y="308378"/>
                  </a:lnTo>
                  <a:lnTo>
                    <a:pt x="9104999" y="336110"/>
                  </a:lnTo>
                  <a:lnTo>
                    <a:pt x="9056899" y="341664"/>
                  </a:lnTo>
                  <a:lnTo>
                    <a:pt x="9008606" y="346983"/>
                  </a:lnTo>
                  <a:lnTo>
                    <a:pt x="8911456" y="356924"/>
                  </a:lnTo>
                  <a:lnTo>
                    <a:pt x="8813580" y="365953"/>
                  </a:lnTo>
                  <a:lnTo>
                    <a:pt x="8715009" y="374092"/>
                  </a:lnTo>
                  <a:lnTo>
                    <a:pt x="8615772" y="381360"/>
                  </a:lnTo>
                  <a:lnTo>
                    <a:pt x="8515900" y="387779"/>
                  </a:lnTo>
                  <a:lnTo>
                    <a:pt x="8415424" y="393368"/>
                  </a:lnTo>
                  <a:lnTo>
                    <a:pt x="8314373" y="398150"/>
                  </a:lnTo>
                  <a:lnTo>
                    <a:pt x="8212779" y="402144"/>
                  </a:lnTo>
                  <a:lnTo>
                    <a:pt x="8110671" y="405371"/>
                  </a:lnTo>
                  <a:lnTo>
                    <a:pt x="8008081" y="407852"/>
                  </a:lnTo>
                  <a:lnTo>
                    <a:pt x="7905038" y="409607"/>
                  </a:lnTo>
                  <a:lnTo>
                    <a:pt x="7801573" y="410658"/>
                  </a:lnTo>
                  <a:lnTo>
                    <a:pt x="7697716" y="411024"/>
                  </a:lnTo>
                  <a:lnTo>
                    <a:pt x="7593497" y="410727"/>
                  </a:lnTo>
                  <a:lnTo>
                    <a:pt x="7488948" y="409787"/>
                  </a:lnTo>
                  <a:lnTo>
                    <a:pt x="7384098" y="408225"/>
                  </a:lnTo>
                  <a:lnTo>
                    <a:pt x="7278978" y="406062"/>
                  </a:lnTo>
                  <a:lnTo>
                    <a:pt x="7173619" y="403317"/>
                  </a:lnTo>
                  <a:lnTo>
                    <a:pt x="7068050" y="400013"/>
                  </a:lnTo>
                  <a:lnTo>
                    <a:pt x="6962302" y="396169"/>
                  </a:lnTo>
                  <a:lnTo>
                    <a:pt x="6803411" y="389436"/>
                  </a:lnTo>
                  <a:lnTo>
                    <a:pt x="6644289" y="381607"/>
                  </a:lnTo>
                  <a:lnTo>
                    <a:pt x="6485037" y="372749"/>
                  </a:lnTo>
                  <a:lnTo>
                    <a:pt x="6325759" y="362933"/>
                  </a:lnTo>
                  <a:lnTo>
                    <a:pt x="6166558" y="352230"/>
                  </a:lnTo>
                  <a:lnTo>
                    <a:pt x="6007535" y="340707"/>
                  </a:lnTo>
                  <a:lnTo>
                    <a:pt x="5795961" y="324192"/>
                  </a:lnTo>
                  <a:lnTo>
                    <a:pt x="5585129" y="306510"/>
                  </a:lnTo>
                  <a:lnTo>
                    <a:pt x="5323007" y="283022"/>
                  </a:lnTo>
                  <a:lnTo>
                    <a:pt x="5062901" y="258293"/>
                  </a:lnTo>
                  <a:lnTo>
                    <a:pt x="4703045" y="222205"/>
                  </a:lnTo>
                  <a:lnTo>
                    <a:pt x="3156549" y="59068"/>
                  </a:lnTo>
                  <a:lnTo>
                    <a:pt x="2891085" y="33234"/>
                  </a:lnTo>
                  <a:lnTo>
                    <a:pt x="2677274" y="13872"/>
                  </a:lnTo>
                  <a:lnTo>
                    <a:pt x="2627071" y="9881"/>
                  </a:lnTo>
                  <a:lnTo>
                    <a:pt x="2572756" y="6357"/>
                  </a:lnTo>
                  <a:lnTo>
                    <a:pt x="2514618" y="3460"/>
                  </a:lnTo>
                  <a:lnTo>
                    <a:pt x="2452944" y="1348"/>
                  </a:lnTo>
                  <a:lnTo>
                    <a:pt x="2388022" y="180"/>
                  </a:lnTo>
                  <a:lnTo>
                    <a:pt x="23544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8153767"/>
              <a:ext cx="2385060" cy="2133600"/>
            </a:xfrm>
            <a:custGeom>
              <a:avLst/>
              <a:gdLst/>
              <a:ahLst/>
              <a:cxnLst/>
              <a:rect l="l" t="t" r="r" b="b"/>
              <a:pathLst>
                <a:path w="2385060" h="2133600">
                  <a:moveTo>
                    <a:pt x="2193632" y="983742"/>
                  </a:moveTo>
                  <a:lnTo>
                    <a:pt x="597894" y="983742"/>
                  </a:lnTo>
                  <a:lnTo>
                    <a:pt x="646865" y="985215"/>
                  </a:lnTo>
                  <a:lnTo>
                    <a:pt x="695052" y="989579"/>
                  </a:lnTo>
                  <a:lnTo>
                    <a:pt x="742373" y="996747"/>
                  </a:lnTo>
                  <a:lnTo>
                    <a:pt x="788742" y="1006634"/>
                  </a:lnTo>
                  <a:lnTo>
                    <a:pt x="834077" y="1019153"/>
                  </a:lnTo>
                  <a:lnTo>
                    <a:pt x="878295" y="1034218"/>
                  </a:lnTo>
                  <a:lnTo>
                    <a:pt x="921311" y="1051744"/>
                  </a:lnTo>
                  <a:lnTo>
                    <a:pt x="963042" y="1071645"/>
                  </a:lnTo>
                  <a:lnTo>
                    <a:pt x="1003406" y="1093835"/>
                  </a:lnTo>
                  <a:lnTo>
                    <a:pt x="1042318" y="1118228"/>
                  </a:lnTo>
                  <a:lnTo>
                    <a:pt x="1079695" y="1144737"/>
                  </a:lnTo>
                  <a:lnTo>
                    <a:pt x="1115453" y="1173278"/>
                  </a:lnTo>
                  <a:lnTo>
                    <a:pt x="1149509" y="1203764"/>
                  </a:lnTo>
                  <a:lnTo>
                    <a:pt x="1181780" y="1236109"/>
                  </a:lnTo>
                  <a:lnTo>
                    <a:pt x="1212182" y="1270227"/>
                  </a:lnTo>
                  <a:lnTo>
                    <a:pt x="1240631" y="1306033"/>
                  </a:lnTo>
                  <a:lnTo>
                    <a:pt x="1267044" y="1343440"/>
                  </a:lnTo>
                  <a:lnTo>
                    <a:pt x="1291338" y="1382363"/>
                  </a:lnTo>
                  <a:lnTo>
                    <a:pt x="1313430" y="1422716"/>
                  </a:lnTo>
                  <a:lnTo>
                    <a:pt x="1333234" y="1464413"/>
                  </a:lnTo>
                  <a:lnTo>
                    <a:pt x="1350669" y="1507367"/>
                  </a:lnTo>
                  <a:lnTo>
                    <a:pt x="1365651" y="1551494"/>
                  </a:lnTo>
                  <a:lnTo>
                    <a:pt x="1378096" y="1596706"/>
                  </a:lnTo>
                  <a:lnTo>
                    <a:pt x="1387924" y="1642943"/>
                  </a:lnTo>
                  <a:lnTo>
                    <a:pt x="1395042" y="1690046"/>
                  </a:lnTo>
                  <a:lnTo>
                    <a:pt x="1399376" y="1738001"/>
                  </a:lnTo>
                  <a:lnTo>
                    <a:pt x="1400839" y="1786699"/>
                  </a:lnTo>
                  <a:lnTo>
                    <a:pt x="1399365" y="1835395"/>
                  </a:lnTo>
                  <a:lnTo>
                    <a:pt x="1395001" y="1883349"/>
                  </a:lnTo>
                  <a:lnTo>
                    <a:pt x="1387833" y="1930475"/>
                  </a:lnTo>
                  <a:lnTo>
                    <a:pt x="1377947" y="1976687"/>
                  </a:lnTo>
                  <a:lnTo>
                    <a:pt x="1365429" y="2021898"/>
                  </a:lnTo>
                  <a:lnTo>
                    <a:pt x="1350364" y="2066024"/>
                  </a:lnTo>
                  <a:lnTo>
                    <a:pt x="1332838" y="2108978"/>
                  </a:lnTo>
                  <a:lnTo>
                    <a:pt x="1321262" y="2133231"/>
                  </a:lnTo>
                  <a:lnTo>
                    <a:pt x="2351601" y="2133231"/>
                  </a:lnTo>
                  <a:lnTo>
                    <a:pt x="2362587" y="2071856"/>
                  </a:lnTo>
                  <a:lnTo>
                    <a:pt x="2369351" y="2025220"/>
                  </a:lnTo>
                  <a:lnTo>
                    <a:pt x="2374899" y="1978205"/>
                  </a:lnTo>
                  <a:lnTo>
                    <a:pt x="2379236" y="1930475"/>
                  </a:lnTo>
                  <a:lnTo>
                    <a:pt x="2382278" y="1883109"/>
                  </a:lnTo>
                  <a:lnTo>
                    <a:pt x="2384077" y="1835060"/>
                  </a:lnTo>
                  <a:lnTo>
                    <a:pt x="2384593" y="1786699"/>
                  </a:lnTo>
                  <a:lnTo>
                    <a:pt x="2383932" y="1738001"/>
                  </a:lnTo>
                  <a:lnTo>
                    <a:pt x="2382034" y="1690542"/>
                  </a:lnTo>
                  <a:lnTo>
                    <a:pt x="2378857" y="1642919"/>
                  </a:lnTo>
                  <a:lnTo>
                    <a:pt x="2374443" y="1595683"/>
                  </a:lnTo>
                  <a:lnTo>
                    <a:pt x="2368801" y="1548782"/>
                  </a:lnTo>
                  <a:lnTo>
                    <a:pt x="2361950" y="1502254"/>
                  </a:lnTo>
                  <a:lnTo>
                    <a:pt x="2353906" y="1456116"/>
                  </a:lnTo>
                  <a:lnTo>
                    <a:pt x="2344685" y="1410385"/>
                  </a:lnTo>
                  <a:lnTo>
                    <a:pt x="2334303" y="1365077"/>
                  </a:lnTo>
                  <a:lnTo>
                    <a:pt x="2322777" y="1320208"/>
                  </a:lnTo>
                  <a:lnTo>
                    <a:pt x="2310123" y="1275795"/>
                  </a:lnTo>
                  <a:lnTo>
                    <a:pt x="2296357" y="1231855"/>
                  </a:lnTo>
                  <a:lnTo>
                    <a:pt x="2281496" y="1188404"/>
                  </a:lnTo>
                  <a:lnTo>
                    <a:pt x="2265555" y="1145458"/>
                  </a:lnTo>
                  <a:lnTo>
                    <a:pt x="2248551" y="1103034"/>
                  </a:lnTo>
                  <a:lnTo>
                    <a:pt x="2230500" y="1061148"/>
                  </a:lnTo>
                  <a:lnTo>
                    <a:pt x="2211418" y="1019816"/>
                  </a:lnTo>
                  <a:lnTo>
                    <a:pt x="2193632" y="983742"/>
                  </a:lnTo>
                  <a:close/>
                </a:path>
                <a:path w="2385060" h="2133600">
                  <a:moveTo>
                    <a:pt x="597894" y="0"/>
                  </a:moveTo>
                  <a:lnTo>
                    <a:pt x="549662" y="644"/>
                  </a:lnTo>
                  <a:lnTo>
                    <a:pt x="501737" y="2567"/>
                  </a:lnTo>
                  <a:lnTo>
                    <a:pt x="454137" y="5752"/>
                  </a:lnTo>
                  <a:lnTo>
                    <a:pt x="406878" y="10182"/>
                  </a:lnTo>
                  <a:lnTo>
                    <a:pt x="359977" y="15841"/>
                  </a:lnTo>
                  <a:lnTo>
                    <a:pt x="313449" y="22713"/>
                  </a:lnTo>
                  <a:lnTo>
                    <a:pt x="267311" y="30781"/>
                  </a:lnTo>
                  <a:lnTo>
                    <a:pt x="221580" y="40028"/>
                  </a:lnTo>
                  <a:lnTo>
                    <a:pt x="176272" y="50438"/>
                  </a:lnTo>
                  <a:lnTo>
                    <a:pt x="131403" y="61996"/>
                  </a:lnTo>
                  <a:lnTo>
                    <a:pt x="86990" y="74683"/>
                  </a:lnTo>
                  <a:lnTo>
                    <a:pt x="43050" y="88485"/>
                  </a:lnTo>
                  <a:lnTo>
                    <a:pt x="0" y="103246"/>
                  </a:lnTo>
                  <a:lnTo>
                    <a:pt x="0" y="1252863"/>
                  </a:lnTo>
                  <a:lnTo>
                    <a:pt x="14970" y="1236109"/>
                  </a:lnTo>
                  <a:lnTo>
                    <a:pt x="47315" y="1203764"/>
                  </a:lnTo>
                  <a:lnTo>
                    <a:pt x="81433" y="1173278"/>
                  </a:lnTo>
                  <a:lnTo>
                    <a:pt x="117238" y="1144737"/>
                  </a:lnTo>
                  <a:lnTo>
                    <a:pt x="154645" y="1118228"/>
                  </a:lnTo>
                  <a:lnTo>
                    <a:pt x="193567" y="1093835"/>
                  </a:lnTo>
                  <a:lnTo>
                    <a:pt x="233919" y="1071645"/>
                  </a:lnTo>
                  <a:lnTo>
                    <a:pt x="275615" y="1051744"/>
                  </a:lnTo>
                  <a:lnTo>
                    <a:pt x="318569" y="1034218"/>
                  </a:lnTo>
                  <a:lnTo>
                    <a:pt x="362694" y="1019153"/>
                  </a:lnTo>
                  <a:lnTo>
                    <a:pt x="407906" y="1006634"/>
                  </a:lnTo>
                  <a:lnTo>
                    <a:pt x="454118" y="996747"/>
                  </a:lnTo>
                  <a:lnTo>
                    <a:pt x="501243" y="989579"/>
                  </a:lnTo>
                  <a:lnTo>
                    <a:pt x="549198" y="985215"/>
                  </a:lnTo>
                  <a:lnTo>
                    <a:pt x="597894" y="983742"/>
                  </a:lnTo>
                  <a:lnTo>
                    <a:pt x="2193632" y="983742"/>
                  </a:lnTo>
                  <a:lnTo>
                    <a:pt x="2191322" y="979056"/>
                  </a:lnTo>
                  <a:lnTo>
                    <a:pt x="2170228" y="938883"/>
                  </a:lnTo>
                  <a:lnTo>
                    <a:pt x="2148151" y="899314"/>
                  </a:lnTo>
                  <a:lnTo>
                    <a:pt x="2125109" y="860366"/>
                  </a:lnTo>
                  <a:lnTo>
                    <a:pt x="2101118" y="822055"/>
                  </a:lnTo>
                  <a:lnTo>
                    <a:pt x="2076193" y="784397"/>
                  </a:lnTo>
                  <a:lnTo>
                    <a:pt x="2050351" y="747408"/>
                  </a:lnTo>
                  <a:lnTo>
                    <a:pt x="2023608" y="711106"/>
                  </a:lnTo>
                  <a:lnTo>
                    <a:pt x="1995981" y="675507"/>
                  </a:lnTo>
                  <a:lnTo>
                    <a:pt x="1967485" y="640627"/>
                  </a:lnTo>
                  <a:lnTo>
                    <a:pt x="1938138" y="606482"/>
                  </a:lnTo>
                  <a:lnTo>
                    <a:pt x="1907954" y="573089"/>
                  </a:lnTo>
                  <a:lnTo>
                    <a:pt x="1876951" y="540465"/>
                  </a:lnTo>
                  <a:lnTo>
                    <a:pt x="1845144" y="508625"/>
                  </a:lnTo>
                  <a:lnTo>
                    <a:pt x="1812551" y="477587"/>
                  </a:lnTo>
                  <a:lnTo>
                    <a:pt x="1779186" y="447367"/>
                  </a:lnTo>
                  <a:lnTo>
                    <a:pt x="1745067" y="417981"/>
                  </a:lnTo>
                  <a:lnTo>
                    <a:pt x="1710209" y="389446"/>
                  </a:lnTo>
                  <a:lnTo>
                    <a:pt x="1674629" y="361778"/>
                  </a:lnTo>
                  <a:lnTo>
                    <a:pt x="1638343" y="334993"/>
                  </a:lnTo>
                  <a:lnTo>
                    <a:pt x="1601367" y="309109"/>
                  </a:lnTo>
                  <a:lnTo>
                    <a:pt x="1563718" y="284141"/>
                  </a:lnTo>
                  <a:lnTo>
                    <a:pt x="1525411" y="260106"/>
                  </a:lnTo>
                  <a:lnTo>
                    <a:pt x="1486464" y="237020"/>
                  </a:lnTo>
                  <a:lnTo>
                    <a:pt x="1446891" y="214900"/>
                  </a:lnTo>
                  <a:lnTo>
                    <a:pt x="1406710" y="193762"/>
                  </a:lnTo>
                  <a:lnTo>
                    <a:pt x="1365937" y="173623"/>
                  </a:lnTo>
                  <a:lnTo>
                    <a:pt x="1324587" y="154499"/>
                  </a:lnTo>
                  <a:lnTo>
                    <a:pt x="1282678" y="136407"/>
                  </a:lnTo>
                  <a:lnTo>
                    <a:pt x="1240225" y="119363"/>
                  </a:lnTo>
                  <a:lnTo>
                    <a:pt x="1197245" y="103383"/>
                  </a:lnTo>
                  <a:lnTo>
                    <a:pt x="1153753" y="88485"/>
                  </a:lnTo>
                  <a:lnTo>
                    <a:pt x="1109767" y="74683"/>
                  </a:lnTo>
                  <a:lnTo>
                    <a:pt x="1065302" y="61996"/>
                  </a:lnTo>
                  <a:lnTo>
                    <a:pt x="1020374" y="50438"/>
                  </a:lnTo>
                  <a:lnTo>
                    <a:pt x="975000" y="40028"/>
                  </a:lnTo>
                  <a:lnTo>
                    <a:pt x="929197" y="30781"/>
                  </a:lnTo>
                  <a:lnTo>
                    <a:pt x="882979" y="22713"/>
                  </a:lnTo>
                  <a:lnTo>
                    <a:pt x="836364" y="15841"/>
                  </a:lnTo>
                  <a:lnTo>
                    <a:pt x="789368" y="10182"/>
                  </a:lnTo>
                  <a:lnTo>
                    <a:pt x="742006" y="5752"/>
                  </a:lnTo>
                  <a:lnTo>
                    <a:pt x="694296" y="2567"/>
                  </a:lnTo>
                  <a:lnTo>
                    <a:pt x="646253" y="644"/>
                  </a:lnTo>
                  <a:lnTo>
                    <a:pt x="597894" y="0"/>
                  </a:lnTo>
                  <a:close/>
                </a:path>
              </a:pathLst>
            </a:custGeom>
            <a:solidFill>
              <a:srgbClr val="E86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26430" y="12"/>
              <a:ext cx="2590800" cy="1476375"/>
            </a:xfrm>
            <a:custGeom>
              <a:avLst/>
              <a:gdLst/>
              <a:ahLst/>
              <a:cxnLst/>
              <a:rect l="l" t="t" r="r" b="b"/>
              <a:pathLst>
                <a:path w="2590800" h="1476375">
                  <a:moveTo>
                    <a:pt x="2590270" y="0"/>
                  </a:moveTo>
                  <a:lnTo>
                    <a:pt x="660325" y="0"/>
                  </a:lnTo>
                  <a:lnTo>
                    <a:pt x="639343" y="9044"/>
                  </a:lnTo>
                  <a:lnTo>
                    <a:pt x="596857" y="25988"/>
                  </a:lnTo>
                  <a:lnTo>
                    <a:pt x="553807" y="41793"/>
                  </a:lnTo>
                  <a:lnTo>
                    <a:pt x="510212" y="56439"/>
                  </a:lnTo>
                  <a:lnTo>
                    <a:pt x="466091" y="69910"/>
                  </a:lnTo>
                  <a:lnTo>
                    <a:pt x="421461" y="82186"/>
                  </a:lnTo>
                  <a:lnTo>
                    <a:pt x="376342" y="93248"/>
                  </a:lnTo>
                  <a:lnTo>
                    <a:pt x="330752" y="103079"/>
                  </a:lnTo>
                  <a:lnTo>
                    <a:pt x="284710" y="111659"/>
                  </a:lnTo>
                  <a:lnTo>
                    <a:pt x="238234" y="118970"/>
                  </a:lnTo>
                  <a:lnTo>
                    <a:pt x="191343" y="124993"/>
                  </a:lnTo>
                  <a:lnTo>
                    <a:pt x="144055" y="129710"/>
                  </a:lnTo>
                  <a:lnTo>
                    <a:pt x="96389" y="133102"/>
                  </a:lnTo>
                  <a:lnTo>
                    <a:pt x="48363" y="135151"/>
                  </a:lnTo>
                  <a:lnTo>
                    <a:pt x="0" y="135838"/>
                  </a:lnTo>
                  <a:lnTo>
                    <a:pt x="0" y="1476133"/>
                  </a:lnTo>
                  <a:lnTo>
                    <a:pt x="48324" y="1475753"/>
                  </a:lnTo>
                  <a:lnTo>
                    <a:pt x="96468" y="1474616"/>
                  </a:lnTo>
                  <a:lnTo>
                    <a:pt x="144422" y="1472729"/>
                  </a:lnTo>
                  <a:lnTo>
                    <a:pt x="192182" y="1470096"/>
                  </a:lnTo>
                  <a:lnTo>
                    <a:pt x="239740" y="1466725"/>
                  </a:lnTo>
                  <a:lnTo>
                    <a:pt x="287092" y="1462619"/>
                  </a:lnTo>
                  <a:lnTo>
                    <a:pt x="334233" y="1457785"/>
                  </a:lnTo>
                  <a:lnTo>
                    <a:pt x="381155" y="1452229"/>
                  </a:lnTo>
                  <a:lnTo>
                    <a:pt x="427854" y="1445956"/>
                  </a:lnTo>
                  <a:lnTo>
                    <a:pt x="474324" y="1438972"/>
                  </a:lnTo>
                  <a:lnTo>
                    <a:pt x="520560" y="1431283"/>
                  </a:lnTo>
                  <a:lnTo>
                    <a:pt x="566555" y="1422893"/>
                  </a:lnTo>
                  <a:lnTo>
                    <a:pt x="612304" y="1413810"/>
                  </a:lnTo>
                  <a:lnTo>
                    <a:pt x="657801" y="1404038"/>
                  </a:lnTo>
                  <a:lnTo>
                    <a:pt x="703040" y="1393584"/>
                  </a:lnTo>
                  <a:lnTo>
                    <a:pt x="748017" y="1382453"/>
                  </a:lnTo>
                  <a:lnTo>
                    <a:pt x="792725" y="1370650"/>
                  </a:lnTo>
                  <a:lnTo>
                    <a:pt x="837158" y="1358181"/>
                  </a:lnTo>
                  <a:lnTo>
                    <a:pt x="881312" y="1345053"/>
                  </a:lnTo>
                  <a:lnTo>
                    <a:pt x="925180" y="1331270"/>
                  </a:lnTo>
                  <a:lnTo>
                    <a:pt x="968756" y="1316838"/>
                  </a:lnTo>
                  <a:lnTo>
                    <a:pt x="1012035" y="1301763"/>
                  </a:lnTo>
                  <a:lnTo>
                    <a:pt x="1055011" y="1286051"/>
                  </a:lnTo>
                  <a:lnTo>
                    <a:pt x="1097679" y="1269707"/>
                  </a:lnTo>
                  <a:lnTo>
                    <a:pt x="1140033" y="1252738"/>
                  </a:lnTo>
                  <a:lnTo>
                    <a:pt x="1182067" y="1235148"/>
                  </a:lnTo>
                  <a:lnTo>
                    <a:pt x="1223775" y="1216943"/>
                  </a:lnTo>
                  <a:lnTo>
                    <a:pt x="1265153" y="1198129"/>
                  </a:lnTo>
                  <a:lnTo>
                    <a:pt x="1306193" y="1178712"/>
                  </a:lnTo>
                  <a:lnTo>
                    <a:pt x="1346891" y="1158697"/>
                  </a:lnTo>
                  <a:lnTo>
                    <a:pt x="1387241" y="1138090"/>
                  </a:lnTo>
                  <a:lnTo>
                    <a:pt x="1427237" y="1116897"/>
                  </a:lnTo>
                  <a:lnTo>
                    <a:pt x="1466874" y="1095123"/>
                  </a:lnTo>
                  <a:lnTo>
                    <a:pt x="1506146" y="1072774"/>
                  </a:lnTo>
                  <a:lnTo>
                    <a:pt x="1545046" y="1049856"/>
                  </a:lnTo>
                  <a:lnTo>
                    <a:pt x="1583570" y="1026375"/>
                  </a:lnTo>
                  <a:lnTo>
                    <a:pt x="1621712" y="1002335"/>
                  </a:lnTo>
                  <a:lnTo>
                    <a:pt x="1659467" y="977743"/>
                  </a:lnTo>
                  <a:lnTo>
                    <a:pt x="1696827" y="952604"/>
                  </a:lnTo>
                  <a:lnTo>
                    <a:pt x="1733789" y="926925"/>
                  </a:lnTo>
                  <a:lnTo>
                    <a:pt x="1770345" y="900710"/>
                  </a:lnTo>
                  <a:lnTo>
                    <a:pt x="1806491" y="873965"/>
                  </a:lnTo>
                  <a:lnTo>
                    <a:pt x="1842221" y="846697"/>
                  </a:lnTo>
                  <a:lnTo>
                    <a:pt x="1877529" y="818910"/>
                  </a:lnTo>
                  <a:lnTo>
                    <a:pt x="1912410" y="790611"/>
                  </a:lnTo>
                  <a:lnTo>
                    <a:pt x="1946857" y="761805"/>
                  </a:lnTo>
                  <a:lnTo>
                    <a:pt x="1980865" y="732497"/>
                  </a:lnTo>
                  <a:lnTo>
                    <a:pt x="2014429" y="702694"/>
                  </a:lnTo>
                  <a:lnTo>
                    <a:pt x="2047543" y="672401"/>
                  </a:lnTo>
                  <a:lnTo>
                    <a:pt x="2080201" y="641624"/>
                  </a:lnTo>
                  <a:lnTo>
                    <a:pt x="2112397" y="610368"/>
                  </a:lnTo>
                  <a:lnTo>
                    <a:pt x="2144126" y="578639"/>
                  </a:lnTo>
                  <a:lnTo>
                    <a:pt x="2175382" y="546443"/>
                  </a:lnTo>
                  <a:lnTo>
                    <a:pt x="2206159" y="513786"/>
                  </a:lnTo>
                  <a:lnTo>
                    <a:pt x="2236452" y="480672"/>
                  </a:lnTo>
                  <a:lnTo>
                    <a:pt x="2266256" y="447109"/>
                  </a:lnTo>
                  <a:lnTo>
                    <a:pt x="2295563" y="413100"/>
                  </a:lnTo>
                  <a:lnTo>
                    <a:pt x="2324370" y="378653"/>
                  </a:lnTo>
                  <a:lnTo>
                    <a:pt x="2352669" y="343773"/>
                  </a:lnTo>
                  <a:lnTo>
                    <a:pt x="2380456" y="308465"/>
                  </a:lnTo>
                  <a:lnTo>
                    <a:pt x="2407725" y="272736"/>
                  </a:lnTo>
                  <a:lnTo>
                    <a:pt x="2434469" y="236590"/>
                  </a:lnTo>
                  <a:lnTo>
                    <a:pt x="2460684" y="200033"/>
                  </a:lnTo>
                  <a:lnTo>
                    <a:pt x="2486364" y="163072"/>
                  </a:lnTo>
                  <a:lnTo>
                    <a:pt x="2511503" y="125711"/>
                  </a:lnTo>
                  <a:lnTo>
                    <a:pt x="2536095" y="87957"/>
                  </a:lnTo>
                  <a:lnTo>
                    <a:pt x="2560135" y="49816"/>
                  </a:lnTo>
                  <a:lnTo>
                    <a:pt x="2583617" y="11292"/>
                  </a:lnTo>
                  <a:lnTo>
                    <a:pt x="2590270" y="0"/>
                  </a:lnTo>
                  <a:close/>
                </a:path>
              </a:pathLst>
            </a:custGeom>
            <a:solidFill>
              <a:srgbClr val="6D2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670774" y="12"/>
              <a:ext cx="3617595" cy="2365375"/>
            </a:xfrm>
            <a:custGeom>
              <a:avLst/>
              <a:gdLst/>
              <a:ahLst/>
              <a:cxnLst/>
              <a:rect l="l" t="t" r="r" b="b"/>
              <a:pathLst>
                <a:path w="3617594" h="2365375">
                  <a:moveTo>
                    <a:pt x="2501667" y="0"/>
                  </a:moveTo>
                  <a:lnTo>
                    <a:pt x="1095483" y="0"/>
                  </a:lnTo>
                  <a:lnTo>
                    <a:pt x="1056048" y="16198"/>
                  </a:lnTo>
                  <a:lnTo>
                    <a:pt x="1014978" y="34207"/>
                  </a:lnTo>
                  <a:lnTo>
                    <a:pt x="974350" y="53171"/>
                  </a:lnTo>
                  <a:lnTo>
                    <a:pt x="934183" y="73081"/>
                  </a:lnTo>
                  <a:lnTo>
                    <a:pt x="894495" y="93930"/>
                  </a:lnTo>
                  <a:lnTo>
                    <a:pt x="855304" y="115706"/>
                  </a:lnTo>
                  <a:lnTo>
                    <a:pt x="816628" y="138403"/>
                  </a:lnTo>
                  <a:lnTo>
                    <a:pt x="778484" y="162010"/>
                  </a:lnTo>
                  <a:lnTo>
                    <a:pt x="740892" y="186519"/>
                  </a:lnTo>
                  <a:lnTo>
                    <a:pt x="703869" y="211921"/>
                  </a:lnTo>
                  <a:lnTo>
                    <a:pt x="667433" y="238207"/>
                  </a:lnTo>
                  <a:lnTo>
                    <a:pt x="631602" y="265368"/>
                  </a:lnTo>
                  <a:lnTo>
                    <a:pt x="596393" y="293395"/>
                  </a:lnTo>
                  <a:lnTo>
                    <a:pt x="561826" y="322279"/>
                  </a:lnTo>
                  <a:lnTo>
                    <a:pt x="527918" y="352011"/>
                  </a:lnTo>
                  <a:lnTo>
                    <a:pt x="494687" y="382583"/>
                  </a:lnTo>
                  <a:lnTo>
                    <a:pt x="462151" y="413985"/>
                  </a:lnTo>
                  <a:lnTo>
                    <a:pt x="430329" y="446208"/>
                  </a:lnTo>
                  <a:lnTo>
                    <a:pt x="399237" y="479244"/>
                  </a:lnTo>
                  <a:lnTo>
                    <a:pt x="368894" y="513084"/>
                  </a:lnTo>
                  <a:lnTo>
                    <a:pt x="339319" y="547718"/>
                  </a:lnTo>
                  <a:lnTo>
                    <a:pt x="310529" y="583138"/>
                  </a:lnTo>
                  <a:lnTo>
                    <a:pt x="282542" y="619335"/>
                  </a:lnTo>
                  <a:lnTo>
                    <a:pt x="255376" y="656299"/>
                  </a:lnTo>
                  <a:lnTo>
                    <a:pt x="229050" y="694023"/>
                  </a:lnTo>
                  <a:lnTo>
                    <a:pt x="203580" y="732496"/>
                  </a:lnTo>
                  <a:lnTo>
                    <a:pt x="178986" y="771711"/>
                  </a:lnTo>
                  <a:lnTo>
                    <a:pt x="155286" y="811658"/>
                  </a:lnTo>
                  <a:lnTo>
                    <a:pt x="132496" y="852327"/>
                  </a:lnTo>
                  <a:lnTo>
                    <a:pt x="110636" y="893712"/>
                  </a:lnTo>
                  <a:lnTo>
                    <a:pt x="89723" y="935801"/>
                  </a:lnTo>
                  <a:lnTo>
                    <a:pt x="69776" y="978587"/>
                  </a:lnTo>
                  <a:lnTo>
                    <a:pt x="50812" y="1022061"/>
                  </a:lnTo>
                  <a:lnTo>
                    <a:pt x="32849" y="1066213"/>
                  </a:lnTo>
                  <a:lnTo>
                    <a:pt x="15905" y="1111034"/>
                  </a:lnTo>
                  <a:lnTo>
                    <a:pt x="0" y="1156516"/>
                  </a:lnTo>
                  <a:lnTo>
                    <a:pt x="3599764" y="2365201"/>
                  </a:lnTo>
                  <a:lnTo>
                    <a:pt x="3614531" y="2319336"/>
                  </a:lnTo>
                  <a:lnTo>
                    <a:pt x="3617225" y="2310195"/>
                  </a:lnTo>
                  <a:lnTo>
                    <a:pt x="3617225" y="1212354"/>
                  </a:lnTo>
                  <a:lnTo>
                    <a:pt x="3595532" y="1145014"/>
                  </a:lnTo>
                  <a:lnTo>
                    <a:pt x="3580417" y="1102808"/>
                  </a:lnTo>
                  <a:lnTo>
                    <a:pt x="3564319" y="1060988"/>
                  </a:lnTo>
                  <a:lnTo>
                    <a:pt x="3547247" y="1019574"/>
                  </a:lnTo>
                  <a:lnTo>
                    <a:pt x="3529210" y="978581"/>
                  </a:lnTo>
                  <a:lnTo>
                    <a:pt x="3510217" y="938030"/>
                  </a:lnTo>
                  <a:lnTo>
                    <a:pt x="3490275" y="897937"/>
                  </a:lnTo>
                  <a:lnTo>
                    <a:pt x="3469396" y="858320"/>
                  </a:lnTo>
                  <a:lnTo>
                    <a:pt x="3447586" y="819198"/>
                  </a:lnTo>
                  <a:lnTo>
                    <a:pt x="3424855" y="780588"/>
                  </a:lnTo>
                  <a:lnTo>
                    <a:pt x="3401212" y="742509"/>
                  </a:lnTo>
                  <a:lnTo>
                    <a:pt x="3376665" y="704978"/>
                  </a:lnTo>
                  <a:lnTo>
                    <a:pt x="3351224" y="668013"/>
                  </a:lnTo>
                  <a:lnTo>
                    <a:pt x="3324898" y="631633"/>
                  </a:lnTo>
                  <a:lnTo>
                    <a:pt x="3297694" y="595854"/>
                  </a:lnTo>
                  <a:lnTo>
                    <a:pt x="3269622" y="560696"/>
                  </a:lnTo>
                  <a:lnTo>
                    <a:pt x="3240692" y="526176"/>
                  </a:lnTo>
                  <a:lnTo>
                    <a:pt x="3210911" y="492311"/>
                  </a:lnTo>
                  <a:lnTo>
                    <a:pt x="3180288" y="459121"/>
                  </a:lnTo>
                  <a:lnTo>
                    <a:pt x="3148833" y="426622"/>
                  </a:lnTo>
                  <a:lnTo>
                    <a:pt x="3116554" y="394834"/>
                  </a:lnTo>
                  <a:lnTo>
                    <a:pt x="3083460" y="363773"/>
                  </a:lnTo>
                  <a:lnTo>
                    <a:pt x="3049560" y="333458"/>
                  </a:lnTo>
                  <a:lnTo>
                    <a:pt x="3014863" y="303906"/>
                  </a:lnTo>
                  <a:lnTo>
                    <a:pt x="2979377" y="275137"/>
                  </a:lnTo>
                  <a:lnTo>
                    <a:pt x="2943112" y="247166"/>
                  </a:lnTo>
                  <a:lnTo>
                    <a:pt x="2906076" y="220014"/>
                  </a:lnTo>
                  <a:lnTo>
                    <a:pt x="2868278" y="193696"/>
                  </a:lnTo>
                  <a:lnTo>
                    <a:pt x="2829727" y="168233"/>
                  </a:lnTo>
                  <a:lnTo>
                    <a:pt x="2790432" y="143640"/>
                  </a:lnTo>
                  <a:lnTo>
                    <a:pt x="2750401" y="119937"/>
                  </a:lnTo>
                  <a:lnTo>
                    <a:pt x="2709644" y="97141"/>
                  </a:lnTo>
                  <a:lnTo>
                    <a:pt x="2668169" y="75271"/>
                  </a:lnTo>
                  <a:lnTo>
                    <a:pt x="2625986" y="54343"/>
                  </a:lnTo>
                  <a:lnTo>
                    <a:pt x="2583102" y="34377"/>
                  </a:lnTo>
                  <a:lnTo>
                    <a:pt x="2539527" y="15390"/>
                  </a:lnTo>
                  <a:lnTo>
                    <a:pt x="2501667" y="0"/>
                  </a:lnTo>
                  <a:close/>
                </a:path>
              </a:pathLst>
            </a:custGeom>
            <a:solidFill>
              <a:srgbClr val="CC00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563238" y="1038097"/>
              <a:ext cx="781050" cy="1171575"/>
            </a:xfrm>
            <a:custGeom>
              <a:avLst/>
              <a:gdLst/>
              <a:ahLst/>
              <a:cxnLst/>
              <a:rect l="l" t="t" r="r" b="b"/>
              <a:pathLst>
                <a:path w="781050" h="1171575">
                  <a:moveTo>
                    <a:pt x="130175" y="0"/>
                  </a:moveTo>
                  <a:lnTo>
                    <a:pt x="0" y="0"/>
                  </a:lnTo>
                  <a:lnTo>
                    <a:pt x="0" y="1171575"/>
                  </a:lnTo>
                  <a:lnTo>
                    <a:pt x="130175" y="1171575"/>
                  </a:lnTo>
                  <a:lnTo>
                    <a:pt x="130175" y="0"/>
                  </a:lnTo>
                  <a:close/>
                </a:path>
                <a:path w="781050" h="1171575">
                  <a:moveTo>
                    <a:pt x="455612" y="0"/>
                  </a:moveTo>
                  <a:lnTo>
                    <a:pt x="325437" y="0"/>
                  </a:lnTo>
                  <a:lnTo>
                    <a:pt x="325437" y="1171575"/>
                  </a:lnTo>
                  <a:lnTo>
                    <a:pt x="455612" y="1171575"/>
                  </a:lnTo>
                  <a:lnTo>
                    <a:pt x="455612" y="0"/>
                  </a:lnTo>
                  <a:close/>
                </a:path>
                <a:path w="781050" h="1171575">
                  <a:moveTo>
                    <a:pt x="781050" y="0"/>
                  </a:moveTo>
                  <a:lnTo>
                    <a:pt x="650875" y="0"/>
                  </a:lnTo>
                  <a:lnTo>
                    <a:pt x="650875" y="1171575"/>
                  </a:lnTo>
                  <a:lnTo>
                    <a:pt x="781050" y="1171575"/>
                  </a:lnTo>
                  <a:lnTo>
                    <a:pt x="781050" y="0"/>
                  </a:lnTo>
                  <a:close/>
                </a:path>
              </a:pathLst>
            </a:custGeom>
            <a:solidFill>
              <a:srgbClr val="F5F5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748202" y="8268550"/>
              <a:ext cx="1539875" cy="1214755"/>
            </a:xfrm>
            <a:custGeom>
              <a:avLst/>
              <a:gdLst/>
              <a:ahLst/>
              <a:cxnLst/>
              <a:rect l="l" t="t" r="r" b="b"/>
              <a:pathLst>
                <a:path w="1539875" h="1214754">
                  <a:moveTo>
                    <a:pt x="1539798" y="1012012"/>
                  </a:moveTo>
                  <a:lnTo>
                    <a:pt x="0" y="1012012"/>
                  </a:lnTo>
                  <a:lnTo>
                    <a:pt x="0" y="1214412"/>
                  </a:lnTo>
                  <a:lnTo>
                    <a:pt x="1539798" y="1214412"/>
                  </a:lnTo>
                  <a:lnTo>
                    <a:pt x="1539798" y="1012012"/>
                  </a:lnTo>
                  <a:close/>
                </a:path>
                <a:path w="1539875" h="1214754">
                  <a:moveTo>
                    <a:pt x="1539798" y="505993"/>
                  </a:moveTo>
                  <a:lnTo>
                    <a:pt x="0" y="505993"/>
                  </a:lnTo>
                  <a:lnTo>
                    <a:pt x="0" y="708393"/>
                  </a:lnTo>
                  <a:lnTo>
                    <a:pt x="1539798" y="708393"/>
                  </a:lnTo>
                  <a:lnTo>
                    <a:pt x="1539798" y="505993"/>
                  </a:lnTo>
                  <a:close/>
                </a:path>
                <a:path w="1539875" h="1214754">
                  <a:moveTo>
                    <a:pt x="1539798" y="0"/>
                  </a:moveTo>
                  <a:lnTo>
                    <a:pt x="0" y="0"/>
                  </a:lnTo>
                  <a:lnTo>
                    <a:pt x="0" y="202399"/>
                  </a:lnTo>
                  <a:lnTo>
                    <a:pt x="1539798" y="202399"/>
                  </a:lnTo>
                  <a:lnTo>
                    <a:pt x="1539798" y="0"/>
                  </a:lnTo>
                  <a:close/>
                </a:path>
              </a:pathLst>
            </a:custGeom>
            <a:solidFill>
              <a:srgbClr val="FCBD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87754" y="3066833"/>
              <a:ext cx="14316075" cy="619123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25030" y="1806095"/>
              <a:ext cx="12075782" cy="578751"/>
            </a:xfrm>
            <a:prstGeom prst="rect">
              <a:avLst/>
            </a:prstGeom>
          </p:spPr>
        </p:pic>
      </p:grpSp>
      <p:sp>
        <p:nvSpPr>
          <p:cNvPr id="13" name="Title 12">
            <a:extLst>
              <a:ext uri="{FF2B5EF4-FFF2-40B4-BE49-F238E27FC236}">
                <a16:creationId xmlns:a16="http://schemas.microsoft.com/office/drawing/2014/main" id="{3100278C-35F6-4A3B-BF78-F5D19C844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"/>
            <a:ext cx="18288000" cy="10287000"/>
            <a:chOff x="0" y="12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813302" y="172487"/>
              <a:ext cx="15868650" cy="9937750"/>
            </a:xfrm>
            <a:custGeom>
              <a:avLst/>
              <a:gdLst/>
              <a:ahLst/>
              <a:cxnLst/>
              <a:rect l="l" t="t" r="r" b="b"/>
              <a:pathLst>
                <a:path w="15868650" h="9937750">
                  <a:moveTo>
                    <a:pt x="2354433" y="0"/>
                  </a:moveTo>
                  <a:lnTo>
                    <a:pt x="2285180" y="546"/>
                  </a:lnTo>
                  <a:lnTo>
                    <a:pt x="2213398" y="2434"/>
                  </a:lnTo>
                  <a:lnTo>
                    <a:pt x="2139377" y="5823"/>
                  </a:lnTo>
                  <a:lnTo>
                    <a:pt x="2063404" y="10872"/>
                  </a:lnTo>
                  <a:lnTo>
                    <a:pt x="2024775" y="14069"/>
                  </a:lnTo>
                  <a:lnTo>
                    <a:pt x="1985766" y="17740"/>
                  </a:lnTo>
                  <a:lnTo>
                    <a:pt x="1946414" y="21906"/>
                  </a:lnTo>
                  <a:lnTo>
                    <a:pt x="1906753" y="26586"/>
                  </a:lnTo>
                  <a:lnTo>
                    <a:pt x="1866820" y="31800"/>
                  </a:lnTo>
                  <a:lnTo>
                    <a:pt x="1826651" y="37568"/>
                  </a:lnTo>
                  <a:lnTo>
                    <a:pt x="1786282" y="43911"/>
                  </a:lnTo>
                  <a:lnTo>
                    <a:pt x="1745748" y="50847"/>
                  </a:lnTo>
                  <a:lnTo>
                    <a:pt x="1705087" y="58397"/>
                  </a:lnTo>
                  <a:lnTo>
                    <a:pt x="1664334" y="66580"/>
                  </a:lnTo>
                  <a:lnTo>
                    <a:pt x="1623524" y="75418"/>
                  </a:lnTo>
                  <a:lnTo>
                    <a:pt x="1582694" y="84928"/>
                  </a:lnTo>
                  <a:lnTo>
                    <a:pt x="1541881" y="95132"/>
                  </a:lnTo>
                  <a:lnTo>
                    <a:pt x="1501119" y="106049"/>
                  </a:lnTo>
                  <a:lnTo>
                    <a:pt x="1460444" y="117699"/>
                  </a:lnTo>
                  <a:lnTo>
                    <a:pt x="1419894" y="130101"/>
                  </a:lnTo>
                  <a:lnTo>
                    <a:pt x="1379504" y="143277"/>
                  </a:lnTo>
                  <a:lnTo>
                    <a:pt x="1339309" y="157245"/>
                  </a:lnTo>
                  <a:lnTo>
                    <a:pt x="1299346" y="172026"/>
                  </a:lnTo>
                  <a:lnTo>
                    <a:pt x="1259651" y="187639"/>
                  </a:lnTo>
                  <a:lnTo>
                    <a:pt x="1220259" y="204105"/>
                  </a:lnTo>
                  <a:lnTo>
                    <a:pt x="1181208" y="221442"/>
                  </a:lnTo>
                  <a:lnTo>
                    <a:pt x="1142532" y="239672"/>
                  </a:lnTo>
                  <a:lnTo>
                    <a:pt x="1104268" y="258813"/>
                  </a:lnTo>
                  <a:lnTo>
                    <a:pt x="1066452" y="278887"/>
                  </a:lnTo>
                  <a:lnTo>
                    <a:pt x="1029119" y="299912"/>
                  </a:lnTo>
                  <a:lnTo>
                    <a:pt x="992306" y="321909"/>
                  </a:lnTo>
                  <a:lnTo>
                    <a:pt x="956049" y="344897"/>
                  </a:lnTo>
                  <a:lnTo>
                    <a:pt x="920384" y="368896"/>
                  </a:lnTo>
                  <a:lnTo>
                    <a:pt x="885346" y="393927"/>
                  </a:lnTo>
                  <a:lnTo>
                    <a:pt x="850972" y="420008"/>
                  </a:lnTo>
                  <a:lnTo>
                    <a:pt x="817298" y="447161"/>
                  </a:lnTo>
                  <a:lnTo>
                    <a:pt x="784359" y="475405"/>
                  </a:lnTo>
                  <a:lnTo>
                    <a:pt x="752192" y="504759"/>
                  </a:lnTo>
                  <a:lnTo>
                    <a:pt x="720833" y="535244"/>
                  </a:lnTo>
                  <a:lnTo>
                    <a:pt x="690317" y="566879"/>
                  </a:lnTo>
                  <a:lnTo>
                    <a:pt x="660681" y="599684"/>
                  </a:lnTo>
                  <a:lnTo>
                    <a:pt x="631960" y="633680"/>
                  </a:lnTo>
                  <a:lnTo>
                    <a:pt x="604191" y="668886"/>
                  </a:lnTo>
                  <a:lnTo>
                    <a:pt x="577410" y="705322"/>
                  </a:lnTo>
                  <a:lnTo>
                    <a:pt x="551652" y="743008"/>
                  </a:lnTo>
                  <a:lnTo>
                    <a:pt x="526954" y="781963"/>
                  </a:lnTo>
                  <a:lnTo>
                    <a:pt x="503352" y="822209"/>
                  </a:lnTo>
                  <a:lnTo>
                    <a:pt x="480881" y="863763"/>
                  </a:lnTo>
                  <a:lnTo>
                    <a:pt x="459577" y="906647"/>
                  </a:lnTo>
                  <a:lnTo>
                    <a:pt x="439478" y="950881"/>
                  </a:lnTo>
                  <a:lnTo>
                    <a:pt x="420617" y="996483"/>
                  </a:lnTo>
                  <a:lnTo>
                    <a:pt x="403033" y="1043474"/>
                  </a:lnTo>
                  <a:lnTo>
                    <a:pt x="386759" y="1091875"/>
                  </a:lnTo>
                  <a:lnTo>
                    <a:pt x="371834" y="1141704"/>
                  </a:lnTo>
                  <a:lnTo>
                    <a:pt x="358291" y="1192982"/>
                  </a:lnTo>
                  <a:lnTo>
                    <a:pt x="346169" y="1245728"/>
                  </a:lnTo>
                  <a:lnTo>
                    <a:pt x="335501" y="1299963"/>
                  </a:lnTo>
                  <a:lnTo>
                    <a:pt x="326325" y="1355706"/>
                  </a:lnTo>
                  <a:lnTo>
                    <a:pt x="318677" y="1412977"/>
                  </a:lnTo>
                  <a:lnTo>
                    <a:pt x="312592" y="1471796"/>
                  </a:lnTo>
                  <a:lnTo>
                    <a:pt x="308107" y="1532183"/>
                  </a:lnTo>
                  <a:lnTo>
                    <a:pt x="303081" y="1637005"/>
                  </a:lnTo>
                  <a:lnTo>
                    <a:pt x="295955" y="1735347"/>
                  </a:lnTo>
                  <a:lnTo>
                    <a:pt x="205656" y="2798581"/>
                  </a:lnTo>
                  <a:lnTo>
                    <a:pt x="165764" y="3300576"/>
                  </a:lnTo>
                  <a:lnTo>
                    <a:pt x="137192" y="3686442"/>
                  </a:lnTo>
                  <a:lnTo>
                    <a:pt x="113055" y="4036108"/>
                  </a:lnTo>
                  <a:lnTo>
                    <a:pt x="93619" y="4338814"/>
                  </a:lnTo>
                  <a:lnTo>
                    <a:pt x="75145" y="4650173"/>
                  </a:lnTo>
                  <a:lnTo>
                    <a:pt x="61279" y="4904460"/>
                  </a:lnTo>
                  <a:lnTo>
                    <a:pt x="48403" y="5162517"/>
                  </a:lnTo>
                  <a:lnTo>
                    <a:pt x="36684" y="5423558"/>
                  </a:lnTo>
                  <a:lnTo>
                    <a:pt x="28755" y="5620826"/>
                  </a:lnTo>
                  <a:lnTo>
                    <a:pt x="21641" y="5819000"/>
                  </a:lnTo>
                  <a:lnTo>
                    <a:pt x="15412" y="6017748"/>
                  </a:lnTo>
                  <a:lnTo>
                    <a:pt x="10138" y="6216739"/>
                  </a:lnTo>
                  <a:lnTo>
                    <a:pt x="5889" y="6415642"/>
                  </a:lnTo>
                  <a:lnTo>
                    <a:pt x="2737" y="6614125"/>
                  </a:lnTo>
                  <a:lnTo>
                    <a:pt x="1278" y="6746050"/>
                  </a:lnTo>
                  <a:lnTo>
                    <a:pt x="359" y="6877543"/>
                  </a:lnTo>
                  <a:lnTo>
                    <a:pt x="0" y="7008506"/>
                  </a:lnTo>
                  <a:lnTo>
                    <a:pt x="221" y="7138840"/>
                  </a:lnTo>
                  <a:lnTo>
                    <a:pt x="1043" y="7268448"/>
                  </a:lnTo>
                  <a:lnTo>
                    <a:pt x="2488" y="7397232"/>
                  </a:lnTo>
                  <a:lnTo>
                    <a:pt x="4576" y="7525092"/>
                  </a:lnTo>
                  <a:lnTo>
                    <a:pt x="7327" y="7651931"/>
                  </a:lnTo>
                  <a:lnTo>
                    <a:pt x="9990" y="7734602"/>
                  </a:lnTo>
                  <a:lnTo>
                    <a:pt x="13861" y="7815127"/>
                  </a:lnTo>
                  <a:lnTo>
                    <a:pt x="18915" y="7893535"/>
                  </a:lnTo>
                  <a:lnTo>
                    <a:pt x="25124" y="7969855"/>
                  </a:lnTo>
                  <a:lnTo>
                    <a:pt x="32463" y="8044115"/>
                  </a:lnTo>
                  <a:lnTo>
                    <a:pt x="40907" y="8116345"/>
                  </a:lnTo>
                  <a:lnTo>
                    <a:pt x="50429" y="8186573"/>
                  </a:lnTo>
                  <a:lnTo>
                    <a:pt x="61004" y="8254828"/>
                  </a:lnTo>
                  <a:lnTo>
                    <a:pt x="72605" y="8321138"/>
                  </a:lnTo>
                  <a:lnTo>
                    <a:pt x="85206" y="8385534"/>
                  </a:lnTo>
                  <a:lnTo>
                    <a:pt x="98781" y="8448043"/>
                  </a:lnTo>
                  <a:lnTo>
                    <a:pt x="113305" y="8508694"/>
                  </a:lnTo>
                  <a:lnTo>
                    <a:pt x="128752" y="8567516"/>
                  </a:lnTo>
                  <a:lnTo>
                    <a:pt x="145095" y="8624538"/>
                  </a:lnTo>
                  <a:lnTo>
                    <a:pt x="162309" y="8679789"/>
                  </a:lnTo>
                  <a:lnTo>
                    <a:pt x="180367" y="8733297"/>
                  </a:lnTo>
                  <a:lnTo>
                    <a:pt x="199244" y="8785092"/>
                  </a:lnTo>
                  <a:lnTo>
                    <a:pt x="218914" y="8835202"/>
                  </a:lnTo>
                  <a:lnTo>
                    <a:pt x="239350" y="8883656"/>
                  </a:lnTo>
                  <a:lnTo>
                    <a:pt x="260527" y="8930482"/>
                  </a:lnTo>
                  <a:lnTo>
                    <a:pt x="282419" y="8975710"/>
                  </a:lnTo>
                  <a:lnTo>
                    <a:pt x="305000" y="9019369"/>
                  </a:lnTo>
                  <a:lnTo>
                    <a:pt x="328243" y="9061486"/>
                  </a:lnTo>
                  <a:lnTo>
                    <a:pt x="352123" y="9102092"/>
                  </a:lnTo>
                  <a:lnTo>
                    <a:pt x="376615" y="9141215"/>
                  </a:lnTo>
                  <a:lnTo>
                    <a:pt x="401691" y="9178883"/>
                  </a:lnTo>
                  <a:lnTo>
                    <a:pt x="427326" y="9215125"/>
                  </a:lnTo>
                  <a:lnTo>
                    <a:pt x="453494" y="9249971"/>
                  </a:lnTo>
                  <a:lnTo>
                    <a:pt x="480170" y="9283449"/>
                  </a:lnTo>
                  <a:lnTo>
                    <a:pt x="507326" y="9315588"/>
                  </a:lnTo>
                  <a:lnTo>
                    <a:pt x="534938" y="9346417"/>
                  </a:lnTo>
                  <a:lnTo>
                    <a:pt x="562978" y="9375964"/>
                  </a:lnTo>
                  <a:lnTo>
                    <a:pt x="591422" y="9404258"/>
                  </a:lnTo>
                  <a:lnTo>
                    <a:pt x="620243" y="9431329"/>
                  </a:lnTo>
                  <a:lnTo>
                    <a:pt x="649416" y="9457204"/>
                  </a:lnTo>
                  <a:lnTo>
                    <a:pt x="678913" y="9481914"/>
                  </a:lnTo>
                  <a:lnTo>
                    <a:pt x="738781" y="9527949"/>
                  </a:lnTo>
                  <a:lnTo>
                    <a:pt x="799638" y="9569665"/>
                  </a:lnTo>
                  <a:lnTo>
                    <a:pt x="861277" y="9607292"/>
                  </a:lnTo>
                  <a:lnTo>
                    <a:pt x="923490" y="9641061"/>
                  </a:lnTo>
                  <a:lnTo>
                    <a:pt x="986069" y="9671203"/>
                  </a:lnTo>
                  <a:lnTo>
                    <a:pt x="1048807" y="9697947"/>
                  </a:lnTo>
                  <a:lnTo>
                    <a:pt x="1111496" y="9721524"/>
                  </a:lnTo>
                  <a:lnTo>
                    <a:pt x="1173929" y="9742166"/>
                  </a:lnTo>
                  <a:lnTo>
                    <a:pt x="1235897" y="9760102"/>
                  </a:lnTo>
                  <a:lnTo>
                    <a:pt x="1297193" y="9775562"/>
                  </a:lnTo>
                  <a:lnTo>
                    <a:pt x="1357609" y="9788778"/>
                  </a:lnTo>
                  <a:lnTo>
                    <a:pt x="1416937" y="9799980"/>
                  </a:lnTo>
                  <a:lnTo>
                    <a:pt x="1474970" y="9809398"/>
                  </a:lnTo>
                  <a:lnTo>
                    <a:pt x="1531500" y="9817263"/>
                  </a:lnTo>
                  <a:lnTo>
                    <a:pt x="1586319" y="9823805"/>
                  </a:lnTo>
                  <a:lnTo>
                    <a:pt x="1639220" y="9829255"/>
                  </a:lnTo>
                  <a:lnTo>
                    <a:pt x="1689994" y="9833844"/>
                  </a:lnTo>
                  <a:lnTo>
                    <a:pt x="1847961" y="9846445"/>
                  </a:lnTo>
                  <a:lnTo>
                    <a:pt x="1914618" y="9852745"/>
                  </a:lnTo>
                  <a:lnTo>
                    <a:pt x="1974195" y="9858071"/>
                  </a:lnTo>
                  <a:lnTo>
                    <a:pt x="2038402" y="9863205"/>
                  </a:lnTo>
                  <a:lnTo>
                    <a:pt x="2107137" y="9868148"/>
                  </a:lnTo>
                  <a:lnTo>
                    <a:pt x="2218512" y="9875211"/>
                  </a:lnTo>
                  <a:lnTo>
                    <a:pt x="2339512" y="9881857"/>
                  </a:lnTo>
                  <a:lnTo>
                    <a:pt x="2469799" y="9888093"/>
                  </a:lnTo>
                  <a:lnTo>
                    <a:pt x="2609033" y="9893925"/>
                  </a:lnTo>
                  <a:lnTo>
                    <a:pt x="2808012" y="9901086"/>
                  </a:lnTo>
                  <a:lnTo>
                    <a:pt x="3021491" y="9907558"/>
                  </a:lnTo>
                  <a:lnTo>
                    <a:pt x="3307510" y="9914703"/>
                  </a:lnTo>
                  <a:lnTo>
                    <a:pt x="3613362" y="9920827"/>
                  </a:lnTo>
                  <a:lnTo>
                    <a:pt x="4004357" y="9926873"/>
                  </a:lnTo>
                  <a:lnTo>
                    <a:pt x="4418942" y="9931549"/>
                  </a:lnTo>
                  <a:lnTo>
                    <a:pt x="4928826" y="9935344"/>
                  </a:lnTo>
                  <a:lnTo>
                    <a:pt x="5540828" y="9937596"/>
                  </a:lnTo>
                  <a:lnTo>
                    <a:pt x="6177901" y="9937748"/>
                  </a:lnTo>
                  <a:lnTo>
                    <a:pt x="6916576" y="9935568"/>
                  </a:lnTo>
                  <a:lnTo>
                    <a:pt x="7753876" y="9930440"/>
                  </a:lnTo>
                  <a:lnTo>
                    <a:pt x="8680529" y="9921797"/>
                  </a:lnTo>
                  <a:lnTo>
                    <a:pt x="9596876" y="9910332"/>
                  </a:lnTo>
                  <a:lnTo>
                    <a:pt x="10486211" y="9896379"/>
                  </a:lnTo>
                  <a:lnTo>
                    <a:pt x="11331829" y="9880270"/>
                  </a:lnTo>
                  <a:lnTo>
                    <a:pt x="12048581" y="9864034"/>
                  </a:lnTo>
                  <a:lnTo>
                    <a:pt x="12640590" y="9848340"/>
                  </a:lnTo>
                  <a:lnTo>
                    <a:pt x="13116934" y="9833683"/>
                  </a:lnTo>
                  <a:lnTo>
                    <a:pt x="13489947" y="9820416"/>
                  </a:lnTo>
                  <a:lnTo>
                    <a:pt x="13773720" y="9808786"/>
                  </a:lnTo>
                  <a:lnTo>
                    <a:pt x="13982774" y="9798952"/>
                  </a:lnTo>
                  <a:lnTo>
                    <a:pt x="14165225" y="9789023"/>
                  </a:lnTo>
                  <a:lnTo>
                    <a:pt x="14290977" y="9781032"/>
                  </a:lnTo>
                  <a:lnTo>
                    <a:pt x="14372976" y="9775021"/>
                  </a:lnTo>
                  <a:lnTo>
                    <a:pt x="14444042" y="9769003"/>
                  </a:lnTo>
                  <a:lnTo>
                    <a:pt x="14503837" y="9762985"/>
                  </a:lnTo>
                  <a:lnTo>
                    <a:pt x="14573945" y="9753729"/>
                  </a:lnTo>
                  <a:lnTo>
                    <a:pt x="14646555" y="9740443"/>
                  </a:lnTo>
                  <a:lnTo>
                    <a:pt x="14718096" y="9723418"/>
                  </a:lnTo>
                  <a:lnTo>
                    <a:pt x="14788464" y="9702637"/>
                  </a:lnTo>
                  <a:lnTo>
                    <a:pt x="14857556" y="9678083"/>
                  </a:lnTo>
                  <a:lnTo>
                    <a:pt x="14925269" y="9649737"/>
                  </a:lnTo>
                  <a:lnTo>
                    <a:pt x="14991499" y="9617585"/>
                  </a:lnTo>
                  <a:lnTo>
                    <a:pt x="15056144" y="9581607"/>
                  </a:lnTo>
                  <a:lnTo>
                    <a:pt x="15119100" y="9541786"/>
                  </a:lnTo>
                  <a:lnTo>
                    <a:pt x="15180264" y="9498106"/>
                  </a:lnTo>
                  <a:lnTo>
                    <a:pt x="15239533" y="9450549"/>
                  </a:lnTo>
                  <a:lnTo>
                    <a:pt x="15268424" y="9425312"/>
                  </a:lnTo>
                  <a:lnTo>
                    <a:pt x="15296803" y="9399098"/>
                  </a:lnTo>
                  <a:lnTo>
                    <a:pt x="15324657" y="9371907"/>
                  </a:lnTo>
                  <a:lnTo>
                    <a:pt x="15351972" y="9343736"/>
                  </a:lnTo>
                  <a:lnTo>
                    <a:pt x="15378736" y="9314583"/>
                  </a:lnTo>
                  <a:lnTo>
                    <a:pt x="15404936" y="9284445"/>
                  </a:lnTo>
                  <a:lnTo>
                    <a:pt x="15430559" y="9253321"/>
                  </a:lnTo>
                  <a:lnTo>
                    <a:pt x="15455592" y="9221209"/>
                  </a:lnTo>
                  <a:lnTo>
                    <a:pt x="15480022" y="9188105"/>
                  </a:lnTo>
                  <a:lnTo>
                    <a:pt x="15503836" y="9154009"/>
                  </a:lnTo>
                  <a:lnTo>
                    <a:pt x="15527022" y="9118917"/>
                  </a:lnTo>
                  <a:lnTo>
                    <a:pt x="15549566" y="9082829"/>
                  </a:lnTo>
                  <a:lnTo>
                    <a:pt x="15571456" y="9045741"/>
                  </a:lnTo>
                  <a:lnTo>
                    <a:pt x="15592678" y="9007651"/>
                  </a:lnTo>
                  <a:lnTo>
                    <a:pt x="15613221" y="8968557"/>
                  </a:lnTo>
                  <a:lnTo>
                    <a:pt x="15633070" y="8928458"/>
                  </a:lnTo>
                  <a:lnTo>
                    <a:pt x="15652213" y="8887351"/>
                  </a:lnTo>
                  <a:lnTo>
                    <a:pt x="15670637" y="8845234"/>
                  </a:lnTo>
                  <a:lnTo>
                    <a:pt x="15688330" y="8802104"/>
                  </a:lnTo>
                  <a:lnTo>
                    <a:pt x="15705277" y="8757960"/>
                  </a:lnTo>
                  <a:lnTo>
                    <a:pt x="15721467" y="8712799"/>
                  </a:lnTo>
                  <a:lnTo>
                    <a:pt x="15736887" y="8666619"/>
                  </a:lnTo>
                  <a:lnTo>
                    <a:pt x="15751523" y="8619418"/>
                  </a:lnTo>
                  <a:lnTo>
                    <a:pt x="15765363" y="8571195"/>
                  </a:lnTo>
                  <a:lnTo>
                    <a:pt x="15778393" y="8521946"/>
                  </a:lnTo>
                  <a:lnTo>
                    <a:pt x="15790602" y="8471669"/>
                  </a:lnTo>
                  <a:lnTo>
                    <a:pt x="15801975" y="8420363"/>
                  </a:lnTo>
                  <a:lnTo>
                    <a:pt x="15812500" y="8368025"/>
                  </a:lnTo>
                  <a:lnTo>
                    <a:pt x="15822165" y="8314654"/>
                  </a:lnTo>
                  <a:lnTo>
                    <a:pt x="15830956" y="8260246"/>
                  </a:lnTo>
                  <a:lnTo>
                    <a:pt x="15838860" y="8204800"/>
                  </a:lnTo>
                  <a:lnTo>
                    <a:pt x="15845865" y="8148314"/>
                  </a:lnTo>
                  <a:lnTo>
                    <a:pt x="15851957" y="8090785"/>
                  </a:lnTo>
                  <a:lnTo>
                    <a:pt x="15857124" y="8032212"/>
                  </a:lnTo>
                  <a:lnTo>
                    <a:pt x="15861352" y="7972591"/>
                  </a:lnTo>
                  <a:lnTo>
                    <a:pt x="15864630" y="7911922"/>
                  </a:lnTo>
                  <a:lnTo>
                    <a:pt x="15866943" y="7850202"/>
                  </a:lnTo>
                  <a:lnTo>
                    <a:pt x="15868280" y="7787428"/>
                  </a:lnTo>
                  <a:lnTo>
                    <a:pt x="15868626" y="7723599"/>
                  </a:lnTo>
                  <a:lnTo>
                    <a:pt x="15867970" y="7658712"/>
                  </a:lnTo>
                  <a:lnTo>
                    <a:pt x="15866299" y="7592765"/>
                  </a:lnTo>
                  <a:lnTo>
                    <a:pt x="15863598" y="7525757"/>
                  </a:lnTo>
                  <a:lnTo>
                    <a:pt x="15859857" y="7457684"/>
                  </a:lnTo>
                  <a:lnTo>
                    <a:pt x="15852836" y="7358583"/>
                  </a:lnTo>
                  <a:lnTo>
                    <a:pt x="15846538" y="7263847"/>
                  </a:lnTo>
                  <a:lnTo>
                    <a:pt x="15840771" y="7162098"/>
                  </a:lnTo>
                  <a:lnTo>
                    <a:pt x="15835500" y="7053666"/>
                  </a:lnTo>
                  <a:lnTo>
                    <a:pt x="15829175" y="6899267"/>
                  </a:lnTo>
                  <a:lnTo>
                    <a:pt x="15822274" y="6691581"/>
                  </a:lnTo>
                  <a:lnTo>
                    <a:pt x="15815240" y="6422839"/>
                  </a:lnTo>
                  <a:lnTo>
                    <a:pt x="15808369" y="6085736"/>
                  </a:lnTo>
                  <a:lnTo>
                    <a:pt x="15775927" y="3990772"/>
                  </a:lnTo>
                  <a:lnTo>
                    <a:pt x="15767039" y="3589471"/>
                  </a:lnTo>
                  <a:lnTo>
                    <a:pt x="15757775" y="3249806"/>
                  </a:lnTo>
                  <a:lnTo>
                    <a:pt x="15748664" y="2971810"/>
                  </a:lnTo>
                  <a:lnTo>
                    <a:pt x="15740341" y="2753824"/>
                  </a:lnTo>
                  <a:lnTo>
                    <a:pt x="15731000" y="2540610"/>
                  </a:lnTo>
                  <a:lnTo>
                    <a:pt x="15723273" y="2384301"/>
                  </a:lnTo>
                  <a:lnTo>
                    <a:pt x="15718694" y="2310705"/>
                  </a:lnTo>
                  <a:lnTo>
                    <a:pt x="15712717" y="2238714"/>
                  </a:lnTo>
                  <a:lnTo>
                    <a:pt x="15705378" y="2168310"/>
                  </a:lnTo>
                  <a:lnTo>
                    <a:pt x="15696715" y="2099479"/>
                  </a:lnTo>
                  <a:lnTo>
                    <a:pt x="15686765" y="2032205"/>
                  </a:lnTo>
                  <a:lnTo>
                    <a:pt x="15675564" y="1966471"/>
                  </a:lnTo>
                  <a:lnTo>
                    <a:pt x="15663152" y="1902264"/>
                  </a:lnTo>
                  <a:lnTo>
                    <a:pt x="15649565" y="1839566"/>
                  </a:lnTo>
                  <a:lnTo>
                    <a:pt x="15634840" y="1778363"/>
                  </a:lnTo>
                  <a:lnTo>
                    <a:pt x="15619015" y="1718638"/>
                  </a:lnTo>
                  <a:lnTo>
                    <a:pt x="15602127" y="1660376"/>
                  </a:lnTo>
                  <a:lnTo>
                    <a:pt x="15584213" y="1603562"/>
                  </a:lnTo>
                  <a:lnTo>
                    <a:pt x="15565311" y="1548178"/>
                  </a:lnTo>
                  <a:lnTo>
                    <a:pt x="15545459" y="1494211"/>
                  </a:lnTo>
                  <a:lnTo>
                    <a:pt x="15524693" y="1441644"/>
                  </a:lnTo>
                  <a:lnTo>
                    <a:pt x="15503051" y="1390462"/>
                  </a:lnTo>
                  <a:lnTo>
                    <a:pt x="15480570" y="1340649"/>
                  </a:lnTo>
                  <a:lnTo>
                    <a:pt x="15457288" y="1292189"/>
                  </a:lnTo>
                  <a:lnTo>
                    <a:pt x="15433241" y="1245067"/>
                  </a:lnTo>
                  <a:lnTo>
                    <a:pt x="15408468" y="1199266"/>
                  </a:lnTo>
                  <a:lnTo>
                    <a:pt x="15383006" y="1154772"/>
                  </a:lnTo>
                  <a:lnTo>
                    <a:pt x="15356891" y="1111569"/>
                  </a:lnTo>
                  <a:lnTo>
                    <a:pt x="15330162" y="1069640"/>
                  </a:lnTo>
                  <a:lnTo>
                    <a:pt x="15302856" y="1028971"/>
                  </a:lnTo>
                  <a:lnTo>
                    <a:pt x="15275010" y="989546"/>
                  </a:lnTo>
                  <a:lnTo>
                    <a:pt x="15246661" y="951348"/>
                  </a:lnTo>
                  <a:lnTo>
                    <a:pt x="15217847" y="914363"/>
                  </a:lnTo>
                  <a:lnTo>
                    <a:pt x="15188606" y="878575"/>
                  </a:lnTo>
                  <a:lnTo>
                    <a:pt x="15158973" y="843967"/>
                  </a:lnTo>
                  <a:lnTo>
                    <a:pt x="15128988" y="810525"/>
                  </a:lnTo>
                  <a:lnTo>
                    <a:pt x="15098687" y="778233"/>
                  </a:lnTo>
                  <a:lnTo>
                    <a:pt x="15068107" y="747075"/>
                  </a:lnTo>
                  <a:lnTo>
                    <a:pt x="15037286" y="717035"/>
                  </a:lnTo>
                  <a:lnTo>
                    <a:pt x="15006262" y="688098"/>
                  </a:lnTo>
                  <a:lnTo>
                    <a:pt x="14975071" y="660248"/>
                  </a:lnTo>
                  <a:lnTo>
                    <a:pt x="14943752" y="633470"/>
                  </a:lnTo>
                  <a:lnTo>
                    <a:pt x="14912340" y="607747"/>
                  </a:lnTo>
                  <a:lnTo>
                    <a:pt x="14880874" y="583064"/>
                  </a:lnTo>
                  <a:lnTo>
                    <a:pt x="14849392" y="559406"/>
                  </a:lnTo>
                  <a:lnTo>
                    <a:pt x="14817929" y="536756"/>
                  </a:lnTo>
                  <a:lnTo>
                    <a:pt x="14786525" y="515100"/>
                  </a:lnTo>
                  <a:lnTo>
                    <a:pt x="14724039" y="474704"/>
                  </a:lnTo>
                  <a:lnTo>
                    <a:pt x="14662232" y="438093"/>
                  </a:lnTo>
                  <a:lnTo>
                    <a:pt x="14601403" y="405140"/>
                  </a:lnTo>
                  <a:lnTo>
                    <a:pt x="14541851" y="375722"/>
                  </a:lnTo>
                  <a:lnTo>
                    <a:pt x="14483875" y="349713"/>
                  </a:lnTo>
                  <a:lnTo>
                    <a:pt x="14427774" y="326987"/>
                  </a:lnTo>
                  <a:lnTo>
                    <a:pt x="14373847" y="307419"/>
                  </a:lnTo>
                  <a:lnTo>
                    <a:pt x="14322391" y="290884"/>
                  </a:lnTo>
                  <a:lnTo>
                    <a:pt x="14273707" y="277257"/>
                  </a:lnTo>
                  <a:lnTo>
                    <a:pt x="14211894" y="261938"/>
                  </a:lnTo>
                  <a:lnTo>
                    <a:pt x="14147812" y="247380"/>
                  </a:lnTo>
                  <a:lnTo>
                    <a:pt x="14081506" y="233576"/>
                  </a:lnTo>
                  <a:lnTo>
                    <a:pt x="14013021" y="220520"/>
                  </a:lnTo>
                  <a:lnTo>
                    <a:pt x="13942399" y="208206"/>
                  </a:lnTo>
                  <a:lnTo>
                    <a:pt x="13869687" y="196626"/>
                  </a:lnTo>
                  <a:lnTo>
                    <a:pt x="13794928" y="185775"/>
                  </a:lnTo>
                  <a:lnTo>
                    <a:pt x="13718167" y="175645"/>
                  </a:lnTo>
                  <a:lnTo>
                    <a:pt x="13639448" y="166231"/>
                  </a:lnTo>
                  <a:lnTo>
                    <a:pt x="13558815" y="157525"/>
                  </a:lnTo>
                  <a:lnTo>
                    <a:pt x="13476313" y="149522"/>
                  </a:lnTo>
                  <a:lnTo>
                    <a:pt x="13391986" y="142214"/>
                  </a:lnTo>
                  <a:lnTo>
                    <a:pt x="13305879" y="135596"/>
                  </a:lnTo>
                  <a:lnTo>
                    <a:pt x="13218036" y="129660"/>
                  </a:lnTo>
                  <a:lnTo>
                    <a:pt x="13128501" y="124400"/>
                  </a:lnTo>
                  <a:lnTo>
                    <a:pt x="13037319" y="119810"/>
                  </a:lnTo>
                  <a:lnTo>
                    <a:pt x="12944533" y="115883"/>
                  </a:lnTo>
                  <a:lnTo>
                    <a:pt x="12850190" y="112613"/>
                  </a:lnTo>
                  <a:lnTo>
                    <a:pt x="12754331" y="109992"/>
                  </a:lnTo>
                  <a:lnTo>
                    <a:pt x="12657004" y="108015"/>
                  </a:lnTo>
                  <a:lnTo>
                    <a:pt x="12558250" y="106675"/>
                  </a:lnTo>
                  <a:lnTo>
                    <a:pt x="12458116" y="105966"/>
                  </a:lnTo>
                  <a:lnTo>
                    <a:pt x="12356645" y="105880"/>
                  </a:lnTo>
                  <a:lnTo>
                    <a:pt x="12253881" y="106412"/>
                  </a:lnTo>
                  <a:lnTo>
                    <a:pt x="12149870" y="107555"/>
                  </a:lnTo>
                  <a:lnTo>
                    <a:pt x="12044655" y="109302"/>
                  </a:lnTo>
                  <a:lnTo>
                    <a:pt x="11938281" y="111647"/>
                  </a:lnTo>
                  <a:lnTo>
                    <a:pt x="11830791" y="114583"/>
                  </a:lnTo>
                  <a:lnTo>
                    <a:pt x="11722232" y="118104"/>
                  </a:lnTo>
                  <a:lnTo>
                    <a:pt x="11612646" y="122203"/>
                  </a:lnTo>
                  <a:lnTo>
                    <a:pt x="11502079" y="126875"/>
                  </a:lnTo>
                  <a:lnTo>
                    <a:pt x="11390574" y="132111"/>
                  </a:lnTo>
                  <a:lnTo>
                    <a:pt x="11278176" y="137906"/>
                  </a:lnTo>
                  <a:lnTo>
                    <a:pt x="11108002" y="147632"/>
                  </a:lnTo>
                  <a:lnTo>
                    <a:pt x="10936069" y="158578"/>
                  </a:lnTo>
                  <a:lnTo>
                    <a:pt x="10762525" y="170722"/>
                  </a:lnTo>
                  <a:lnTo>
                    <a:pt x="10587522" y="184043"/>
                  </a:lnTo>
                  <a:lnTo>
                    <a:pt x="10411208" y="198519"/>
                  </a:lnTo>
                  <a:lnTo>
                    <a:pt x="10233734" y="214126"/>
                  </a:lnTo>
                  <a:lnTo>
                    <a:pt x="10055249" y="230844"/>
                  </a:lnTo>
                  <a:lnTo>
                    <a:pt x="9875903" y="248650"/>
                  </a:lnTo>
                  <a:lnTo>
                    <a:pt x="9695845" y="267523"/>
                  </a:lnTo>
                  <a:lnTo>
                    <a:pt x="9515226" y="287439"/>
                  </a:lnTo>
                  <a:lnTo>
                    <a:pt x="9334195" y="308378"/>
                  </a:lnTo>
                  <a:lnTo>
                    <a:pt x="9104999" y="336110"/>
                  </a:lnTo>
                  <a:lnTo>
                    <a:pt x="9056899" y="341664"/>
                  </a:lnTo>
                  <a:lnTo>
                    <a:pt x="9008606" y="346983"/>
                  </a:lnTo>
                  <a:lnTo>
                    <a:pt x="8911456" y="356924"/>
                  </a:lnTo>
                  <a:lnTo>
                    <a:pt x="8813580" y="365953"/>
                  </a:lnTo>
                  <a:lnTo>
                    <a:pt x="8715009" y="374092"/>
                  </a:lnTo>
                  <a:lnTo>
                    <a:pt x="8615772" y="381360"/>
                  </a:lnTo>
                  <a:lnTo>
                    <a:pt x="8515900" y="387779"/>
                  </a:lnTo>
                  <a:lnTo>
                    <a:pt x="8415424" y="393368"/>
                  </a:lnTo>
                  <a:lnTo>
                    <a:pt x="8314373" y="398150"/>
                  </a:lnTo>
                  <a:lnTo>
                    <a:pt x="8212779" y="402144"/>
                  </a:lnTo>
                  <a:lnTo>
                    <a:pt x="8110671" y="405371"/>
                  </a:lnTo>
                  <a:lnTo>
                    <a:pt x="8008081" y="407852"/>
                  </a:lnTo>
                  <a:lnTo>
                    <a:pt x="7905038" y="409607"/>
                  </a:lnTo>
                  <a:lnTo>
                    <a:pt x="7801573" y="410658"/>
                  </a:lnTo>
                  <a:lnTo>
                    <a:pt x="7697716" y="411024"/>
                  </a:lnTo>
                  <a:lnTo>
                    <a:pt x="7593497" y="410727"/>
                  </a:lnTo>
                  <a:lnTo>
                    <a:pt x="7488948" y="409787"/>
                  </a:lnTo>
                  <a:lnTo>
                    <a:pt x="7384098" y="408225"/>
                  </a:lnTo>
                  <a:lnTo>
                    <a:pt x="7278978" y="406062"/>
                  </a:lnTo>
                  <a:lnTo>
                    <a:pt x="7173619" y="403317"/>
                  </a:lnTo>
                  <a:lnTo>
                    <a:pt x="7068050" y="400013"/>
                  </a:lnTo>
                  <a:lnTo>
                    <a:pt x="6962302" y="396169"/>
                  </a:lnTo>
                  <a:lnTo>
                    <a:pt x="6803411" y="389436"/>
                  </a:lnTo>
                  <a:lnTo>
                    <a:pt x="6644289" y="381607"/>
                  </a:lnTo>
                  <a:lnTo>
                    <a:pt x="6485037" y="372749"/>
                  </a:lnTo>
                  <a:lnTo>
                    <a:pt x="6325759" y="362933"/>
                  </a:lnTo>
                  <a:lnTo>
                    <a:pt x="6166558" y="352230"/>
                  </a:lnTo>
                  <a:lnTo>
                    <a:pt x="6007535" y="340707"/>
                  </a:lnTo>
                  <a:lnTo>
                    <a:pt x="5795961" y="324192"/>
                  </a:lnTo>
                  <a:lnTo>
                    <a:pt x="5585129" y="306510"/>
                  </a:lnTo>
                  <a:lnTo>
                    <a:pt x="5323007" y="283022"/>
                  </a:lnTo>
                  <a:lnTo>
                    <a:pt x="5062901" y="258293"/>
                  </a:lnTo>
                  <a:lnTo>
                    <a:pt x="4703045" y="222205"/>
                  </a:lnTo>
                  <a:lnTo>
                    <a:pt x="3156549" y="59068"/>
                  </a:lnTo>
                  <a:lnTo>
                    <a:pt x="2891085" y="33234"/>
                  </a:lnTo>
                  <a:lnTo>
                    <a:pt x="2677274" y="13872"/>
                  </a:lnTo>
                  <a:lnTo>
                    <a:pt x="2627071" y="9881"/>
                  </a:lnTo>
                  <a:lnTo>
                    <a:pt x="2572756" y="6357"/>
                  </a:lnTo>
                  <a:lnTo>
                    <a:pt x="2514618" y="3460"/>
                  </a:lnTo>
                  <a:lnTo>
                    <a:pt x="2452944" y="1348"/>
                  </a:lnTo>
                  <a:lnTo>
                    <a:pt x="2388022" y="180"/>
                  </a:lnTo>
                  <a:lnTo>
                    <a:pt x="23544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8153767"/>
              <a:ext cx="2385060" cy="2133600"/>
            </a:xfrm>
            <a:custGeom>
              <a:avLst/>
              <a:gdLst/>
              <a:ahLst/>
              <a:cxnLst/>
              <a:rect l="l" t="t" r="r" b="b"/>
              <a:pathLst>
                <a:path w="2385060" h="2133600">
                  <a:moveTo>
                    <a:pt x="2193632" y="983742"/>
                  </a:moveTo>
                  <a:lnTo>
                    <a:pt x="597894" y="983742"/>
                  </a:lnTo>
                  <a:lnTo>
                    <a:pt x="646865" y="985215"/>
                  </a:lnTo>
                  <a:lnTo>
                    <a:pt x="695052" y="989579"/>
                  </a:lnTo>
                  <a:lnTo>
                    <a:pt x="742373" y="996747"/>
                  </a:lnTo>
                  <a:lnTo>
                    <a:pt x="788742" y="1006634"/>
                  </a:lnTo>
                  <a:lnTo>
                    <a:pt x="834077" y="1019153"/>
                  </a:lnTo>
                  <a:lnTo>
                    <a:pt x="878295" y="1034218"/>
                  </a:lnTo>
                  <a:lnTo>
                    <a:pt x="921311" y="1051744"/>
                  </a:lnTo>
                  <a:lnTo>
                    <a:pt x="963042" y="1071645"/>
                  </a:lnTo>
                  <a:lnTo>
                    <a:pt x="1003406" y="1093835"/>
                  </a:lnTo>
                  <a:lnTo>
                    <a:pt x="1042318" y="1118228"/>
                  </a:lnTo>
                  <a:lnTo>
                    <a:pt x="1079695" y="1144737"/>
                  </a:lnTo>
                  <a:lnTo>
                    <a:pt x="1115453" y="1173278"/>
                  </a:lnTo>
                  <a:lnTo>
                    <a:pt x="1149509" y="1203764"/>
                  </a:lnTo>
                  <a:lnTo>
                    <a:pt x="1181780" y="1236109"/>
                  </a:lnTo>
                  <a:lnTo>
                    <a:pt x="1212182" y="1270227"/>
                  </a:lnTo>
                  <a:lnTo>
                    <a:pt x="1240631" y="1306033"/>
                  </a:lnTo>
                  <a:lnTo>
                    <a:pt x="1267044" y="1343440"/>
                  </a:lnTo>
                  <a:lnTo>
                    <a:pt x="1291338" y="1382363"/>
                  </a:lnTo>
                  <a:lnTo>
                    <a:pt x="1313430" y="1422716"/>
                  </a:lnTo>
                  <a:lnTo>
                    <a:pt x="1333234" y="1464413"/>
                  </a:lnTo>
                  <a:lnTo>
                    <a:pt x="1350669" y="1507367"/>
                  </a:lnTo>
                  <a:lnTo>
                    <a:pt x="1365651" y="1551494"/>
                  </a:lnTo>
                  <a:lnTo>
                    <a:pt x="1378096" y="1596706"/>
                  </a:lnTo>
                  <a:lnTo>
                    <a:pt x="1387924" y="1642943"/>
                  </a:lnTo>
                  <a:lnTo>
                    <a:pt x="1395042" y="1690046"/>
                  </a:lnTo>
                  <a:lnTo>
                    <a:pt x="1399376" y="1738001"/>
                  </a:lnTo>
                  <a:lnTo>
                    <a:pt x="1400839" y="1786699"/>
                  </a:lnTo>
                  <a:lnTo>
                    <a:pt x="1399365" y="1835395"/>
                  </a:lnTo>
                  <a:lnTo>
                    <a:pt x="1395001" y="1883349"/>
                  </a:lnTo>
                  <a:lnTo>
                    <a:pt x="1387833" y="1930475"/>
                  </a:lnTo>
                  <a:lnTo>
                    <a:pt x="1377947" y="1976687"/>
                  </a:lnTo>
                  <a:lnTo>
                    <a:pt x="1365429" y="2021898"/>
                  </a:lnTo>
                  <a:lnTo>
                    <a:pt x="1350364" y="2066024"/>
                  </a:lnTo>
                  <a:lnTo>
                    <a:pt x="1332838" y="2108978"/>
                  </a:lnTo>
                  <a:lnTo>
                    <a:pt x="1321262" y="2133231"/>
                  </a:lnTo>
                  <a:lnTo>
                    <a:pt x="2351601" y="2133231"/>
                  </a:lnTo>
                  <a:lnTo>
                    <a:pt x="2362587" y="2071856"/>
                  </a:lnTo>
                  <a:lnTo>
                    <a:pt x="2369351" y="2025220"/>
                  </a:lnTo>
                  <a:lnTo>
                    <a:pt x="2374899" y="1978205"/>
                  </a:lnTo>
                  <a:lnTo>
                    <a:pt x="2379236" y="1930475"/>
                  </a:lnTo>
                  <a:lnTo>
                    <a:pt x="2382278" y="1883109"/>
                  </a:lnTo>
                  <a:lnTo>
                    <a:pt x="2384077" y="1835060"/>
                  </a:lnTo>
                  <a:lnTo>
                    <a:pt x="2384593" y="1786699"/>
                  </a:lnTo>
                  <a:lnTo>
                    <a:pt x="2383932" y="1738001"/>
                  </a:lnTo>
                  <a:lnTo>
                    <a:pt x="2382034" y="1690542"/>
                  </a:lnTo>
                  <a:lnTo>
                    <a:pt x="2378857" y="1642919"/>
                  </a:lnTo>
                  <a:lnTo>
                    <a:pt x="2374443" y="1595683"/>
                  </a:lnTo>
                  <a:lnTo>
                    <a:pt x="2368801" y="1548782"/>
                  </a:lnTo>
                  <a:lnTo>
                    <a:pt x="2361950" y="1502254"/>
                  </a:lnTo>
                  <a:lnTo>
                    <a:pt x="2353906" y="1456116"/>
                  </a:lnTo>
                  <a:lnTo>
                    <a:pt x="2344685" y="1410385"/>
                  </a:lnTo>
                  <a:lnTo>
                    <a:pt x="2334303" y="1365077"/>
                  </a:lnTo>
                  <a:lnTo>
                    <a:pt x="2322777" y="1320208"/>
                  </a:lnTo>
                  <a:lnTo>
                    <a:pt x="2310123" y="1275795"/>
                  </a:lnTo>
                  <a:lnTo>
                    <a:pt x="2296357" y="1231855"/>
                  </a:lnTo>
                  <a:lnTo>
                    <a:pt x="2281496" y="1188404"/>
                  </a:lnTo>
                  <a:lnTo>
                    <a:pt x="2265555" y="1145458"/>
                  </a:lnTo>
                  <a:lnTo>
                    <a:pt x="2248551" y="1103034"/>
                  </a:lnTo>
                  <a:lnTo>
                    <a:pt x="2230500" y="1061148"/>
                  </a:lnTo>
                  <a:lnTo>
                    <a:pt x="2211418" y="1019816"/>
                  </a:lnTo>
                  <a:lnTo>
                    <a:pt x="2193632" y="983742"/>
                  </a:lnTo>
                  <a:close/>
                </a:path>
                <a:path w="2385060" h="2133600">
                  <a:moveTo>
                    <a:pt x="597894" y="0"/>
                  </a:moveTo>
                  <a:lnTo>
                    <a:pt x="549662" y="644"/>
                  </a:lnTo>
                  <a:lnTo>
                    <a:pt x="501737" y="2567"/>
                  </a:lnTo>
                  <a:lnTo>
                    <a:pt x="454137" y="5752"/>
                  </a:lnTo>
                  <a:lnTo>
                    <a:pt x="406878" y="10182"/>
                  </a:lnTo>
                  <a:lnTo>
                    <a:pt x="359977" y="15841"/>
                  </a:lnTo>
                  <a:lnTo>
                    <a:pt x="313449" y="22713"/>
                  </a:lnTo>
                  <a:lnTo>
                    <a:pt x="267311" y="30781"/>
                  </a:lnTo>
                  <a:lnTo>
                    <a:pt x="221580" y="40028"/>
                  </a:lnTo>
                  <a:lnTo>
                    <a:pt x="176272" y="50438"/>
                  </a:lnTo>
                  <a:lnTo>
                    <a:pt x="131403" y="61996"/>
                  </a:lnTo>
                  <a:lnTo>
                    <a:pt x="86990" y="74683"/>
                  </a:lnTo>
                  <a:lnTo>
                    <a:pt x="43050" y="88485"/>
                  </a:lnTo>
                  <a:lnTo>
                    <a:pt x="0" y="103246"/>
                  </a:lnTo>
                  <a:lnTo>
                    <a:pt x="0" y="1252863"/>
                  </a:lnTo>
                  <a:lnTo>
                    <a:pt x="14970" y="1236109"/>
                  </a:lnTo>
                  <a:lnTo>
                    <a:pt x="47315" y="1203764"/>
                  </a:lnTo>
                  <a:lnTo>
                    <a:pt x="81433" y="1173278"/>
                  </a:lnTo>
                  <a:lnTo>
                    <a:pt x="117238" y="1144737"/>
                  </a:lnTo>
                  <a:lnTo>
                    <a:pt x="154645" y="1118228"/>
                  </a:lnTo>
                  <a:lnTo>
                    <a:pt x="193567" y="1093835"/>
                  </a:lnTo>
                  <a:lnTo>
                    <a:pt x="233919" y="1071645"/>
                  </a:lnTo>
                  <a:lnTo>
                    <a:pt x="275615" y="1051744"/>
                  </a:lnTo>
                  <a:lnTo>
                    <a:pt x="318569" y="1034218"/>
                  </a:lnTo>
                  <a:lnTo>
                    <a:pt x="362694" y="1019153"/>
                  </a:lnTo>
                  <a:lnTo>
                    <a:pt x="407906" y="1006634"/>
                  </a:lnTo>
                  <a:lnTo>
                    <a:pt x="454118" y="996747"/>
                  </a:lnTo>
                  <a:lnTo>
                    <a:pt x="501243" y="989579"/>
                  </a:lnTo>
                  <a:lnTo>
                    <a:pt x="549198" y="985215"/>
                  </a:lnTo>
                  <a:lnTo>
                    <a:pt x="597894" y="983742"/>
                  </a:lnTo>
                  <a:lnTo>
                    <a:pt x="2193632" y="983742"/>
                  </a:lnTo>
                  <a:lnTo>
                    <a:pt x="2191322" y="979056"/>
                  </a:lnTo>
                  <a:lnTo>
                    <a:pt x="2170228" y="938883"/>
                  </a:lnTo>
                  <a:lnTo>
                    <a:pt x="2148151" y="899314"/>
                  </a:lnTo>
                  <a:lnTo>
                    <a:pt x="2125109" y="860366"/>
                  </a:lnTo>
                  <a:lnTo>
                    <a:pt x="2101118" y="822055"/>
                  </a:lnTo>
                  <a:lnTo>
                    <a:pt x="2076193" y="784397"/>
                  </a:lnTo>
                  <a:lnTo>
                    <a:pt x="2050351" y="747408"/>
                  </a:lnTo>
                  <a:lnTo>
                    <a:pt x="2023608" y="711106"/>
                  </a:lnTo>
                  <a:lnTo>
                    <a:pt x="1995981" y="675507"/>
                  </a:lnTo>
                  <a:lnTo>
                    <a:pt x="1967485" y="640627"/>
                  </a:lnTo>
                  <a:lnTo>
                    <a:pt x="1938138" y="606482"/>
                  </a:lnTo>
                  <a:lnTo>
                    <a:pt x="1907954" y="573089"/>
                  </a:lnTo>
                  <a:lnTo>
                    <a:pt x="1876951" y="540465"/>
                  </a:lnTo>
                  <a:lnTo>
                    <a:pt x="1845144" y="508625"/>
                  </a:lnTo>
                  <a:lnTo>
                    <a:pt x="1812551" y="477587"/>
                  </a:lnTo>
                  <a:lnTo>
                    <a:pt x="1779186" y="447367"/>
                  </a:lnTo>
                  <a:lnTo>
                    <a:pt x="1745067" y="417981"/>
                  </a:lnTo>
                  <a:lnTo>
                    <a:pt x="1710209" y="389446"/>
                  </a:lnTo>
                  <a:lnTo>
                    <a:pt x="1674629" y="361778"/>
                  </a:lnTo>
                  <a:lnTo>
                    <a:pt x="1638343" y="334993"/>
                  </a:lnTo>
                  <a:lnTo>
                    <a:pt x="1601367" y="309109"/>
                  </a:lnTo>
                  <a:lnTo>
                    <a:pt x="1563718" y="284141"/>
                  </a:lnTo>
                  <a:lnTo>
                    <a:pt x="1525411" y="260106"/>
                  </a:lnTo>
                  <a:lnTo>
                    <a:pt x="1486464" y="237020"/>
                  </a:lnTo>
                  <a:lnTo>
                    <a:pt x="1446891" y="214900"/>
                  </a:lnTo>
                  <a:lnTo>
                    <a:pt x="1406710" y="193762"/>
                  </a:lnTo>
                  <a:lnTo>
                    <a:pt x="1365937" y="173623"/>
                  </a:lnTo>
                  <a:lnTo>
                    <a:pt x="1324587" y="154499"/>
                  </a:lnTo>
                  <a:lnTo>
                    <a:pt x="1282678" y="136407"/>
                  </a:lnTo>
                  <a:lnTo>
                    <a:pt x="1240225" y="119363"/>
                  </a:lnTo>
                  <a:lnTo>
                    <a:pt x="1197245" y="103383"/>
                  </a:lnTo>
                  <a:lnTo>
                    <a:pt x="1153753" y="88485"/>
                  </a:lnTo>
                  <a:lnTo>
                    <a:pt x="1109767" y="74683"/>
                  </a:lnTo>
                  <a:lnTo>
                    <a:pt x="1065302" y="61996"/>
                  </a:lnTo>
                  <a:lnTo>
                    <a:pt x="1020374" y="50438"/>
                  </a:lnTo>
                  <a:lnTo>
                    <a:pt x="975000" y="40028"/>
                  </a:lnTo>
                  <a:lnTo>
                    <a:pt x="929197" y="30781"/>
                  </a:lnTo>
                  <a:lnTo>
                    <a:pt x="882979" y="22713"/>
                  </a:lnTo>
                  <a:lnTo>
                    <a:pt x="836364" y="15841"/>
                  </a:lnTo>
                  <a:lnTo>
                    <a:pt x="789368" y="10182"/>
                  </a:lnTo>
                  <a:lnTo>
                    <a:pt x="742006" y="5752"/>
                  </a:lnTo>
                  <a:lnTo>
                    <a:pt x="694296" y="2567"/>
                  </a:lnTo>
                  <a:lnTo>
                    <a:pt x="646253" y="644"/>
                  </a:lnTo>
                  <a:lnTo>
                    <a:pt x="597894" y="0"/>
                  </a:lnTo>
                  <a:close/>
                </a:path>
              </a:pathLst>
            </a:custGeom>
            <a:solidFill>
              <a:srgbClr val="E86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26430" y="12"/>
              <a:ext cx="2607310" cy="1504950"/>
            </a:xfrm>
            <a:custGeom>
              <a:avLst/>
              <a:gdLst/>
              <a:ahLst/>
              <a:cxnLst/>
              <a:rect l="l" t="t" r="r" b="b"/>
              <a:pathLst>
                <a:path w="2607310" h="1504950">
                  <a:moveTo>
                    <a:pt x="2607085" y="0"/>
                  </a:moveTo>
                  <a:lnTo>
                    <a:pt x="723332" y="0"/>
                  </a:lnTo>
                  <a:lnTo>
                    <a:pt x="722550" y="389"/>
                  </a:lnTo>
                  <a:lnTo>
                    <a:pt x="681247" y="19555"/>
                  </a:lnTo>
                  <a:lnTo>
                    <a:pt x="639343" y="37619"/>
                  </a:lnTo>
                  <a:lnTo>
                    <a:pt x="596857" y="54563"/>
                  </a:lnTo>
                  <a:lnTo>
                    <a:pt x="553807" y="70368"/>
                  </a:lnTo>
                  <a:lnTo>
                    <a:pt x="510212" y="85014"/>
                  </a:lnTo>
                  <a:lnTo>
                    <a:pt x="466091" y="98485"/>
                  </a:lnTo>
                  <a:lnTo>
                    <a:pt x="421461" y="110761"/>
                  </a:lnTo>
                  <a:lnTo>
                    <a:pt x="376342" y="121823"/>
                  </a:lnTo>
                  <a:lnTo>
                    <a:pt x="330752" y="131654"/>
                  </a:lnTo>
                  <a:lnTo>
                    <a:pt x="284710" y="140234"/>
                  </a:lnTo>
                  <a:lnTo>
                    <a:pt x="238234" y="147545"/>
                  </a:lnTo>
                  <a:lnTo>
                    <a:pt x="191343" y="153568"/>
                  </a:lnTo>
                  <a:lnTo>
                    <a:pt x="144055" y="158285"/>
                  </a:lnTo>
                  <a:lnTo>
                    <a:pt x="96389" y="161677"/>
                  </a:lnTo>
                  <a:lnTo>
                    <a:pt x="48363" y="163726"/>
                  </a:lnTo>
                  <a:lnTo>
                    <a:pt x="0" y="164413"/>
                  </a:lnTo>
                  <a:lnTo>
                    <a:pt x="0" y="1504708"/>
                  </a:lnTo>
                  <a:lnTo>
                    <a:pt x="48324" y="1504328"/>
                  </a:lnTo>
                  <a:lnTo>
                    <a:pt x="96468" y="1503191"/>
                  </a:lnTo>
                  <a:lnTo>
                    <a:pt x="144422" y="1501304"/>
                  </a:lnTo>
                  <a:lnTo>
                    <a:pt x="192182" y="1498671"/>
                  </a:lnTo>
                  <a:lnTo>
                    <a:pt x="239740" y="1495300"/>
                  </a:lnTo>
                  <a:lnTo>
                    <a:pt x="287092" y="1491194"/>
                  </a:lnTo>
                  <a:lnTo>
                    <a:pt x="334233" y="1486360"/>
                  </a:lnTo>
                  <a:lnTo>
                    <a:pt x="381155" y="1480804"/>
                  </a:lnTo>
                  <a:lnTo>
                    <a:pt x="427854" y="1474531"/>
                  </a:lnTo>
                  <a:lnTo>
                    <a:pt x="474324" y="1467547"/>
                  </a:lnTo>
                  <a:lnTo>
                    <a:pt x="520560" y="1459858"/>
                  </a:lnTo>
                  <a:lnTo>
                    <a:pt x="566555" y="1451468"/>
                  </a:lnTo>
                  <a:lnTo>
                    <a:pt x="612304" y="1442385"/>
                  </a:lnTo>
                  <a:lnTo>
                    <a:pt x="657801" y="1432613"/>
                  </a:lnTo>
                  <a:lnTo>
                    <a:pt x="703040" y="1422159"/>
                  </a:lnTo>
                  <a:lnTo>
                    <a:pt x="748017" y="1411028"/>
                  </a:lnTo>
                  <a:lnTo>
                    <a:pt x="792725" y="1399225"/>
                  </a:lnTo>
                  <a:lnTo>
                    <a:pt x="837158" y="1386756"/>
                  </a:lnTo>
                  <a:lnTo>
                    <a:pt x="881312" y="1373628"/>
                  </a:lnTo>
                  <a:lnTo>
                    <a:pt x="925180" y="1359845"/>
                  </a:lnTo>
                  <a:lnTo>
                    <a:pt x="968756" y="1345413"/>
                  </a:lnTo>
                  <a:lnTo>
                    <a:pt x="1012035" y="1330338"/>
                  </a:lnTo>
                  <a:lnTo>
                    <a:pt x="1055011" y="1314626"/>
                  </a:lnTo>
                  <a:lnTo>
                    <a:pt x="1097679" y="1298282"/>
                  </a:lnTo>
                  <a:lnTo>
                    <a:pt x="1140033" y="1281313"/>
                  </a:lnTo>
                  <a:lnTo>
                    <a:pt x="1182067" y="1263723"/>
                  </a:lnTo>
                  <a:lnTo>
                    <a:pt x="1223775" y="1245518"/>
                  </a:lnTo>
                  <a:lnTo>
                    <a:pt x="1265153" y="1226704"/>
                  </a:lnTo>
                  <a:lnTo>
                    <a:pt x="1306193" y="1207287"/>
                  </a:lnTo>
                  <a:lnTo>
                    <a:pt x="1346891" y="1187272"/>
                  </a:lnTo>
                  <a:lnTo>
                    <a:pt x="1387241" y="1166665"/>
                  </a:lnTo>
                  <a:lnTo>
                    <a:pt x="1427237" y="1145472"/>
                  </a:lnTo>
                  <a:lnTo>
                    <a:pt x="1466874" y="1123698"/>
                  </a:lnTo>
                  <a:lnTo>
                    <a:pt x="1506146" y="1101349"/>
                  </a:lnTo>
                  <a:lnTo>
                    <a:pt x="1545046" y="1078431"/>
                  </a:lnTo>
                  <a:lnTo>
                    <a:pt x="1583570" y="1054950"/>
                  </a:lnTo>
                  <a:lnTo>
                    <a:pt x="1621712" y="1030910"/>
                  </a:lnTo>
                  <a:lnTo>
                    <a:pt x="1659467" y="1006318"/>
                  </a:lnTo>
                  <a:lnTo>
                    <a:pt x="1696827" y="981179"/>
                  </a:lnTo>
                  <a:lnTo>
                    <a:pt x="1733789" y="955500"/>
                  </a:lnTo>
                  <a:lnTo>
                    <a:pt x="1770345" y="929285"/>
                  </a:lnTo>
                  <a:lnTo>
                    <a:pt x="1806491" y="902540"/>
                  </a:lnTo>
                  <a:lnTo>
                    <a:pt x="1842221" y="875272"/>
                  </a:lnTo>
                  <a:lnTo>
                    <a:pt x="1877529" y="847485"/>
                  </a:lnTo>
                  <a:lnTo>
                    <a:pt x="1912410" y="819186"/>
                  </a:lnTo>
                  <a:lnTo>
                    <a:pt x="1946857" y="790380"/>
                  </a:lnTo>
                  <a:lnTo>
                    <a:pt x="1980865" y="761072"/>
                  </a:lnTo>
                  <a:lnTo>
                    <a:pt x="2014429" y="731269"/>
                  </a:lnTo>
                  <a:lnTo>
                    <a:pt x="2047543" y="700976"/>
                  </a:lnTo>
                  <a:lnTo>
                    <a:pt x="2080201" y="670199"/>
                  </a:lnTo>
                  <a:lnTo>
                    <a:pt x="2112397" y="638943"/>
                  </a:lnTo>
                  <a:lnTo>
                    <a:pt x="2144126" y="607214"/>
                  </a:lnTo>
                  <a:lnTo>
                    <a:pt x="2175382" y="575018"/>
                  </a:lnTo>
                  <a:lnTo>
                    <a:pt x="2206159" y="542361"/>
                  </a:lnTo>
                  <a:lnTo>
                    <a:pt x="2236452" y="509247"/>
                  </a:lnTo>
                  <a:lnTo>
                    <a:pt x="2266256" y="475684"/>
                  </a:lnTo>
                  <a:lnTo>
                    <a:pt x="2295563" y="441675"/>
                  </a:lnTo>
                  <a:lnTo>
                    <a:pt x="2324370" y="407228"/>
                  </a:lnTo>
                  <a:lnTo>
                    <a:pt x="2352669" y="372348"/>
                  </a:lnTo>
                  <a:lnTo>
                    <a:pt x="2380456" y="337040"/>
                  </a:lnTo>
                  <a:lnTo>
                    <a:pt x="2407725" y="301311"/>
                  </a:lnTo>
                  <a:lnTo>
                    <a:pt x="2434469" y="265165"/>
                  </a:lnTo>
                  <a:lnTo>
                    <a:pt x="2460684" y="228608"/>
                  </a:lnTo>
                  <a:lnTo>
                    <a:pt x="2486364" y="191647"/>
                  </a:lnTo>
                  <a:lnTo>
                    <a:pt x="2511503" y="154286"/>
                  </a:lnTo>
                  <a:lnTo>
                    <a:pt x="2536095" y="116532"/>
                  </a:lnTo>
                  <a:lnTo>
                    <a:pt x="2560135" y="78391"/>
                  </a:lnTo>
                  <a:lnTo>
                    <a:pt x="2583617" y="39867"/>
                  </a:lnTo>
                  <a:lnTo>
                    <a:pt x="2606535" y="966"/>
                  </a:lnTo>
                  <a:lnTo>
                    <a:pt x="2607085" y="0"/>
                  </a:lnTo>
                  <a:close/>
                </a:path>
              </a:pathLst>
            </a:custGeom>
            <a:solidFill>
              <a:srgbClr val="6D2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670774" y="12"/>
              <a:ext cx="3617595" cy="2365375"/>
            </a:xfrm>
            <a:custGeom>
              <a:avLst/>
              <a:gdLst/>
              <a:ahLst/>
              <a:cxnLst/>
              <a:rect l="l" t="t" r="r" b="b"/>
              <a:pathLst>
                <a:path w="3617594" h="2365375">
                  <a:moveTo>
                    <a:pt x="2501667" y="0"/>
                  </a:moveTo>
                  <a:lnTo>
                    <a:pt x="1095483" y="0"/>
                  </a:lnTo>
                  <a:lnTo>
                    <a:pt x="1056048" y="16198"/>
                  </a:lnTo>
                  <a:lnTo>
                    <a:pt x="1014978" y="34207"/>
                  </a:lnTo>
                  <a:lnTo>
                    <a:pt x="974350" y="53171"/>
                  </a:lnTo>
                  <a:lnTo>
                    <a:pt x="934183" y="73081"/>
                  </a:lnTo>
                  <a:lnTo>
                    <a:pt x="894495" y="93930"/>
                  </a:lnTo>
                  <a:lnTo>
                    <a:pt x="855304" y="115706"/>
                  </a:lnTo>
                  <a:lnTo>
                    <a:pt x="816628" y="138403"/>
                  </a:lnTo>
                  <a:lnTo>
                    <a:pt x="778484" y="162010"/>
                  </a:lnTo>
                  <a:lnTo>
                    <a:pt x="740892" y="186519"/>
                  </a:lnTo>
                  <a:lnTo>
                    <a:pt x="703869" y="211921"/>
                  </a:lnTo>
                  <a:lnTo>
                    <a:pt x="667433" y="238207"/>
                  </a:lnTo>
                  <a:lnTo>
                    <a:pt x="631602" y="265368"/>
                  </a:lnTo>
                  <a:lnTo>
                    <a:pt x="596393" y="293395"/>
                  </a:lnTo>
                  <a:lnTo>
                    <a:pt x="561826" y="322279"/>
                  </a:lnTo>
                  <a:lnTo>
                    <a:pt x="527918" y="352011"/>
                  </a:lnTo>
                  <a:lnTo>
                    <a:pt x="494687" y="382583"/>
                  </a:lnTo>
                  <a:lnTo>
                    <a:pt x="462151" y="413985"/>
                  </a:lnTo>
                  <a:lnTo>
                    <a:pt x="430329" y="446208"/>
                  </a:lnTo>
                  <a:lnTo>
                    <a:pt x="399237" y="479244"/>
                  </a:lnTo>
                  <a:lnTo>
                    <a:pt x="368894" y="513084"/>
                  </a:lnTo>
                  <a:lnTo>
                    <a:pt x="339319" y="547718"/>
                  </a:lnTo>
                  <a:lnTo>
                    <a:pt x="310529" y="583138"/>
                  </a:lnTo>
                  <a:lnTo>
                    <a:pt x="282542" y="619335"/>
                  </a:lnTo>
                  <a:lnTo>
                    <a:pt x="255376" y="656299"/>
                  </a:lnTo>
                  <a:lnTo>
                    <a:pt x="229050" y="694023"/>
                  </a:lnTo>
                  <a:lnTo>
                    <a:pt x="203580" y="732496"/>
                  </a:lnTo>
                  <a:lnTo>
                    <a:pt x="178986" y="771711"/>
                  </a:lnTo>
                  <a:lnTo>
                    <a:pt x="155286" y="811658"/>
                  </a:lnTo>
                  <a:lnTo>
                    <a:pt x="132496" y="852327"/>
                  </a:lnTo>
                  <a:lnTo>
                    <a:pt x="110636" y="893712"/>
                  </a:lnTo>
                  <a:lnTo>
                    <a:pt x="89723" y="935801"/>
                  </a:lnTo>
                  <a:lnTo>
                    <a:pt x="69776" y="978587"/>
                  </a:lnTo>
                  <a:lnTo>
                    <a:pt x="50812" y="1022061"/>
                  </a:lnTo>
                  <a:lnTo>
                    <a:pt x="32849" y="1066213"/>
                  </a:lnTo>
                  <a:lnTo>
                    <a:pt x="15905" y="1111034"/>
                  </a:lnTo>
                  <a:lnTo>
                    <a:pt x="0" y="1156516"/>
                  </a:lnTo>
                  <a:lnTo>
                    <a:pt x="3599764" y="2365201"/>
                  </a:lnTo>
                  <a:lnTo>
                    <a:pt x="3614531" y="2319336"/>
                  </a:lnTo>
                  <a:lnTo>
                    <a:pt x="3617225" y="2310195"/>
                  </a:lnTo>
                  <a:lnTo>
                    <a:pt x="3617225" y="1212354"/>
                  </a:lnTo>
                  <a:lnTo>
                    <a:pt x="3595532" y="1145014"/>
                  </a:lnTo>
                  <a:lnTo>
                    <a:pt x="3580417" y="1102808"/>
                  </a:lnTo>
                  <a:lnTo>
                    <a:pt x="3564319" y="1060988"/>
                  </a:lnTo>
                  <a:lnTo>
                    <a:pt x="3547247" y="1019574"/>
                  </a:lnTo>
                  <a:lnTo>
                    <a:pt x="3529210" y="978581"/>
                  </a:lnTo>
                  <a:lnTo>
                    <a:pt x="3510217" y="938030"/>
                  </a:lnTo>
                  <a:lnTo>
                    <a:pt x="3490275" y="897937"/>
                  </a:lnTo>
                  <a:lnTo>
                    <a:pt x="3469396" y="858320"/>
                  </a:lnTo>
                  <a:lnTo>
                    <a:pt x="3447586" y="819198"/>
                  </a:lnTo>
                  <a:lnTo>
                    <a:pt x="3424855" y="780588"/>
                  </a:lnTo>
                  <a:lnTo>
                    <a:pt x="3401212" y="742509"/>
                  </a:lnTo>
                  <a:lnTo>
                    <a:pt x="3376665" y="704978"/>
                  </a:lnTo>
                  <a:lnTo>
                    <a:pt x="3351224" y="668013"/>
                  </a:lnTo>
                  <a:lnTo>
                    <a:pt x="3324898" y="631633"/>
                  </a:lnTo>
                  <a:lnTo>
                    <a:pt x="3297694" y="595854"/>
                  </a:lnTo>
                  <a:lnTo>
                    <a:pt x="3269622" y="560696"/>
                  </a:lnTo>
                  <a:lnTo>
                    <a:pt x="3240692" y="526176"/>
                  </a:lnTo>
                  <a:lnTo>
                    <a:pt x="3210911" y="492311"/>
                  </a:lnTo>
                  <a:lnTo>
                    <a:pt x="3180288" y="459121"/>
                  </a:lnTo>
                  <a:lnTo>
                    <a:pt x="3148833" y="426622"/>
                  </a:lnTo>
                  <a:lnTo>
                    <a:pt x="3116554" y="394834"/>
                  </a:lnTo>
                  <a:lnTo>
                    <a:pt x="3083460" y="363773"/>
                  </a:lnTo>
                  <a:lnTo>
                    <a:pt x="3049560" y="333458"/>
                  </a:lnTo>
                  <a:lnTo>
                    <a:pt x="3014863" y="303906"/>
                  </a:lnTo>
                  <a:lnTo>
                    <a:pt x="2979377" y="275137"/>
                  </a:lnTo>
                  <a:lnTo>
                    <a:pt x="2943112" y="247166"/>
                  </a:lnTo>
                  <a:lnTo>
                    <a:pt x="2906076" y="220014"/>
                  </a:lnTo>
                  <a:lnTo>
                    <a:pt x="2868278" y="193696"/>
                  </a:lnTo>
                  <a:lnTo>
                    <a:pt x="2829727" y="168233"/>
                  </a:lnTo>
                  <a:lnTo>
                    <a:pt x="2790432" y="143640"/>
                  </a:lnTo>
                  <a:lnTo>
                    <a:pt x="2750401" y="119937"/>
                  </a:lnTo>
                  <a:lnTo>
                    <a:pt x="2709644" y="97141"/>
                  </a:lnTo>
                  <a:lnTo>
                    <a:pt x="2668169" y="75271"/>
                  </a:lnTo>
                  <a:lnTo>
                    <a:pt x="2625986" y="54343"/>
                  </a:lnTo>
                  <a:lnTo>
                    <a:pt x="2583102" y="34377"/>
                  </a:lnTo>
                  <a:lnTo>
                    <a:pt x="2539527" y="15390"/>
                  </a:lnTo>
                  <a:lnTo>
                    <a:pt x="2501667" y="0"/>
                  </a:lnTo>
                  <a:close/>
                </a:path>
              </a:pathLst>
            </a:custGeom>
            <a:solidFill>
              <a:srgbClr val="CC00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563238" y="1038097"/>
              <a:ext cx="781050" cy="1171575"/>
            </a:xfrm>
            <a:custGeom>
              <a:avLst/>
              <a:gdLst/>
              <a:ahLst/>
              <a:cxnLst/>
              <a:rect l="l" t="t" r="r" b="b"/>
              <a:pathLst>
                <a:path w="781050" h="1171575">
                  <a:moveTo>
                    <a:pt x="130175" y="0"/>
                  </a:moveTo>
                  <a:lnTo>
                    <a:pt x="0" y="0"/>
                  </a:lnTo>
                  <a:lnTo>
                    <a:pt x="0" y="1171575"/>
                  </a:lnTo>
                  <a:lnTo>
                    <a:pt x="130175" y="1171575"/>
                  </a:lnTo>
                  <a:lnTo>
                    <a:pt x="130175" y="0"/>
                  </a:lnTo>
                  <a:close/>
                </a:path>
                <a:path w="781050" h="1171575">
                  <a:moveTo>
                    <a:pt x="455612" y="0"/>
                  </a:moveTo>
                  <a:lnTo>
                    <a:pt x="325437" y="0"/>
                  </a:lnTo>
                  <a:lnTo>
                    <a:pt x="325437" y="1171575"/>
                  </a:lnTo>
                  <a:lnTo>
                    <a:pt x="455612" y="1171575"/>
                  </a:lnTo>
                  <a:lnTo>
                    <a:pt x="455612" y="0"/>
                  </a:lnTo>
                  <a:close/>
                </a:path>
                <a:path w="781050" h="1171575">
                  <a:moveTo>
                    <a:pt x="781050" y="0"/>
                  </a:moveTo>
                  <a:lnTo>
                    <a:pt x="650875" y="0"/>
                  </a:lnTo>
                  <a:lnTo>
                    <a:pt x="650875" y="1171575"/>
                  </a:lnTo>
                  <a:lnTo>
                    <a:pt x="781050" y="1171575"/>
                  </a:lnTo>
                  <a:lnTo>
                    <a:pt x="781050" y="0"/>
                  </a:lnTo>
                  <a:close/>
                </a:path>
              </a:pathLst>
            </a:custGeom>
            <a:solidFill>
              <a:srgbClr val="F5F5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748202" y="8268550"/>
              <a:ext cx="1539875" cy="1214755"/>
            </a:xfrm>
            <a:custGeom>
              <a:avLst/>
              <a:gdLst/>
              <a:ahLst/>
              <a:cxnLst/>
              <a:rect l="l" t="t" r="r" b="b"/>
              <a:pathLst>
                <a:path w="1539875" h="1214754">
                  <a:moveTo>
                    <a:pt x="1539798" y="1012012"/>
                  </a:moveTo>
                  <a:lnTo>
                    <a:pt x="0" y="1012012"/>
                  </a:lnTo>
                  <a:lnTo>
                    <a:pt x="0" y="1214412"/>
                  </a:lnTo>
                  <a:lnTo>
                    <a:pt x="1539798" y="1214412"/>
                  </a:lnTo>
                  <a:lnTo>
                    <a:pt x="1539798" y="1012012"/>
                  </a:lnTo>
                  <a:close/>
                </a:path>
                <a:path w="1539875" h="1214754">
                  <a:moveTo>
                    <a:pt x="1539798" y="505993"/>
                  </a:moveTo>
                  <a:lnTo>
                    <a:pt x="0" y="505993"/>
                  </a:lnTo>
                  <a:lnTo>
                    <a:pt x="0" y="708393"/>
                  </a:lnTo>
                  <a:lnTo>
                    <a:pt x="1539798" y="708393"/>
                  </a:lnTo>
                  <a:lnTo>
                    <a:pt x="1539798" y="505993"/>
                  </a:lnTo>
                  <a:close/>
                </a:path>
                <a:path w="1539875" h="1214754">
                  <a:moveTo>
                    <a:pt x="1539798" y="0"/>
                  </a:moveTo>
                  <a:lnTo>
                    <a:pt x="0" y="0"/>
                  </a:lnTo>
                  <a:lnTo>
                    <a:pt x="0" y="202399"/>
                  </a:lnTo>
                  <a:lnTo>
                    <a:pt x="1539798" y="202399"/>
                  </a:lnTo>
                  <a:lnTo>
                    <a:pt x="1539798" y="0"/>
                  </a:lnTo>
                  <a:close/>
                </a:path>
              </a:pathLst>
            </a:custGeom>
            <a:solidFill>
              <a:srgbClr val="FCBD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30773" y="4144924"/>
              <a:ext cx="11296642" cy="473391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41974" y="1830741"/>
              <a:ext cx="6854723" cy="55916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575839" y="1829044"/>
              <a:ext cx="1275232" cy="55703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43575" y="2884435"/>
              <a:ext cx="11723065" cy="572274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325714" y="2886925"/>
            <a:ext cx="238340" cy="552450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20856B21-3716-4A79-97F1-A2594C295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796498" y="3102173"/>
            <a:ext cx="12387580" cy="46266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177290" indent="-635">
              <a:lnSpc>
                <a:spcPct val="116599"/>
              </a:lnSpc>
              <a:spcBef>
                <a:spcPts val="95"/>
              </a:spcBef>
              <a:tabLst>
                <a:tab pos="469265" algn="l"/>
                <a:tab pos="1399540" algn="l"/>
                <a:tab pos="2023110" algn="l"/>
                <a:tab pos="3208655" algn="l"/>
                <a:tab pos="4639945" algn="l"/>
                <a:tab pos="5249545" algn="l"/>
                <a:tab pos="5272405" algn="l"/>
                <a:tab pos="6579234" algn="l"/>
                <a:tab pos="6733540" algn="l"/>
                <a:tab pos="7959090" algn="l"/>
                <a:tab pos="8075295" algn="l"/>
                <a:tab pos="9296400" algn="l"/>
                <a:tab pos="10293350" algn="l"/>
              </a:tabLst>
            </a:pPr>
            <a:r>
              <a:rPr sz="3700" dirty="0">
                <a:solidFill>
                  <a:srgbClr val="737373"/>
                </a:solidFill>
                <a:latin typeface="ABeeZee"/>
                <a:cs typeface="ABeeZee"/>
              </a:rPr>
              <a:t>It	can	provide	evidence		about	how,	when	and	why  services,	treatments	or	other	things		work	well</a:t>
            </a:r>
            <a:endParaRPr sz="3700">
              <a:latin typeface="ABeeZee"/>
              <a:cs typeface="ABeeZee"/>
            </a:endParaRPr>
          </a:p>
          <a:p>
            <a:pPr marL="12700" marR="446405" indent="-635">
              <a:lnSpc>
                <a:spcPts val="5180"/>
              </a:lnSpc>
              <a:spcBef>
                <a:spcPts val="295"/>
              </a:spcBef>
              <a:tabLst>
                <a:tab pos="469265" algn="l"/>
                <a:tab pos="1399540" algn="l"/>
                <a:tab pos="1508760" algn="l"/>
                <a:tab pos="2525395" algn="l"/>
                <a:tab pos="2742565" algn="l"/>
                <a:tab pos="3133725" algn="l"/>
                <a:tab pos="4872990" algn="l"/>
                <a:tab pos="6369050" algn="l"/>
                <a:tab pos="7451090" algn="l"/>
                <a:tab pos="8732520" algn="l"/>
                <a:tab pos="10107295" algn="l"/>
                <a:tab pos="10716895" algn="l"/>
              </a:tabLst>
            </a:pPr>
            <a:r>
              <a:rPr sz="3700" dirty="0">
                <a:solidFill>
                  <a:srgbClr val="737373"/>
                </a:solidFill>
                <a:latin typeface="ABeeZee"/>
                <a:cs typeface="ABeeZee"/>
              </a:rPr>
              <a:t>It	can	help	to	change	things	that	don’t	work,	or	make  things		work	better</a:t>
            </a:r>
            <a:endParaRPr sz="3700">
              <a:latin typeface="ABeeZee"/>
              <a:cs typeface="ABeeZee"/>
            </a:endParaRPr>
          </a:p>
          <a:p>
            <a:pPr marL="12700">
              <a:lnSpc>
                <a:spcPct val="100000"/>
              </a:lnSpc>
              <a:spcBef>
                <a:spcPts val="430"/>
              </a:spcBef>
              <a:tabLst>
                <a:tab pos="469265" algn="l"/>
                <a:tab pos="1399540" algn="l"/>
                <a:tab pos="2525395" algn="l"/>
                <a:tab pos="3133725" algn="l"/>
                <a:tab pos="4625340" algn="l"/>
                <a:tab pos="7322184" algn="l"/>
                <a:tab pos="8183245" algn="l"/>
                <a:tab pos="10894695" algn="l"/>
              </a:tabLst>
            </a:pPr>
            <a:r>
              <a:rPr sz="3700" dirty="0">
                <a:solidFill>
                  <a:srgbClr val="737373"/>
                </a:solidFill>
                <a:latin typeface="ABeeZee"/>
                <a:cs typeface="ABeeZee"/>
              </a:rPr>
              <a:t>It	can	help	to	better	understand	the	experiences	and</a:t>
            </a:r>
            <a:endParaRPr sz="3700">
              <a:latin typeface="ABeeZee"/>
              <a:cs typeface="ABeeZee"/>
            </a:endParaRPr>
          </a:p>
          <a:p>
            <a:pPr marL="13335" marR="5080" indent="-635">
              <a:lnSpc>
                <a:spcPts val="5180"/>
              </a:lnSpc>
              <a:spcBef>
                <a:spcPts val="95"/>
              </a:spcBef>
              <a:tabLst>
                <a:tab pos="1450975" algn="l"/>
                <a:tab pos="1662430" algn="l"/>
                <a:tab pos="2036445" algn="l"/>
                <a:tab pos="2272030" algn="l"/>
                <a:tab pos="3486785" algn="l"/>
                <a:tab pos="3712845" algn="l"/>
                <a:tab pos="3917950" algn="l"/>
                <a:tab pos="4297680" algn="l"/>
                <a:tab pos="5969635" algn="l"/>
                <a:tab pos="6273800" algn="l"/>
                <a:tab pos="6923405" algn="l"/>
                <a:tab pos="7488555" algn="l"/>
                <a:tab pos="8427720" algn="l"/>
                <a:tab pos="10099675" algn="l"/>
                <a:tab pos="11183620" algn="l"/>
                <a:tab pos="12084050" algn="l"/>
              </a:tabLst>
            </a:pPr>
            <a:r>
              <a:rPr sz="3700" dirty="0">
                <a:solidFill>
                  <a:srgbClr val="737373"/>
                </a:solidFill>
                <a:latin typeface="ABeeZee"/>
                <a:cs typeface="ABeeZee"/>
              </a:rPr>
              <a:t>needs	of	groups	of	people	e.g.	young	people	who	use	a  service	or	have	a	particular	lived	experience</a:t>
            </a:r>
            <a:endParaRPr sz="3700">
              <a:latin typeface="ABeeZee"/>
              <a:cs typeface="ABeeZee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0583884-1095-43CF-9689-49277A537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45084" y="2870967"/>
            <a:ext cx="11978179" cy="478153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5925306"/>
            <a:ext cx="18288000" cy="4361815"/>
            <a:chOff x="0" y="5925306"/>
            <a:chExt cx="18288000" cy="4361815"/>
          </a:xfrm>
        </p:grpSpPr>
        <p:sp>
          <p:nvSpPr>
            <p:cNvPr id="5" name="object 5"/>
            <p:cNvSpPr/>
            <p:nvPr/>
          </p:nvSpPr>
          <p:spPr>
            <a:xfrm>
              <a:off x="0" y="8902699"/>
              <a:ext cx="18288000" cy="1384300"/>
            </a:xfrm>
            <a:custGeom>
              <a:avLst/>
              <a:gdLst/>
              <a:ahLst/>
              <a:cxnLst/>
              <a:rect l="l" t="t" r="r" b="b"/>
              <a:pathLst>
                <a:path w="18288000" h="1384300">
                  <a:moveTo>
                    <a:pt x="713767" y="2424"/>
                  </a:moveTo>
                  <a:lnTo>
                    <a:pt x="35635" y="136586"/>
                  </a:lnTo>
                  <a:lnTo>
                    <a:pt x="0" y="171151"/>
                  </a:lnTo>
                  <a:lnTo>
                    <a:pt x="0" y="1384299"/>
                  </a:lnTo>
                  <a:lnTo>
                    <a:pt x="5546758" y="1384299"/>
                  </a:lnTo>
                  <a:lnTo>
                    <a:pt x="5521426" y="1376191"/>
                  </a:lnTo>
                  <a:lnTo>
                    <a:pt x="5478888" y="1362105"/>
                  </a:lnTo>
                  <a:lnTo>
                    <a:pt x="5436635" y="1347653"/>
                  </a:lnTo>
                  <a:lnTo>
                    <a:pt x="5394655" y="1332848"/>
                  </a:lnTo>
                  <a:lnTo>
                    <a:pt x="5352940" y="1317700"/>
                  </a:lnTo>
                  <a:lnTo>
                    <a:pt x="5270267" y="1286426"/>
                  </a:lnTo>
                  <a:lnTo>
                    <a:pt x="5188540" y="1253925"/>
                  </a:lnTo>
                  <a:lnTo>
                    <a:pt x="5107685" y="1220290"/>
                  </a:lnTo>
                  <a:lnTo>
                    <a:pt x="5027628" y="1185617"/>
                  </a:lnTo>
                  <a:lnTo>
                    <a:pt x="4948293" y="1149998"/>
                  </a:lnTo>
                  <a:lnTo>
                    <a:pt x="4869606" y="1113529"/>
                  </a:lnTo>
                  <a:lnTo>
                    <a:pt x="4752626" y="1057435"/>
                  </a:lnTo>
                  <a:lnTo>
                    <a:pt x="4598222" y="980542"/>
                  </a:lnTo>
                  <a:lnTo>
                    <a:pt x="3948668" y="643753"/>
                  </a:lnTo>
                  <a:lnTo>
                    <a:pt x="3794129" y="566272"/>
                  </a:lnTo>
                  <a:lnTo>
                    <a:pt x="3677013" y="509589"/>
                  </a:lnTo>
                  <a:lnTo>
                    <a:pt x="3598219" y="472657"/>
                  </a:lnTo>
                  <a:lnTo>
                    <a:pt x="3518765" y="436519"/>
                  </a:lnTo>
                  <a:lnTo>
                    <a:pt x="3438575" y="401271"/>
                  </a:lnTo>
                  <a:lnTo>
                    <a:pt x="3357575" y="367005"/>
                  </a:lnTo>
                  <a:lnTo>
                    <a:pt x="3275690" y="333817"/>
                  </a:lnTo>
                  <a:lnTo>
                    <a:pt x="3192846" y="301799"/>
                  </a:lnTo>
                  <a:lnTo>
                    <a:pt x="3151040" y="286259"/>
                  </a:lnTo>
                  <a:lnTo>
                    <a:pt x="3108967" y="271047"/>
                  </a:lnTo>
                  <a:lnTo>
                    <a:pt x="3066616" y="256175"/>
                  </a:lnTo>
                  <a:lnTo>
                    <a:pt x="3023979" y="241654"/>
                  </a:lnTo>
                  <a:lnTo>
                    <a:pt x="2981045" y="227496"/>
                  </a:lnTo>
                  <a:lnTo>
                    <a:pt x="2937807" y="213714"/>
                  </a:lnTo>
                  <a:lnTo>
                    <a:pt x="2894253" y="200318"/>
                  </a:lnTo>
                  <a:lnTo>
                    <a:pt x="2850376" y="187321"/>
                  </a:lnTo>
                  <a:lnTo>
                    <a:pt x="2806165" y="174734"/>
                  </a:lnTo>
                  <a:lnTo>
                    <a:pt x="2761612" y="162570"/>
                  </a:lnTo>
                  <a:lnTo>
                    <a:pt x="2716706" y="150839"/>
                  </a:lnTo>
                  <a:lnTo>
                    <a:pt x="2671439" y="139553"/>
                  </a:lnTo>
                  <a:lnTo>
                    <a:pt x="2625801" y="128725"/>
                  </a:lnTo>
                  <a:lnTo>
                    <a:pt x="2579784" y="118367"/>
                  </a:lnTo>
                  <a:lnTo>
                    <a:pt x="2533376" y="108489"/>
                  </a:lnTo>
                  <a:lnTo>
                    <a:pt x="2486570" y="99103"/>
                  </a:lnTo>
                  <a:lnTo>
                    <a:pt x="2439356" y="90222"/>
                  </a:lnTo>
                  <a:lnTo>
                    <a:pt x="2391724" y="81857"/>
                  </a:lnTo>
                  <a:lnTo>
                    <a:pt x="2343666" y="74020"/>
                  </a:lnTo>
                  <a:lnTo>
                    <a:pt x="2295171" y="66723"/>
                  </a:lnTo>
                  <a:lnTo>
                    <a:pt x="2246231" y="59977"/>
                  </a:lnTo>
                  <a:lnTo>
                    <a:pt x="2196836" y="53794"/>
                  </a:lnTo>
                  <a:lnTo>
                    <a:pt x="2146977" y="48186"/>
                  </a:lnTo>
                  <a:lnTo>
                    <a:pt x="2096644" y="43165"/>
                  </a:lnTo>
                  <a:lnTo>
                    <a:pt x="2045828" y="38742"/>
                  </a:lnTo>
                  <a:lnTo>
                    <a:pt x="1994521" y="34930"/>
                  </a:lnTo>
                  <a:lnTo>
                    <a:pt x="1942711" y="31739"/>
                  </a:lnTo>
                  <a:lnTo>
                    <a:pt x="1890391" y="29182"/>
                  </a:lnTo>
                  <a:lnTo>
                    <a:pt x="713767" y="2424"/>
                  </a:lnTo>
                  <a:close/>
                </a:path>
                <a:path w="18288000" h="1384300">
                  <a:moveTo>
                    <a:pt x="13065307" y="101599"/>
                  </a:moveTo>
                  <a:lnTo>
                    <a:pt x="11049857" y="101599"/>
                  </a:lnTo>
                  <a:lnTo>
                    <a:pt x="10832147" y="165099"/>
                  </a:lnTo>
                  <a:lnTo>
                    <a:pt x="10789334" y="165099"/>
                  </a:lnTo>
                  <a:lnTo>
                    <a:pt x="10454911" y="266699"/>
                  </a:lnTo>
                  <a:lnTo>
                    <a:pt x="10414058" y="292099"/>
                  </a:lnTo>
                  <a:lnTo>
                    <a:pt x="10212682" y="355599"/>
                  </a:lnTo>
                  <a:lnTo>
                    <a:pt x="10172957" y="380999"/>
                  </a:lnTo>
                  <a:lnTo>
                    <a:pt x="10054808" y="419099"/>
                  </a:lnTo>
                  <a:lnTo>
                    <a:pt x="10015755" y="444499"/>
                  </a:lnTo>
                  <a:lnTo>
                    <a:pt x="9899525" y="482599"/>
                  </a:lnTo>
                  <a:lnTo>
                    <a:pt x="9861080" y="507999"/>
                  </a:lnTo>
                  <a:lnTo>
                    <a:pt x="9784610" y="533399"/>
                  </a:lnTo>
                  <a:lnTo>
                    <a:pt x="9746579" y="558799"/>
                  </a:lnTo>
                  <a:lnTo>
                    <a:pt x="9670902" y="584199"/>
                  </a:lnTo>
                  <a:lnTo>
                    <a:pt x="9633248" y="609599"/>
                  </a:lnTo>
                  <a:lnTo>
                    <a:pt x="9595713" y="622299"/>
                  </a:lnTo>
                  <a:lnTo>
                    <a:pt x="9558292" y="647699"/>
                  </a:lnTo>
                  <a:lnTo>
                    <a:pt x="9483776" y="673099"/>
                  </a:lnTo>
                  <a:lnTo>
                    <a:pt x="9446673" y="698499"/>
                  </a:lnTo>
                  <a:lnTo>
                    <a:pt x="9409668" y="711199"/>
                  </a:lnTo>
                  <a:lnTo>
                    <a:pt x="9372758" y="736599"/>
                  </a:lnTo>
                  <a:lnTo>
                    <a:pt x="9299204" y="761999"/>
                  </a:lnTo>
                  <a:lnTo>
                    <a:pt x="9262552" y="787399"/>
                  </a:lnTo>
                  <a:lnTo>
                    <a:pt x="9225978" y="800099"/>
                  </a:lnTo>
                  <a:lnTo>
                    <a:pt x="9189479" y="825499"/>
                  </a:lnTo>
                  <a:lnTo>
                    <a:pt x="9007955" y="914399"/>
                  </a:lnTo>
                  <a:lnTo>
                    <a:pt x="8935726" y="939799"/>
                  </a:lnTo>
                  <a:lnTo>
                    <a:pt x="8899677" y="965199"/>
                  </a:lnTo>
                  <a:lnTo>
                    <a:pt x="8827689" y="990599"/>
                  </a:lnTo>
                  <a:lnTo>
                    <a:pt x="8791743" y="1015999"/>
                  </a:lnTo>
                  <a:lnTo>
                    <a:pt x="8755824" y="1028699"/>
                  </a:lnTo>
                  <a:lnTo>
                    <a:pt x="8719926" y="1054099"/>
                  </a:lnTo>
                  <a:lnTo>
                    <a:pt x="8648183" y="1079499"/>
                  </a:lnTo>
                  <a:lnTo>
                    <a:pt x="8612329" y="1104899"/>
                  </a:lnTo>
                  <a:lnTo>
                    <a:pt x="8504789" y="1142999"/>
                  </a:lnTo>
                  <a:lnTo>
                    <a:pt x="8468937" y="1168399"/>
                  </a:lnTo>
                  <a:lnTo>
                    <a:pt x="8361307" y="1206499"/>
                  </a:lnTo>
                  <a:lnTo>
                    <a:pt x="8325393" y="1231899"/>
                  </a:lnTo>
                  <a:lnTo>
                    <a:pt x="8073057" y="1320799"/>
                  </a:lnTo>
                  <a:lnTo>
                    <a:pt x="8036827" y="1346199"/>
                  </a:lnTo>
                  <a:lnTo>
                    <a:pt x="7927778" y="1384299"/>
                  </a:lnTo>
                  <a:lnTo>
                    <a:pt x="18288000" y="1384299"/>
                  </a:lnTo>
                  <a:lnTo>
                    <a:pt x="18288000" y="647699"/>
                  </a:lnTo>
                  <a:lnTo>
                    <a:pt x="15495735" y="647699"/>
                  </a:lnTo>
                  <a:lnTo>
                    <a:pt x="15467274" y="634999"/>
                  </a:lnTo>
                  <a:lnTo>
                    <a:pt x="15377713" y="634999"/>
                  </a:lnTo>
                  <a:lnTo>
                    <a:pt x="15346398" y="622299"/>
                  </a:lnTo>
                  <a:lnTo>
                    <a:pt x="15281458" y="622299"/>
                  </a:lnTo>
                  <a:lnTo>
                    <a:pt x="15247791" y="609599"/>
                  </a:lnTo>
                  <a:lnTo>
                    <a:pt x="15177963" y="609599"/>
                  </a:lnTo>
                  <a:lnTo>
                    <a:pt x="15141761" y="596899"/>
                  </a:lnTo>
                  <a:lnTo>
                    <a:pt x="15104673" y="596899"/>
                  </a:lnTo>
                  <a:lnTo>
                    <a:pt x="15066678" y="584199"/>
                  </a:lnTo>
                  <a:lnTo>
                    <a:pt x="15027758" y="584199"/>
                  </a:lnTo>
                  <a:lnTo>
                    <a:pt x="14987891" y="571499"/>
                  </a:lnTo>
                  <a:lnTo>
                    <a:pt x="14947056" y="571499"/>
                  </a:lnTo>
                  <a:lnTo>
                    <a:pt x="14862406" y="546099"/>
                  </a:lnTo>
                  <a:lnTo>
                    <a:pt x="14818548" y="546099"/>
                  </a:lnTo>
                  <a:lnTo>
                    <a:pt x="14680606" y="507999"/>
                  </a:lnTo>
                  <a:lnTo>
                    <a:pt x="14632434" y="495299"/>
                  </a:lnTo>
                  <a:lnTo>
                    <a:pt x="14583133" y="495299"/>
                  </a:lnTo>
                  <a:lnTo>
                    <a:pt x="14428249" y="457199"/>
                  </a:lnTo>
                  <a:lnTo>
                    <a:pt x="14262469" y="419099"/>
                  </a:lnTo>
                  <a:lnTo>
                    <a:pt x="14204693" y="393699"/>
                  </a:lnTo>
                  <a:lnTo>
                    <a:pt x="13960466" y="342899"/>
                  </a:lnTo>
                  <a:lnTo>
                    <a:pt x="13896027" y="317499"/>
                  </a:lnTo>
                  <a:lnTo>
                    <a:pt x="13830194" y="304799"/>
                  </a:lnTo>
                  <a:lnTo>
                    <a:pt x="13762948" y="279399"/>
                  </a:lnTo>
                  <a:lnTo>
                    <a:pt x="13694268" y="266699"/>
                  </a:lnTo>
                  <a:lnTo>
                    <a:pt x="13624133" y="241299"/>
                  </a:lnTo>
                  <a:lnTo>
                    <a:pt x="13552524" y="228599"/>
                  </a:lnTo>
                  <a:lnTo>
                    <a:pt x="13479420" y="203199"/>
                  </a:lnTo>
                  <a:lnTo>
                    <a:pt x="13240201" y="152399"/>
                  </a:lnTo>
                  <a:lnTo>
                    <a:pt x="13181479" y="126999"/>
                  </a:lnTo>
                  <a:lnTo>
                    <a:pt x="13065307" y="101599"/>
                  </a:lnTo>
                  <a:close/>
                </a:path>
                <a:path w="18288000" h="1384300">
                  <a:moveTo>
                    <a:pt x="17664591" y="203199"/>
                  </a:moveTo>
                  <a:lnTo>
                    <a:pt x="17617790" y="215899"/>
                  </a:lnTo>
                  <a:lnTo>
                    <a:pt x="17572074" y="215899"/>
                  </a:lnTo>
                  <a:lnTo>
                    <a:pt x="17527421" y="228599"/>
                  </a:lnTo>
                  <a:lnTo>
                    <a:pt x="17441226" y="228599"/>
                  </a:lnTo>
                  <a:lnTo>
                    <a:pt x="17399642" y="241299"/>
                  </a:lnTo>
                  <a:lnTo>
                    <a:pt x="17359041" y="241299"/>
                  </a:lnTo>
                  <a:lnTo>
                    <a:pt x="17319402" y="253999"/>
                  </a:lnTo>
                  <a:lnTo>
                    <a:pt x="17280705" y="253999"/>
                  </a:lnTo>
                  <a:lnTo>
                    <a:pt x="17242930" y="266699"/>
                  </a:lnTo>
                  <a:lnTo>
                    <a:pt x="17206055" y="266699"/>
                  </a:lnTo>
                  <a:lnTo>
                    <a:pt x="17170062" y="279399"/>
                  </a:lnTo>
                  <a:lnTo>
                    <a:pt x="17134929" y="279399"/>
                  </a:lnTo>
                  <a:lnTo>
                    <a:pt x="17100637" y="292099"/>
                  </a:lnTo>
                  <a:lnTo>
                    <a:pt x="17067164" y="292099"/>
                  </a:lnTo>
                  <a:lnTo>
                    <a:pt x="17034492" y="304799"/>
                  </a:lnTo>
                  <a:lnTo>
                    <a:pt x="17002598" y="304799"/>
                  </a:lnTo>
                  <a:lnTo>
                    <a:pt x="16941069" y="330199"/>
                  </a:lnTo>
                  <a:lnTo>
                    <a:pt x="16911392" y="330199"/>
                  </a:lnTo>
                  <a:lnTo>
                    <a:pt x="16882413" y="342899"/>
                  </a:lnTo>
                  <a:lnTo>
                    <a:pt x="16854112" y="342899"/>
                  </a:lnTo>
                  <a:lnTo>
                    <a:pt x="16826468" y="355599"/>
                  </a:lnTo>
                  <a:lnTo>
                    <a:pt x="16799462" y="355599"/>
                  </a:lnTo>
                  <a:lnTo>
                    <a:pt x="16773073" y="368299"/>
                  </a:lnTo>
                  <a:lnTo>
                    <a:pt x="16747280" y="368299"/>
                  </a:lnTo>
                  <a:lnTo>
                    <a:pt x="16722064" y="380999"/>
                  </a:lnTo>
                  <a:lnTo>
                    <a:pt x="16697403" y="393699"/>
                  </a:lnTo>
                  <a:lnTo>
                    <a:pt x="16673279" y="393699"/>
                  </a:lnTo>
                  <a:lnTo>
                    <a:pt x="16649669" y="406399"/>
                  </a:lnTo>
                  <a:lnTo>
                    <a:pt x="16626555" y="406399"/>
                  </a:lnTo>
                  <a:lnTo>
                    <a:pt x="16603916" y="419099"/>
                  </a:lnTo>
                  <a:lnTo>
                    <a:pt x="16581731" y="431799"/>
                  </a:lnTo>
                  <a:lnTo>
                    <a:pt x="16559980" y="431799"/>
                  </a:lnTo>
                  <a:lnTo>
                    <a:pt x="16538643" y="444499"/>
                  </a:lnTo>
                  <a:lnTo>
                    <a:pt x="16517700" y="444499"/>
                  </a:lnTo>
                  <a:lnTo>
                    <a:pt x="16497130" y="457199"/>
                  </a:lnTo>
                  <a:lnTo>
                    <a:pt x="16476913" y="457199"/>
                  </a:lnTo>
                  <a:lnTo>
                    <a:pt x="16457028" y="469899"/>
                  </a:lnTo>
                  <a:lnTo>
                    <a:pt x="16437456" y="469899"/>
                  </a:lnTo>
                  <a:lnTo>
                    <a:pt x="16399168" y="495299"/>
                  </a:lnTo>
                  <a:lnTo>
                    <a:pt x="16325445" y="520699"/>
                  </a:lnTo>
                  <a:lnTo>
                    <a:pt x="16307490" y="520699"/>
                  </a:lnTo>
                  <a:lnTo>
                    <a:pt x="16289686" y="533399"/>
                  </a:lnTo>
                  <a:lnTo>
                    <a:pt x="16272011" y="533399"/>
                  </a:lnTo>
                  <a:lnTo>
                    <a:pt x="16254445" y="546099"/>
                  </a:lnTo>
                  <a:lnTo>
                    <a:pt x="16236968" y="546099"/>
                  </a:lnTo>
                  <a:lnTo>
                    <a:pt x="16219560" y="558799"/>
                  </a:lnTo>
                  <a:lnTo>
                    <a:pt x="16202200" y="558799"/>
                  </a:lnTo>
                  <a:lnTo>
                    <a:pt x="16184868" y="571499"/>
                  </a:lnTo>
                  <a:lnTo>
                    <a:pt x="16150208" y="571499"/>
                  </a:lnTo>
                  <a:lnTo>
                    <a:pt x="16132838" y="584199"/>
                  </a:lnTo>
                  <a:lnTo>
                    <a:pt x="16115415" y="584199"/>
                  </a:lnTo>
                  <a:lnTo>
                    <a:pt x="16097919" y="596899"/>
                  </a:lnTo>
                  <a:lnTo>
                    <a:pt x="16062625" y="596899"/>
                  </a:lnTo>
                  <a:lnTo>
                    <a:pt x="16044786" y="609599"/>
                  </a:lnTo>
                  <a:lnTo>
                    <a:pt x="16008625" y="609599"/>
                  </a:lnTo>
                  <a:lnTo>
                    <a:pt x="15990261" y="622299"/>
                  </a:lnTo>
                  <a:lnTo>
                    <a:pt x="15933795" y="622299"/>
                  </a:lnTo>
                  <a:lnTo>
                    <a:pt x="15914446" y="634999"/>
                  </a:lnTo>
                  <a:lnTo>
                    <a:pt x="15833882" y="634999"/>
                  </a:lnTo>
                  <a:lnTo>
                    <a:pt x="15812846" y="647699"/>
                  </a:lnTo>
                  <a:lnTo>
                    <a:pt x="18288000" y="647699"/>
                  </a:lnTo>
                  <a:lnTo>
                    <a:pt x="18288000" y="393699"/>
                  </a:lnTo>
                  <a:lnTo>
                    <a:pt x="17664591" y="203199"/>
                  </a:lnTo>
                  <a:close/>
                </a:path>
                <a:path w="18288000" h="1384300">
                  <a:moveTo>
                    <a:pt x="12837936" y="63499"/>
                  </a:moveTo>
                  <a:lnTo>
                    <a:pt x="11274008" y="63499"/>
                  </a:lnTo>
                  <a:lnTo>
                    <a:pt x="11228638" y="76199"/>
                  </a:lnTo>
                  <a:lnTo>
                    <a:pt x="11183543" y="76199"/>
                  </a:lnTo>
                  <a:lnTo>
                    <a:pt x="11094156" y="101599"/>
                  </a:lnTo>
                  <a:lnTo>
                    <a:pt x="13007848" y="101599"/>
                  </a:lnTo>
                  <a:lnTo>
                    <a:pt x="12837936" y="63499"/>
                  </a:lnTo>
                  <a:close/>
                </a:path>
                <a:path w="18288000" h="1384300">
                  <a:moveTo>
                    <a:pt x="12671635" y="38099"/>
                  </a:moveTo>
                  <a:lnTo>
                    <a:pt x="11411798" y="38099"/>
                  </a:lnTo>
                  <a:lnTo>
                    <a:pt x="11319655" y="63499"/>
                  </a:lnTo>
                  <a:lnTo>
                    <a:pt x="12782106" y="63499"/>
                  </a:lnTo>
                  <a:lnTo>
                    <a:pt x="12671635" y="38099"/>
                  </a:lnTo>
                  <a:close/>
                </a:path>
                <a:path w="18288000" h="1384300">
                  <a:moveTo>
                    <a:pt x="12562720" y="25399"/>
                  </a:moveTo>
                  <a:lnTo>
                    <a:pt x="11552195" y="25399"/>
                  </a:lnTo>
                  <a:lnTo>
                    <a:pt x="11505100" y="38099"/>
                  </a:lnTo>
                  <a:lnTo>
                    <a:pt x="12616985" y="38099"/>
                  </a:lnTo>
                  <a:lnTo>
                    <a:pt x="12562720" y="25399"/>
                  </a:lnTo>
                  <a:close/>
                </a:path>
                <a:path w="18288000" h="1384300">
                  <a:moveTo>
                    <a:pt x="12402198" y="12699"/>
                  </a:moveTo>
                  <a:lnTo>
                    <a:pt x="11647293" y="12699"/>
                  </a:lnTo>
                  <a:lnTo>
                    <a:pt x="11599591" y="25399"/>
                  </a:lnTo>
                  <a:lnTo>
                    <a:pt x="12455331" y="25399"/>
                  </a:lnTo>
                  <a:lnTo>
                    <a:pt x="12402198" y="12699"/>
                  </a:lnTo>
                  <a:close/>
                </a:path>
                <a:path w="18288000" h="1384300">
                  <a:moveTo>
                    <a:pt x="12245000" y="0"/>
                  </a:moveTo>
                  <a:lnTo>
                    <a:pt x="11841236" y="0"/>
                  </a:lnTo>
                  <a:lnTo>
                    <a:pt x="11792272" y="12699"/>
                  </a:lnTo>
                  <a:lnTo>
                    <a:pt x="12297037" y="12699"/>
                  </a:lnTo>
                  <a:lnTo>
                    <a:pt x="12245000" y="0"/>
                  </a:lnTo>
                  <a:close/>
                </a:path>
              </a:pathLst>
            </a:custGeom>
            <a:solidFill>
              <a:srgbClr val="E86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5925306"/>
              <a:ext cx="2199640" cy="3454400"/>
            </a:xfrm>
            <a:custGeom>
              <a:avLst/>
              <a:gdLst/>
              <a:ahLst/>
              <a:cxnLst/>
              <a:rect l="l" t="t" r="r" b="b"/>
              <a:pathLst>
                <a:path w="2199640" h="3454400">
                  <a:moveTo>
                    <a:pt x="682044" y="3441700"/>
                  </a:moveTo>
                  <a:lnTo>
                    <a:pt x="258794" y="3441700"/>
                  </a:lnTo>
                  <a:lnTo>
                    <a:pt x="279862" y="3454400"/>
                  </a:lnTo>
                  <a:lnTo>
                    <a:pt x="660975" y="3454400"/>
                  </a:lnTo>
                  <a:lnTo>
                    <a:pt x="682044" y="3441700"/>
                  </a:lnTo>
                  <a:close/>
                </a:path>
                <a:path w="2199640" h="3454400">
                  <a:moveTo>
                    <a:pt x="765976" y="3429000"/>
                  </a:moveTo>
                  <a:lnTo>
                    <a:pt x="174861" y="3429000"/>
                  </a:lnTo>
                  <a:lnTo>
                    <a:pt x="195785" y="3441700"/>
                  </a:lnTo>
                  <a:lnTo>
                    <a:pt x="745053" y="3441700"/>
                  </a:lnTo>
                  <a:lnTo>
                    <a:pt x="765976" y="3429000"/>
                  </a:lnTo>
                  <a:close/>
                </a:path>
                <a:path w="2199640" h="3454400">
                  <a:moveTo>
                    <a:pt x="849203" y="3416300"/>
                  </a:moveTo>
                  <a:lnTo>
                    <a:pt x="91635" y="3416300"/>
                  </a:lnTo>
                  <a:lnTo>
                    <a:pt x="112361" y="3429000"/>
                  </a:lnTo>
                  <a:lnTo>
                    <a:pt x="828476" y="3429000"/>
                  </a:lnTo>
                  <a:lnTo>
                    <a:pt x="849203" y="3416300"/>
                  </a:lnTo>
                  <a:close/>
                </a:path>
                <a:path w="2199640" h="3454400">
                  <a:moveTo>
                    <a:pt x="890484" y="3403600"/>
                  </a:moveTo>
                  <a:lnTo>
                    <a:pt x="50354" y="3403600"/>
                  </a:lnTo>
                  <a:lnTo>
                    <a:pt x="70966" y="3416300"/>
                  </a:lnTo>
                  <a:lnTo>
                    <a:pt x="869872" y="3416300"/>
                  </a:lnTo>
                  <a:lnTo>
                    <a:pt x="890484" y="3403600"/>
                  </a:lnTo>
                  <a:close/>
                </a:path>
                <a:path w="2199640" h="3454400">
                  <a:moveTo>
                    <a:pt x="931510" y="63500"/>
                  </a:moveTo>
                  <a:lnTo>
                    <a:pt x="0" y="63500"/>
                  </a:lnTo>
                  <a:lnTo>
                    <a:pt x="0" y="3390900"/>
                  </a:lnTo>
                  <a:lnTo>
                    <a:pt x="9328" y="3403600"/>
                  </a:lnTo>
                  <a:lnTo>
                    <a:pt x="931510" y="3403600"/>
                  </a:lnTo>
                  <a:lnTo>
                    <a:pt x="951919" y="3390900"/>
                  </a:lnTo>
                  <a:lnTo>
                    <a:pt x="972259" y="3390900"/>
                  </a:lnTo>
                  <a:lnTo>
                    <a:pt x="992526" y="3378200"/>
                  </a:lnTo>
                  <a:lnTo>
                    <a:pt x="1012710" y="3378200"/>
                  </a:lnTo>
                  <a:lnTo>
                    <a:pt x="1032812" y="3365500"/>
                  </a:lnTo>
                  <a:lnTo>
                    <a:pt x="1052828" y="3365500"/>
                  </a:lnTo>
                  <a:lnTo>
                    <a:pt x="1092605" y="3340100"/>
                  </a:lnTo>
                  <a:lnTo>
                    <a:pt x="1112350" y="3340100"/>
                  </a:lnTo>
                  <a:lnTo>
                    <a:pt x="1151550" y="3314700"/>
                  </a:lnTo>
                  <a:lnTo>
                    <a:pt x="1170995" y="3314700"/>
                  </a:lnTo>
                  <a:lnTo>
                    <a:pt x="1209572" y="3289300"/>
                  </a:lnTo>
                  <a:lnTo>
                    <a:pt x="1228696" y="3289300"/>
                  </a:lnTo>
                  <a:lnTo>
                    <a:pt x="1285365" y="3251200"/>
                  </a:lnTo>
                  <a:lnTo>
                    <a:pt x="1304015" y="3251200"/>
                  </a:lnTo>
                  <a:lnTo>
                    <a:pt x="1377323" y="3200400"/>
                  </a:lnTo>
                  <a:lnTo>
                    <a:pt x="1413170" y="3175000"/>
                  </a:lnTo>
                  <a:lnTo>
                    <a:pt x="1430882" y="3175000"/>
                  </a:lnTo>
                  <a:lnTo>
                    <a:pt x="1483138" y="3136900"/>
                  </a:lnTo>
                  <a:lnTo>
                    <a:pt x="1517223" y="3111500"/>
                  </a:lnTo>
                  <a:lnTo>
                    <a:pt x="1550670" y="3086100"/>
                  </a:lnTo>
                  <a:lnTo>
                    <a:pt x="1583469" y="3060700"/>
                  </a:lnTo>
                  <a:lnTo>
                    <a:pt x="1599616" y="3035300"/>
                  </a:lnTo>
                  <a:lnTo>
                    <a:pt x="1631402" y="3009900"/>
                  </a:lnTo>
                  <a:lnTo>
                    <a:pt x="1662492" y="2984500"/>
                  </a:lnTo>
                  <a:lnTo>
                    <a:pt x="1692857" y="2959100"/>
                  </a:lnTo>
                  <a:lnTo>
                    <a:pt x="1707766" y="2933700"/>
                  </a:lnTo>
                  <a:lnTo>
                    <a:pt x="1722488" y="2921000"/>
                  </a:lnTo>
                  <a:lnTo>
                    <a:pt x="1737022" y="2908300"/>
                  </a:lnTo>
                  <a:lnTo>
                    <a:pt x="1751366" y="2895600"/>
                  </a:lnTo>
                  <a:lnTo>
                    <a:pt x="1765518" y="2882900"/>
                  </a:lnTo>
                  <a:lnTo>
                    <a:pt x="1779473" y="2857500"/>
                  </a:lnTo>
                  <a:lnTo>
                    <a:pt x="1793230" y="2844800"/>
                  </a:lnTo>
                  <a:lnTo>
                    <a:pt x="1806789" y="2832100"/>
                  </a:lnTo>
                  <a:lnTo>
                    <a:pt x="1820147" y="2806700"/>
                  </a:lnTo>
                  <a:lnTo>
                    <a:pt x="1833303" y="2794000"/>
                  </a:lnTo>
                  <a:lnTo>
                    <a:pt x="1846255" y="2781300"/>
                  </a:lnTo>
                  <a:lnTo>
                    <a:pt x="1858999" y="2755900"/>
                  </a:lnTo>
                  <a:lnTo>
                    <a:pt x="1871531" y="2743200"/>
                  </a:lnTo>
                  <a:lnTo>
                    <a:pt x="1883851" y="2730500"/>
                  </a:lnTo>
                  <a:lnTo>
                    <a:pt x="1895959" y="2705100"/>
                  </a:lnTo>
                  <a:lnTo>
                    <a:pt x="1907856" y="2692400"/>
                  </a:lnTo>
                  <a:lnTo>
                    <a:pt x="1919531" y="2679700"/>
                  </a:lnTo>
                  <a:lnTo>
                    <a:pt x="1930989" y="2654300"/>
                  </a:lnTo>
                  <a:lnTo>
                    <a:pt x="1942228" y="2641600"/>
                  </a:lnTo>
                  <a:lnTo>
                    <a:pt x="1953245" y="2616200"/>
                  </a:lnTo>
                  <a:lnTo>
                    <a:pt x="1964045" y="2603500"/>
                  </a:lnTo>
                  <a:lnTo>
                    <a:pt x="1974615" y="2578100"/>
                  </a:lnTo>
                  <a:lnTo>
                    <a:pt x="1984958" y="2565400"/>
                  </a:lnTo>
                  <a:lnTo>
                    <a:pt x="1995079" y="2552700"/>
                  </a:lnTo>
                  <a:lnTo>
                    <a:pt x="2004964" y="2527300"/>
                  </a:lnTo>
                  <a:lnTo>
                    <a:pt x="2014617" y="2514600"/>
                  </a:lnTo>
                  <a:lnTo>
                    <a:pt x="2024038" y="2489200"/>
                  </a:lnTo>
                  <a:lnTo>
                    <a:pt x="2033230" y="2476500"/>
                  </a:lnTo>
                  <a:lnTo>
                    <a:pt x="2042181" y="2451100"/>
                  </a:lnTo>
                  <a:lnTo>
                    <a:pt x="2050896" y="2438400"/>
                  </a:lnTo>
                  <a:lnTo>
                    <a:pt x="2059373" y="2413000"/>
                  </a:lnTo>
                  <a:lnTo>
                    <a:pt x="2067609" y="2387600"/>
                  </a:lnTo>
                  <a:lnTo>
                    <a:pt x="2075610" y="2374900"/>
                  </a:lnTo>
                  <a:lnTo>
                    <a:pt x="2083366" y="2349500"/>
                  </a:lnTo>
                  <a:lnTo>
                    <a:pt x="2090880" y="2336800"/>
                  </a:lnTo>
                  <a:lnTo>
                    <a:pt x="2098152" y="2311400"/>
                  </a:lnTo>
                  <a:lnTo>
                    <a:pt x="2105174" y="2298700"/>
                  </a:lnTo>
                  <a:lnTo>
                    <a:pt x="2111951" y="2273300"/>
                  </a:lnTo>
                  <a:lnTo>
                    <a:pt x="2118480" y="2247900"/>
                  </a:lnTo>
                  <a:lnTo>
                    <a:pt x="2124759" y="2235200"/>
                  </a:lnTo>
                  <a:lnTo>
                    <a:pt x="2130795" y="2209800"/>
                  </a:lnTo>
                  <a:lnTo>
                    <a:pt x="2136579" y="2197100"/>
                  </a:lnTo>
                  <a:lnTo>
                    <a:pt x="2142111" y="2171700"/>
                  </a:lnTo>
                  <a:lnTo>
                    <a:pt x="2147390" y="2146300"/>
                  </a:lnTo>
                  <a:lnTo>
                    <a:pt x="2152424" y="2133600"/>
                  </a:lnTo>
                  <a:lnTo>
                    <a:pt x="2157201" y="2108200"/>
                  </a:lnTo>
                  <a:lnTo>
                    <a:pt x="2161721" y="2095500"/>
                  </a:lnTo>
                  <a:lnTo>
                    <a:pt x="2165983" y="2070100"/>
                  </a:lnTo>
                  <a:lnTo>
                    <a:pt x="2169998" y="2044700"/>
                  </a:lnTo>
                  <a:lnTo>
                    <a:pt x="2173756" y="2032000"/>
                  </a:lnTo>
                  <a:lnTo>
                    <a:pt x="2177256" y="2006600"/>
                  </a:lnTo>
                  <a:lnTo>
                    <a:pt x="2180499" y="1981200"/>
                  </a:lnTo>
                  <a:lnTo>
                    <a:pt x="2183483" y="1968500"/>
                  </a:lnTo>
                  <a:lnTo>
                    <a:pt x="2186208" y="1943100"/>
                  </a:lnTo>
                  <a:lnTo>
                    <a:pt x="2188675" y="1917700"/>
                  </a:lnTo>
                  <a:lnTo>
                    <a:pt x="2190888" y="1905000"/>
                  </a:lnTo>
                  <a:lnTo>
                    <a:pt x="2192836" y="1879600"/>
                  </a:lnTo>
                  <a:lnTo>
                    <a:pt x="2194525" y="1854200"/>
                  </a:lnTo>
                  <a:lnTo>
                    <a:pt x="2195955" y="1841500"/>
                  </a:lnTo>
                  <a:lnTo>
                    <a:pt x="2197124" y="1816100"/>
                  </a:lnTo>
                  <a:lnTo>
                    <a:pt x="2198033" y="1790700"/>
                  </a:lnTo>
                  <a:lnTo>
                    <a:pt x="2198684" y="1778000"/>
                  </a:lnTo>
                  <a:lnTo>
                    <a:pt x="2199076" y="1752600"/>
                  </a:lnTo>
                  <a:lnTo>
                    <a:pt x="2199206" y="1727200"/>
                  </a:lnTo>
                  <a:lnTo>
                    <a:pt x="2199076" y="1714500"/>
                  </a:lnTo>
                  <a:lnTo>
                    <a:pt x="2198684" y="1689100"/>
                  </a:lnTo>
                  <a:lnTo>
                    <a:pt x="2198033" y="1663700"/>
                  </a:lnTo>
                  <a:lnTo>
                    <a:pt x="2197124" y="1651000"/>
                  </a:lnTo>
                  <a:lnTo>
                    <a:pt x="2195955" y="1625600"/>
                  </a:lnTo>
                  <a:lnTo>
                    <a:pt x="2194525" y="1600200"/>
                  </a:lnTo>
                  <a:lnTo>
                    <a:pt x="2192836" y="1587500"/>
                  </a:lnTo>
                  <a:lnTo>
                    <a:pt x="2190888" y="1562100"/>
                  </a:lnTo>
                  <a:lnTo>
                    <a:pt x="2188675" y="1536700"/>
                  </a:lnTo>
                  <a:lnTo>
                    <a:pt x="2186208" y="1524000"/>
                  </a:lnTo>
                  <a:lnTo>
                    <a:pt x="2183483" y="1498600"/>
                  </a:lnTo>
                  <a:lnTo>
                    <a:pt x="2180499" y="1473200"/>
                  </a:lnTo>
                  <a:lnTo>
                    <a:pt x="2177256" y="1460500"/>
                  </a:lnTo>
                  <a:lnTo>
                    <a:pt x="2173756" y="1435100"/>
                  </a:lnTo>
                  <a:lnTo>
                    <a:pt x="2169998" y="1409700"/>
                  </a:lnTo>
                  <a:lnTo>
                    <a:pt x="2165983" y="1397000"/>
                  </a:lnTo>
                  <a:lnTo>
                    <a:pt x="2161721" y="1371600"/>
                  </a:lnTo>
                  <a:lnTo>
                    <a:pt x="2157201" y="1358900"/>
                  </a:lnTo>
                  <a:lnTo>
                    <a:pt x="2152424" y="1333500"/>
                  </a:lnTo>
                  <a:lnTo>
                    <a:pt x="2147390" y="1308100"/>
                  </a:lnTo>
                  <a:lnTo>
                    <a:pt x="2142111" y="1295400"/>
                  </a:lnTo>
                  <a:lnTo>
                    <a:pt x="2136581" y="1270000"/>
                  </a:lnTo>
                  <a:lnTo>
                    <a:pt x="2130801" y="1244600"/>
                  </a:lnTo>
                  <a:lnTo>
                    <a:pt x="2124772" y="1231900"/>
                  </a:lnTo>
                  <a:lnTo>
                    <a:pt x="2118485" y="1206500"/>
                  </a:lnTo>
                  <a:lnTo>
                    <a:pt x="2111953" y="1193800"/>
                  </a:lnTo>
                  <a:lnTo>
                    <a:pt x="2105175" y="1168400"/>
                  </a:lnTo>
                  <a:lnTo>
                    <a:pt x="2098152" y="1155700"/>
                  </a:lnTo>
                  <a:lnTo>
                    <a:pt x="2090880" y="1130300"/>
                  </a:lnTo>
                  <a:lnTo>
                    <a:pt x="2083366" y="1104900"/>
                  </a:lnTo>
                  <a:lnTo>
                    <a:pt x="2075610" y="1092200"/>
                  </a:lnTo>
                  <a:lnTo>
                    <a:pt x="2067609" y="1066800"/>
                  </a:lnTo>
                  <a:lnTo>
                    <a:pt x="2059373" y="1054100"/>
                  </a:lnTo>
                  <a:lnTo>
                    <a:pt x="2050896" y="1028700"/>
                  </a:lnTo>
                  <a:lnTo>
                    <a:pt x="2042181" y="1016000"/>
                  </a:lnTo>
                  <a:lnTo>
                    <a:pt x="2033230" y="990600"/>
                  </a:lnTo>
                  <a:lnTo>
                    <a:pt x="2024038" y="977900"/>
                  </a:lnTo>
                  <a:lnTo>
                    <a:pt x="2014617" y="952500"/>
                  </a:lnTo>
                  <a:lnTo>
                    <a:pt x="2004964" y="939800"/>
                  </a:lnTo>
                  <a:lnTo>
                    <a:pt x="1995079" y="914400"/>
                  </a:lnTo>
                  <a:lnTo>
                    <a:pt x="1984958" y="901700"/>
                  </a:lnTo>
                  <a:lnTo>
                    <a:pt x="1974615" y="876300"/>
                  </a:lnTo>
                  <a:lnTo>
                    <a:pt x="1964045" y="863600"/>
                  </a:lnTo>
                  <a:lnTo>
                    <a:pt x="1953245" y="838200"/>
                  </a:lnTo>
                  <a:lnTo>
                    <a:pt x="1942228" y="825500"/>
                  </a:lnTo>
                  <a:lnTo>
                    <a:pt x="1930989" y="812800"/>
                  </a:lnTo>
                  <a:lnTo>
                    <a:pt x="1919531" y="787400"/>
                  </a:lnTo>
                  <a:lnTo>
                    <a:pt x="1907856" y="774700"/>
                  </a:lnTo>
                  <a:lnTo>
                    <a:pt x="1895959" y="749300"/>
                  </a:lnTo>
                  <a:lnTo>
                    <a:pt x="1883851" y="736600"/>
                  </a:lnTo>
                  <a:lnTo>
                    <a:pt x="1871531" y="723900"/>
                  </a:lnTo>
                  <a:lnTo>
                    <a:pt x="1858999" y="698500"/>
                  </a:lnTo>
                  <a:lnTo>
                    <a:pt x="1846255" y="685800"/>
                  </a:lnTo>
                  <a:lnTo>
                    <a:pt x="1833303" y="673100"/>
                  </a:lnTo>
                  <a:lnTo>
                    <a:pt x="1820147" y="647700"/>
                  </a:lnTo>
                  <a:lnTo>
                    <a:pt x="1806789" y="635000"/>
                  </a:lnTo>
                  <a:lnTo>
                    <a:pt x="1793230" y="622300"/>
                  </a:lnTo>
                  <a:lnTo>
                    <a:pt x="1779473" y="596900"/>
                  </a:lnTo>
                  <a:lnTo>
                    <a:pt x="1765518" y="584200"/>
                  </a:lnTo>
                  <a:lnTo>
                    <a:pt x="1751366" y="571500"/>
                  </a:lnTo>
                  <a:lnTo>
                    <a:pt x="1737022" y="558800"/>
                  </a:lnTo>
                  <a:lnTo>
                    <a:pt x="1722488" y="546100"/>
                  </a:lnTo>
                  <a:lnTo>
                    <a:pt x="1707766" y="520700"/>
                  </a:lnTo>
                  <a:lnTo>
                    <a:pt x="1692857" y="508000"/>
                  </a:lnTo>
                  <a:lnTo>
                    <a:pt x="1662492" y="482600"/>
                  </a:lnTo>
                  <a:lnTo>
                    <a:pt x="1631402" y="457200"/>
                  </a:lnTo>
                  <a:lnTo>
                    <a:pt x="1615593" y="431800"/>
                  </a:lnTo>
                  <a:lnTo>
                    <a:pt x="1583469" y="406400"/>
                  </a:lnTo>
                  <a:lnTo>
                    <a:pt x="1550670" y="381000"/>
                  </a:lnTo>
                  <a:lnTo>
                    <a:pt x="1517223" y="355600"/>
                  </a:lnTo>
                  <a:lnTo>
                    <a:pt x="1465867" y="317500"/>
                  </a:lnTo>
                  <a:lnTo>
                    <a:pt x="1413170" y="279400"/>
                  </a:lnTo>
                  <a:lnTo>
                    <a:pt x="1377323" y="254000"/>
                  </a:lnTo>
                  <a:lnTo>
                    <a:pt x="1359190" y="254000"/>
                  </a:lnTo>
                  <a:lnTo>
                    <a:pt x="1285365" y="203200"/>
                  </a:lnTo>
                  <a:lnTo>
                    <a:pt x="1266591" y="203200"/>
                  </a:lnTo>
                  <a:lnTo>
                    <a:pt x="1209572" y="165100"/>
                  </a:lnTo>
                  <a:lnTo>
                    <a:pt x="1190336" y="165100"/>
                  </a:lnTo>
                  <a:lnTo>
                    <a:pt x="1151550" y="139700"/>
                  </a:lnTo>
                  <a:lnTo>
                    <a:pt x="1132000" y="139700"/>
                  </a:lnTo>
                  <a:lnTo>
                    <a:pt x="1092605" y="114300"/>
                  </a:lnTo>
                  <a:lnTo>
                    <a:pt x="1072764" y="114300"/>
                  </a:lnTo>
                  <a:lnTo>
                    <a:pt x="1052828" y="101600"/>
                  </a:lnTo>
                  <a:lnTo>
                    <a:pt x="1032812" y="101600"/>
                  </a:lnTo>
                  <a:lnTo>
                    <a:pt x="1012710" y="88900"/>
                  </a:lnTo>
                  <a:lnTo>
                    <a:pt x="992526" y="88900"/>
                  </a:lnTo>
                  <a:lnTo>
                    <a:pt x="972259" y="76200"/>
                  </a:lnTo>
                  <a:lnTo>
                    <a:pt x="951919" y="76200"/>
                  </a:lnTo>
                  <a:lnTo>
                    <a:pt x="931510" y="63500"/>
                  </a:lnTo>
                  <a:close/>
                </a:path>
                <a:path w="2199640" h="3454400">
                  <a:moveTo>
                    <a:pt x="890484" y="50800"/>
                  </a:moveTo>
                  <a:lnTo>
                    <a:pt x="50354" y="50800"/>
                  </a:lnTo>
                  <a:lnTo>
                    <a:pt x="29806" y="63500"/>
                  </a:lnTo>
                  <a:lnTo>
                    <a:pt x="911032" y="63500"/>
                  </a:lnTo>
                  <a:lnTo>
                    <a:pt x="890484" y="50800"/>
                  </a:lnTo>
                  <a:close/>
                </a:path>
                <a:path w="2199640" h="3454400">
                  <a:moveTo>
                    <a:pt x="828476" y="38100"/>
                  </a:moveTo>
                  <a:lnTo>
                    <a:pt x="112361" y="38100"/>
                  </a:lnTo>
                  <a:lnTo>
                    <a:pt x="91635" y="50800"/>
                  </a:lnTo>
                  <a:lnTo>
                    <a:pt x="849203" y="50800"/>
                  </a:lnTo>
                  <a:lnTo>
                    <a:pt x="828476" y="38100"/>
                  </a:lnTo>
                  <a:close/>
                </a:path>
                <a:path w="2199640" h="3454400">
                  <a:moveTo>
                    <a:pt x="765976" y="25400"/>
                  </a:moveTo>
                  <a:lnTo>
                    <a:pt x="174861" y="25400"/>
                  </a:lnTo>
                  <a:lnTo>
                    <a:pt x="153980" y="38100"/>
                  </a:lnTo>
                  <a:lnTo>
                    <a:pt x="786857" y="38100"/>
                  </a:lnTo>
                  <a:lnTo>
                    <a:pt x="765976" y="25400"/>
                  </a:lnTo>
                  <a:close/>
                </a:path>
                <a:path w="2199640" h="3454400">
                  <a:moveTo>
                    <a:pt x="703081" y="12700"/>
                  </a:moveTo>
                  <a:lnTo>
                    <a:pt x="237757" y="12700"/>
                  </a:lnTo>
                  <a:lnTo>
                    <a:pt x="216749" y="25400"/>
                  </a:lnTo>
                  <a:lnTo>
                    <a:pt x="724089" y="25400"/>
                  </a:lnTo>
                  <a:lnTo>
                    <a:pt x="703081" y="12700"/>
                  </a:lnTo>
                  <a:close/>
                </a:path>
                <a:path w="2199640" h="3454400">
                  <a:moveTo>
                    <a:pt x="555242" y="0"/>
                  </a:moveTo>
                  <a:lnTo>
                    <a:pt x="385596" y="0"/>
                  </a:lnTo>
                  <a:lnTo>
                    <a:pt x="364412" y="12700"/>
                  </a:lnTo>
                  <a:lnTo>
                    <a:pt x="576428" y="12700"/>
                  </a:lnTo>
                  <a:lnTo>
                    <a:pt x="555242" y="0"/>
                  </a:lnTo>
                  <a:close/>
                </a:path>
              </a:pathLst>
            </a:custGeom>
            <a:solidFill>
              <a:srgbClr val="6AA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25120" y="7105585"/>
              <a:ext cx="1821814" cy="1214755"/>
            </a:xfrm>
            <a:custGeom>
              <a:avLst/>
              <a:gdLst/>
              <a:ahLst/>
              <a:cxnLst/>
              <a:rect l="l" t="t" r="r" b="b"/>
              <a:pathLst>
                <a:path w="1821814" h="1214754">
                  <a:moveTo>
                    <a:pt x="1821649" y="1012024"/>
                  </a:moveTo>
                  <a:lnTo>
                    <a:pt x="0" y="1012024"/>
                  </a:lnTo>
                  <a:lnTo>
                    <a:pt x="0" y="1214437"/>
                  </a:lnTo>
                  <a:lnTo>
                    <a:pt x="1821649" y="1214437"/>
                  </a:lnTo>
                  <a:lnTo>
                    <a:pt x="1821649" y="1012024"/>
                  </a:lnTo>
                  <a:close/>
                </a:path>
                <a:path w="1821814" h="1214754">
                  <a:moveTo>
                    <a:pt x="1821649" y="506018"/>
                  </a:moveTo>
                  <a:lnTo>
                    <a:pt x="0" y="506018"/>
                  </a:lnTo>
                  <a:lnTo>
                    <a:pt x="0" y="708431"/>
                  </a:lnTo>
                  <a:lnTo>
                    <a:pt x="1821649" y="708431"/>
                  </a:lnTo>
                  <a:lnTo>
                    <a:pt x="1821649" y="506018"/>
                  </a:lnTo>
                  <a:close/>
                </a:path>
                <a:path w="1821814" h="1214754">
                  <a:moveTo>
                    <a:pt x="1821649" y="0"/>
                  </a:moveTo>
                  <a:lnTo>
                    <a:pt x="0" y="0"/>
                  </a:lnTo>
                  <a:lnTo>
                    <a:pt x="0" y="202412"/>
                  </a:lnTo>
                  <a:lnTo>
                    <a:pt x="1821649" y="202412"/>
                  </a:lnTo>
                  <a:lnTo>
                    <a:pt x="1821649" y="0"/>
                  </a:lnTo>
                  <a:close/>
                </a:path>
              </a:pathLst>
            </a:custGeom>
            <a:solidFill>
              <a:srgbClr val="FCBD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898532" y="7655839"/>
              <a:ext cx="389890" cy="710565"/>
            </a:xfrm>
            <a:custGeom>
              <a:avLst/>
              <a:gdLst/>
              <a:ahLst/>
              <a:cxnLst/>
              <a:rect l="l" t="t" r="r" b="b"/>
              <a:pathLst>
                <a:path w="389890" h="710565">
                  <a:moveTo>
                    <a:pt x="389467" y="451469"/>
                  </a:moveTo>
                  <a:lnTo>
                    <a:pt x="233172" y="451469"/>
                  </a:lnTo>
                  <a:lnTo>
                    <a:pt x="279343" y="452860"/>
                  </a:lnTo>
                  <a:lnTo>
                    <a:pt x="323189" y="459003"/>
                  </a:lnTo>
                  <a:lnTo>
                    <a:pt x="295490" y="506743"/>
                  </a:lnTo>
                  <a:lnTo>
                    <a:pt x="232589" y="593581"/>
                  </a:lnTo>
                  <a:lnTo>
                    <a:pt x="207444" y="637917"/>
                  </a:lnTo>
                  <a:lnTo>
                    <a:pt x="193205" y="686358"/>
                  </a:lnTo>
                  <a:lnTo>
                    <a:pt x="206987" y="693774"/>
                  </a:lnTo>
                  <a:lnTo>
                    <a:pt x="219389" y="701470"/>
                  </a:lnTo>
                  <a:lnTo>
                    <a:pt x="233452" y="707506"/>
                  </a:lnTo>
                  <a:lnTo>
                    <a:pt x="252222" y="709942"/>
                  </a:lnTo>
                  <a:lnTo>
                    <a:pt x="283076" y="677656"/>
                  </a:lnTo>
                  <a:lnTo>
                    <a:pt x="312496" y="642131"/>
                  </a:lnTo>
                  <a:lnTo>
                    <a:pt x="341014" y="604556"/>
                  </a:lnTo>
                  <a:lnTo>
                    <a:pt x="369163" y="566121"/>
                  </a:lnTo>
                  <a:lnTo>
                    <a:pt x="389467" y="538795"/>
                  </a:lnTo>
                  <a:lnTo>
                    <a:pt x="389467" y="451469"/>
                  </a:lnTo>
                  <a:close/>
                </a:path>
                <a:path w="389890" h="710565">
                  <a:moveTo>
                    <a:pt x="74375" y="358954"/>
                  </a:moveTo>
                  <a:lnTo>
                    <a:pt x="36484" y="365895"/>
                  </a:lnTo>
                  <a:lnTo>
                    <a:pt x="9984" y="383736"/>
                  </a:lnTo>
                  <a:lnTo>
                    <a:pt x="0" y="416369"/>
                  </a:lnTo>
                  <a:lnTo>
                    <a:pt x="43841" y="436610"/>
                  </a:lnTo>
                  <a:lnTo>
                    <a:pt x="90009" y="447400"/>
                  </a:lnTo>
                  <a:lnTo>
                    <a:pt x="137574" y="451580"/>
                  </a:lnTo>
                  <a:lnTo>
                    <a:pt x="185605" y="451989"/>
                  </a:lnTo>
                  <a:lnTo>
                    <a:pt x="233172" y="451469"/>
                  </a:lnTo>
                  <a:lnTo>
                    <a:pt x="389467" y="451469"/>
                  </a:lnTo>
                  <a:lnTo>
                    <a:pt x="389467" y="370420"/>
                  </a:lnTo>
                  <a:lnTo>
                    <a:pt x="348788" y="370347"/>
                  </a:lnTo>
                  <a:lnTo>
                    <a:pt x="205168" y="364604"/>
                  </a:lnTo>
                  <a:lnTo>
                    <a:pt x="163841" y="362200"/>
                  </a:lnTo>
                  <a:lnTo>
                    <a:pt x="118536" y="359020"/>
                  </a:lnTo>
                  <a:lnTo>
                    <a:pt x="74375" y="358954"/>
                  </a:lnTo>
                  <a:close/>
                </a:path>
                <a:path w="389890" h="710565">
                  <a:moveTo>
                    <a:pt x="327863" y="0"/>
                  </a:moveTo>
                  <a:lnTo>
                    <a:pt x="321780" y="48794"/>
                  </a:lnTo>
                  <a:lnTo>
                    <a:pt x="324190" y="95870"/>
                  </a:lnTo>
                  <a:lnTo>
                    <a:pt x="332793" y="141732"/>
                  </a:lnTo>
                  <a:lnTo>
                    <a:pt x="345289" y="186882"/>
                  </a:lnTo>
                  <a:lnTo>
                    <a:pt x="359375" y="231822"/>
                  </a:lnTo>
                  <a:lnTo>
                    <a:pt x="372752" y="277057"/>
                  </a:lnTo>
                  <a:lnTo>
                    <a:pt x="383119" y="323089"/>
                  </a:lnTo>
                  <a:lnTo>
                    <a:pt x="388175" y="370420"/>
                  </a:lnTo>
                  <a:lnTo>
                    <a:pt x="389467" y="370420"/>
                  </a:lnTo>
                  <a:lnTo>
                    <a:pt x="389467" y="124846"/>
                  </a:lnTo>
                  <a:lnTo>
                    <a:pt x="377557" y="89078"/>
                  </a:lnTo>
                  <a:lnTo>
                    <a:pt x="356687" y="42487"/>
                  </a:lnTo>
                  <a:lnTo>
                    <a:pt x="327863" y="0"/>
                  </a:lnTo>
                  <a:close/>
                </a:path>
              </a:pathLst>
            </a:custGeom>
            <a:solidFill>
              <a:srgbClr val="1111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013923" y="8245272"/>
              <a:ext cx="1699260" cy="1593215"/>
            </a:xfrm>
            <a:custGeom>
              <a:avLst/>
              <a:gdLst/>
              <a:ahLst/>
              <a:cxnLst/>
              <a:rect l="l" t="t" r="r" b="b"/>
              <a:pathLst>
                <a:path w="1699259" h="1593215">
                  <a:moveTo>
                    <a:pt x="1139204" y="0"/>
                  </a:moveTo>
                  <a:lnTo>
                    <a:pt x="1090263" y="33644"/>
                  </a:lnTo>
                  <a:lnTo>
                    <a:pt x="1045941" y="69376"/>
                  </a:lnTo>
                  <a:lnTo>
                    <a:pt x="1005861" y="106888"/>
                  </a:lnTo>
                  <a:lnTo>
                    <a:pt x="969645" y="145869"/>
                  </a:lnTo>
                  <a:lnTo>
                    <a:pt x="936915" y="186010"/>
                  </a:lnTo>
                  <a:lnTo>
                    <a:pt x="907294" y="227003"/>
                  </a:lnTo>
                  <a:lnTo>
                    <a:pt x="880404" y="268537"/>
                  </a:lnTo>
                  <a:lnTo>
                    <a:pt x="855867" y="310303"/>
                  </a:lnTo>
                  <a:lnTo>
                    <a:pt x="833306" y="351992"/>
                  </a:lnTo>
                  <a:lnTo>
                    <a:pt x="812342" y="393295"/>
                  </a:lnTo>
                  <a:lnTo>
                    <a:pt x="792599" y="433902"/>
                  </a:lnTo>
                  <a:lnTo>
                    <a:pt x="755263" y="511791"/>
                  </a:lnTo>
                  <a:lnTo>
                    <a:pt x="736914" y="548454"/>
                  </a:lnTo>
                  <a:lnTo>
                    <a:pt x="718275" y="583183"/>
                  </a:lnTo>
                  <a:lnTo>
                    <a:pt x="688671" y="547051"/>
                  </a:lnTo>
                  <a:lnTo>
                    <a:pt x="660548" y="507614"/>
                  </a:lnTo>
                  <a:lnTo>
                    <a:pt x="633346" y="466087"/>
                  </a:lnTo>
                  <a:lnTo>
                    <a:pt x="606507" y="423683"/>
                  </a:lnTo>
                  <a:lnTo>
                    <a:pt x="579472" y="381615"/>
                  </a:lnTo>
                  <a:lnTo>
                    <a:pt x="551683" y="341098"/>
                  </a:lnTo>
                  <a:lnTo>
                    <a:pt x="522582" y="303344"/>
                  </a:lnTo>
                  <a:lnTo>
                    <a:pt x="491610" y="269566"/>
                  </a:lnTo>
                  <a:lnTo>
                    <a:pt x="458208" y="240979"/>
                  </a:lnTo>
                  <a:lnTo>
                    <a:pt x="421819" y="218795"/>
                  </a:lnTo>
                  <a:lnTo>
                    <a:pt x="404527" y="260308"/>
                  </a:lnTo>
                  <a:lnTo>
                    <a:pt x="397505" y="302143"/>
                  </a:lnTo>
                  <a:lnTo>
                    <a:pt x="399338" y="344261"/>
                  </a:lnTo>
                  <a:lnTo>
                    <a:pt x="408612" y="386620"/>
                  </a:lnTo>
                  <a:lnTo>
                    <a:pt x="423912" y="429181"/>
                  </a:lnTo>
                  <a:lnTo>
                    <a:pt x="443825" y="471903"/>
                  </a:lnTo>
                  <a:lnTo>
                    <a:pt x="466935" y="514746"/>
                  </a:lnTo>
                  <a:lnTo>
                    <a:pt x="491829" y="557671"/>
                  </a:lnTo>
                  <a:lnTo>
                    <a:pt x="517091" y="600636"/>
                  </a:lnTo>
                  <a:lnTo>
                    <a:pt x="541309" y="643601"/>
                  </a:lnTo>
                  <a:lnTo>
                    <a:pt x="563066" y="686527"/>
                  </a:lnTo>
                  <a:lnTo>
                    <a:pt x="580950" y="729373"/>
                  </a:lnTo>
                  <a:lnTo>
                    <a:pt x="546843" y="734060"/>
                  </a:lnTo>
                  <a:lnTo>
                    <a:pt x="509301" y="738063"/>
                  </a:lnTo>
                  <a:lnTo>
                    <a:pt x="382918" y="749413"/>
                  </a:lnTo>
                  <a:lnTo>
                    <a:pt x="338489" y="754124"/>
                  </a:lnTo>
                  <a:lnTo>
                    <a:pt x="294051" y="759873"/>
                  </a:lnTo>
                  <a:lnTo>
                    <a:pt x="250290" y="767004"/>
                  </a:lnTo>
                  <a:lnTo>
                    <a:pt x="207892" y="775862"/>
                  </a:lnTo>
                  <a:lnTo>
                    <a:pt x="167542" y="786791"/>
                  </a:lnTo>
                  <a:lnTo>
                    <a:pt x="129924" y="800136"/>
                  </a:lnTo>
                  <a:lnTo>
                    <a:pt x="65631" y="835448"/>
                  </a:lnTo>
                  <a:lnTo>
                    <a:pt x="20495" y="884553"/>
                  </a:lnTo>
                  <a:lnTo>
                    <a:pt x="0" y="950207"/>
                  </a:lnTo>
                  <a:lnTo>
                    <a:pt x="705" y="990100"/>
                  </a:lnTo>
                  <a:lnTo>
                    <a:pt x="9628" y="1035164"/>
                  </a:lnTo>
                  <a:lnTo>
                    <a:pt x="55584" y="1035904"/>
                  </a:lnTo>
                  <a:lnTo>
                    <a:pt x="101661" y="1032439"/>
                  </a:lnTo>
                  <a:lnTo>
                    <a:pt x="147833" y="1025834"/>
                  </a:lnTo>
                  <a:lnTo>
                    <a:pt x="194072" y="1017153"/>
                  </a:lnTo>
                  <a:lnTo>
                    <a:pt x="286643" y="997821"/>
                  </a:lnTo>
                  <a:lnTo>
                    <a:pt x="332921" y="989300"/>
                  </a:lnTo>
                  <a:lnTo>
                    <a:pt x="379158" y="982960"/>
                  </a:lnTo>
                  <a:lnTo>
                    <a:pt x="425326" y="979867"/>
                  </a:lnTo>
                  <a:lnTo>
                    <a:pt x="471398" y="981085"/>
                  </a:lnTo>
                  <a:lnTo>
                    <a:pt x="517348" y="987678"/>
                  </a:lnTo>
                  <a:lnTo>
                    <a:pt x="470517" y="1070738"/>
                  </a:lnTo>
                  <a:lnTo>
                    <a:pt x="446455" y="1114465"/>
                  </a:lnTo>
                  <a:lnTo>
                    <a:pt x="423063" y="1159379"/>
                  </a:lnTo>
                  <a:lnTo>
                    <a:pt x="401169" y="1205273"/>
                  </a:lnTo>
                  <a:lnTo>
                    <a:pt x="381598" y="1251939"/>
                  </a:lnTo>
                  <a:lnTo>
                    <a:pt x="365177" y="1299171"/>
                  </a:lnTo>
                  <a:lnTo>
                    <a:pt x="354108" y="1336312"/>
                  </a:lnTo>
                  <a:lnTo>
                    <a:pt x="343435" y="1376825"/>
                  </a:lnTo>
                  <a:lnTo>
                    <a:pt x="335356" y="1418962"/>
                  </a:lnTo>
                  <a:lnTo>
                    <a:pt x="332068" y="1460977"/>
                  </a:lnTo>
                  <a:lnTo>
                    <a:pt x="335769" y="1501121"/>
                  </a:lnTo>
                  <a:lnTo>
                    <a:pt x="348657" y="1537646"/>
                  </a:lnTo>
                  <a:lnTo>
                    <a:pt x="372929" y="1568804"/>
                  </a:lnTo>
                  <a:lnTo>
                    <a:pt x="410782" y="1592846"/>
                  </a:lnTo>
                  <a:lnTo>
                    <a:pt x="432748" y="1556121"/>
                  </a:lnTo>
                  <a:lnTo>
                    <a:pt x="453941" y="1517602"/>
                  </a:lnTo>
                  <a:lnTo>
                    <a:pt x="474715" y="1477528"/>
                  </a:lnTo>
                  <a:lnTo>
                    <a:pt x="538075" y="1350359"/>
                  </a:lnTo>
                  <a:lnTo>
                    <a:pt x="560723" y="1306450"/>
                  </a:lnTo>
                  <a:lnTo>
                    <a:pt x="584728" y="1262179"/>
                  </a:lnTo>
                  <a:lnTo>
                    <a:pt x="610443" y="1217784"/>
                  </a:lnTo>
                  <a:lnTo>
                    <a:pt x="638224" y="1173504"/>
                  </a:lnTo>
                  <a:lnTo>
                    <a:pt x="668426" y="1129578"/>
                  </a:lnTo>
                  <a:lnTo>
                    <a:pt x="701402" y="1086245"/>
                  </a:lnTo>
                  <a:lnTo>
                    <a:pt x="737509" y="1043742"/>
                  </a:lnTo>
                  <a:lnTo>
                    <a:pt x="777101" y="1002309"/>
                  </a:lnTo>
                  <a:lnTo>
                    <a:pt x="806578" y="1044127"/>
                  </a:lnTo>
                  <a:lnTo>
                    <a:pt x="833671" y="1087624"/>
                  </a:lnTo>
                  <a:lnTo>
                    <a:pt x="859294" y="1131767"/>
                  </a:lnTo>
                  <a:lnTo>
                    <a:pt x="884358" y="1175524"/>
                  </a:lnTo>
                  <a:lnTo>
                    <a:pt x="909776" y="1217865"/>
                  </a:lnTo>
                  <a:lnTo>
                    <a:pt x="936459" y="1257757"/>
                  </a:lnTo>
                  <a:lnTo>
                    <a:pt x="965319" y="1294168"/>
                  </a:lnTo>
                  <a:lnTo>
                    <a:pt x="997269" y="1326067"/>
                  </a:lnTo>
                  <a:lnTo>
                    <a:pt x="1033220" y="1352423"/>
                  </a:lnTo>
                  <a:lnTo>
                    <a:pt x="1074085" y="1372203"/>
                  </a:lnTo>
                  <a:lnTo>
                    <a:pt x="1120776" y="1384376"/>
                  </a:lnTo>
                  <a:lnTo>
                    <a:pt x="1124460" y="1341233"/>
                  </a:lnTo>
                  <a:lnTo>
                    <a:pt x="1120905" y="1297962"/>
                  </a:lnTo>
                  <a:lnTo>
                    <a:pt x="1111216" y="1254574"/>
                  </a:lnTo>
                  <a:lnTo>
                    <a:pt x="1096497" y="1211083"/>
                  </a:lnTo>
                  <a:lnTo>
                    <a:pt x="1077852" y="1167500"/>
                  </a:lnTo>
                  <a:lnTo>
                    <a:pt x="1056386" y="1123840"/>
                  </a:lnTo>
                  <a:lnTo>
                    <a:pt x="1033204" y="1080114"/>
                  </a:lnTo>
                  <a:lnTo>
                    <a:pt x="1009410" y="1036336"/>
                  </a:lnTo>
                  <a:lnTo>
                    <a:pt x="986109" y="992517"/>
                  </a:lnTo>
                  <a:lnTo>
                    <a:pt x="964404" y="948671"/>
                  </a:lnTo>
                  <a:lnTo>
                    <a:pt x="945402" y="904811"/>
                  </a:lnTo>
                  <a:lnTo>
                    <a:pt x="994076" y="892755"/>
                  </a:lnTo>
                  <a:lnTo>
                    <a:pt x="1042689" y="882795"/>
                  </a:lnTo>
                  <a:lnTo>
                    <a:pt x="1091256" y="874318"/>
                  </a:lnTo>
                  <a:lnTo>
                    <a:pt x="1188302" y="859366"/>
                  </a:lnTo>
                  <a:lnTo>
                    <a:pt x="1236809" y="851667"/>
                  </a:lnTo>
                  <a:lnTo>
                    <a:pt x="1285324" y="843003"/>
                  </a:lnTo>
                  <a:lnTo>
                    <a:pt x="1333859" y="832762"/>
                  </a:lnTo>
                  <a:lnTo>
                    <a:pt x="1382430" y="820333"/>
                  </a:lnTo>
                  <a:lnTo>
                    <a:pt x="1431048" y="805103"/>
                  </a:lnTo>
                  <a:lnTo>
                    <a:pt x="1479729" y="786460"/>
                  </a:lnTo>
                  <a:lnTo>
                    <a:pt x="1512992" y="794239"/>
                  </a:lnTo>
                  <a:lnTo>
                    <a:pt x="1589867" y="789300"/>
                  </a:lnTo>
                  <a:lnTo>
                    <a:pt x="1627333" y="776999"/>
                  </a:lnTo>
                  <a:lnTo>
                    <a:pt x="1684952" y="733772"/>
                  </a:lnTo>
                  <a:lnTo>
                    <a:pt x="1699000" y="667097"/>
                  </a:lnTo>
                  <a:lnTo>
                    <a:pt x="1682002" y="625487"/>
                  </a:lnTo>
                  <a:lnTo>
                    <a:pt x="1632993" y="617300"/>
                  </a:lnTo>
                  <a:lnTo>
                    <a:pt x="1583926" y="612827"/>
                  </a:lnTo>
                  <a:lnTo>
                    <a:pt x="1534814" y="611562"/>
                  </a:lnTo>
                  <a:lnTo>
                    <a:pt x="1485671" y="612999"/>
                  </a:lnTo>
                  <a:lnTo>
                    <a:pt x="1436509" y="616633"/>
                  </a:lnTo>
                  <a:lnTo>
                    <a:pt x="1387342" y="621958"/>
                  </a:lnTo>
                  <a:lnTo>
                    <a:pt x="1338183" y="628467"/>
                  </a:lnTo>
                  <a:lnTo>
                    <a:pt x="1239941" y="643016"/>
                  </a:lnTo>
                  <a:lnTo>
                    <a:pt x="1190886" y="650043"/>
                  </a:lnTo>
                  <a:lnTo>
                    <a:pt x="1141891" y="656232"/>
                  </a:lnTo>
                  <a:lnTo>
                    <a:pt x="1092971" y="661076"/>
                  </a:lnTo>
                  <a:lnTo>
                    <a:pt x="1044138" y="664068"/>
                  </a:lnTo>
                  <a:lnTo>
                    <a:pt x="995406" y="664704"/>
                  </a:lnTo>
                  <a:lnTo>
                    <a:pt x="946788" y="662477"/>
                  </a:lnTo>
                  <a:lnTo>
                    <a:pt x="898297" y="656882"/>
                  </a:lnTo>
                  <a:lnTo>
                    <a:pt x="906889" y="620306"/>
                  </a:lnTo>
                  <a:lnTo>
                    <a:pt x="920725" y="583867"/>
                  </a:lnTo>
                  <a:lnTo>
                    <a:pt x="938927" y="547541"/>
                  </a:lnTo>
                  <a:lnTo>
                    <a:pt x="960619" y="511304"/>
                  </a:lnTo>
                  <a:lnTo>
                    <a:pt x="984922" y="475132"/>
                  </a:lnTo>
                  <a:lnTo>
                    <a:pt x="1010959" y="439002"/>
                  </a:lnTo>
                  <a:lnTo>
                    <a:pt x="1064724" y="366771"/>
                  </a:lnTo>
                  <a:lnTo>
                    <a:pt x="1090698" y="330622"/>
                  </a:lnTo>
                  <a:lnTo>
                    <a:pt x="1114894" y="294419"/>
                  </a:lnTo>
                  <a:lnTo>
                    <a:pt x="1136437" y="258139"/>
                  </a:lnTo>
                  <a:lnTo>
                    <a:pt x="1154448" y="221757"/>
                  </a:lnTo>
                  <a:lnTo>
                    <a:pt x="1168050" y="185250"/>
                  </a:lnTo>
                  <a:lnTo>
                    <a:pt x="1178515" y="111764"/>
                  </a:lnTo>
                  <a:lnTo>
                    <a:pt x="1173623" y="74738"/>
                  </a:lnTo>
                  <a:lnTo>
                    <a:pt x="1160812" y="37491"/>
                  </a:lnTo>
                  <a:lnTo>
                    <a:pt x="1139204" y="0"/>
                  </a:lnTo>
                  <a:close/>
                </a:path>
              </a:pathLst>
            </a:custGeom>
            <a:solidFill>
              <a:srgbClr val="FFE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6984434" y="7332827"/>
              <a:ext cx="1129665" cy="2466975"/>
            </a:xfrm>
            <a:custGeom>
              <a:avLst/>
              <a:gdLst/>
              <a:ahLst/>
              <a:cxnLst/>
              <a:rect l="l" t="t" r="r" b="b"/>
              <a:pathLst>
                <a:path w="1129665" h="2466975">
                  <a:moveTo>
                    <a:pt x="353212" y="126453"/>
                  </a:moveTo>
                  <a:lnTo>
                    <a:pt x="333476" y="71170"/>
                  </a:lnTo>
                  <a:lnTo>
                    <a:pt x="284429" y="35941"/>
                  </a:lnTo>
                  <a:lnTo>
                    <a:pt x="284429" y="107327"/>
                  </a:lnTo>
                  <a:lnTo>
                    <a:pt x="281457" y="114134"/>
                  </a:lnTo>
                  <a:lnTo>
                    <a:pt x="276542" y="121208"/>
                  </a:lnTo>
                  <a:lnTo>
                    <a:pt x="270929" y="128701"/>
                  </a:lnTo>
                  <a:lnTo>
                    <a:pt x="257517" y="114744"/>
                  </a:lnTo>
                  <a:lnTo>
                    <a:pt x="242862" y="94894"/>
                  </a:lnTo>
                  <a:lnTo>
                    <a:pt x="242862" y="177419"/>
                  </a:lnTo>
                  <a:lnTo>
                    <a:pt x="242112" y="190106"/>
                  </a:lnTo>
                  <a:lnTo>
                    <a:pt x="239153" y="201409"/>
                  </a:lnTo>
                  <a:lnTo>
                    <a:pt x="232879" y="211061"/>
                  </a:lnTo>
                  <a:lnTo>
                    <a:pt x="222186" y="218757"/>
                  </a:lnTo>
                  <a:lnTo>
                    <a:pt x="219468" y="205524"/>
                  </a:lnTo>
                  <a:lnTo>
                    <a:pt x="218135" y="192570"/>
                  </a:lnTo>
                  <a:lnTo>
                    <a:pt x="215138" y="180162"/>
                  </a:lnTo>
                  <a:lnTo>
                    <a:pt x="207441" y="168579"/>
                  </a:lnTo>
                  <a:lnTo>
                    <a:pt x="214845" y="163944"/>
                  </a:lnTo>
                  <a:lnTo>
                    <a:pt x="223494" y="165811"/>
                  </a:lnTo>
                  <a:lnTo>
                    <a:pt x="232968" y="171272"/>
                  </a:lnTo>
                  <a:lnTo>
                    <a:pt x="242862" y="177419"/>
                  </a:lnTo>
                  <a:lnTo>
                    <a:pt x="242862" y="94894"/>
                  </a:lnTo>
                  <a:lnTo>
                    <a:pt x="235673" y="85140"/>
                  </a:lnTo>
                  <a:lnTo>
                    <a:pt x="230263" y="79514"/>
                  </a:lnTo>
                  <a:lnTo>
                    <a:pt x="222262" y="71170"/>
                  </a:lnTo>
                  <a:lnTo>
                    <a:pt x="235889" y="71424"/>
                  </a:lnTo>
                  <a:lnTo>
                    <a:pt x="251587" y="79832"/>
                  </a:lnTo>
                  <a:lnTo>
                    <a:pt x="268109" y="91287"/>
                  </a:lnTo>
                  <a:lnTo>
                    <a:pt x="284226" y="100660"/>
                  </a:lnTo>
                  <a:lnTo>
                    <a:pt x="284429" y="107327"/>
                  </a:lnTo>
                  <a:lnTo>
                    <a:pt x="284429" y="35941"/>
                  </a:lnTo>
                  <a:lnTo>
                    <a:pt x="278726" y="32410"/>
                  </a:lnTo>
                  <a:lnTo>
                    <a:pt x="247650" y="15913"/>
                  </a:lnTo>
                  <a:lnTo>
                    <a:pt x="219341" y="3276"/>
                  </a:lnTo>
                  <a:lnTo>
                    <a:pt x="188595" y="0"/>
                  </a:lnTo>
                  <a:lnTo>
                    <a:pt x="176504" y="2120"/>
                  </a:lnTo>
                  <a:lnTo>
                    <a:pt x="176504" y="72669"/>
                  </a:lnTo>
                  <a:lnTo>
                    <a:pt x="167157" y="78511"/>
                  </a:lnTo>
                  <a:lnTo>
                    <a:pt x="157124" y="79514"/>
                  </a:lnTo>
                  <a:lnTo>
                    <a:pt x="146824" y="77470"/>
                  </a:lnTo>
                  <a:lnTo>
                    <a:pt x="136652" y="74168"/>
                  </a:lnTo>
                  <a:lnTo>
                    <a:pt x="145580" y="67919"/>
                  </a:lnTo>
                  <a:lnTo>
                    <a:pt x="157137" y="64008"/>
                  </a:lnTo>
                  <a:lnTo>
                    <a:pt x="168414" y="64820"/>
                  </a:lnTo>
                  <a:lnTo>
                    <a:pt x="176504" y="72669"/>
                  </a:lnTo>
                  <a:lnTo>
                    <a:pt x="176504" y="2120"/>
                  </a:lnTo>
                  <a:lnTo>
                    <a:pt x="111620" y="18910"/>
                  </a:lnTo>
                  <a:lnTo>
                    <a:pt x="58432" y="55041"/>
                  </a:lnTo>
                  <a:lnTo>
                    <a:pt x="27749" y="97294"/>
                  </a:lnTo>
                  <a:lnTo>
                    <a:pt x="8039" y="141947"/>
                  </a:lnTo>
                  <a:lnTo>
                    <a:pt x="0" y="185483"/>
                  </a:lnTo>
                  <a:lnTo>
                    <a:pt x="7950" y="221221"/>
                  </a:lnTo>
                  <a:lnTo>
                    <a:pt x="36207" y="242468"/>
                  </a:lnTo>
                  <a:lnTo>
                    <a:pt x="48717" y="281774"/>
                  </a:lnTo>
                  <a:lnTo>
                    <a:pt x="72212" y="303453"/>
                  </a:lnTo>
                  <a:lnTo>
                    <a:pt x="103860" y="310908"/>
                  </a:lnTo>
                  <a:lnTo>
                    <a:pt x="140779" y="307543"/>
                  </a:lnTo>
                  <a:lnTo>
                    <a:pt x="180124" y="296786"/>
                  </a:lnTo>
                  <a:lnTo>
                    <a:pt x="219036" y="282016"/>
                  </a:lnTo>
                  <a:lnTo>
                    <a:pt x="284149" y="254152"/>
                  </a:lnTo>
                  <a:lnTo>
                    <a:pt x="316814" y="222224"/>
                  </a:lnTo>
                  <a:lnTo>
                    <a:pt x="319773" y="218757"/>
                  </a:lnTo>
                  <a:lnTo>
                    <a:pt x="330873" y="205765"/>
                  </a:lnTo>
                  <a:lnTo>
                    <a:pt x="346163" y="198031"/>
                  </a:lnTo>
                  <a:lnTo>
                    <a:pt x="348970" y="163944"/>
                  </a:lnTo>
                  <a:lnTo>
                    <a:pt x="349275" y="160312"/>
                  </a:lnTo>
                  <a:lnTo>
                    <a:pt x="352945" y="128701"/>
                  </a:lnTo>
                  <a:lnTo>
                    <a:pt x="353212" y="126453"/>
                  </a:lnTo>
                  <a:close/>
                </a:path>
                <a:path w="1129665" h="2466975">
                  <a:moveTo>
                    <a:pt x="1129639" y="2383218"/>
                  </a:moveTo>
                  <a:lnTo>
                    <a:pt x="1129080" y="2371687"/>
                  </a:lnTo>
                  <a:lnTo>
                    <a:pt x="1128801" y="2365895"/>
                  </a:lnTo>
                  <a:lnTo>
                    <a:pt x="1128750" y="2365273"/>
                  </a:lnTo>
                  <a:lnTo>
                    <a:pt x="1128598" y="2363368"/>
                  </a:lnTo>
                  <a:lnTo>
                    <a:pt x="1125435" y="2322919"/>
                  </a:lnTo>
                  <a:lnTo>
                    <a:pt x="1124788" y="2315514"/>
                  </a:lnTo>
                  <a:lnTo>
                    <a:pt x="1123784" y="2303894"/>
                  </a:lnTo>
                  <a:lnTo>
                    <a:pt x="1122819" y="2298903"/>
                  </a:lnTo>
                  <a:lnTo>
                    <a:pt x="1122819" y="2383396"/>
                  </a:lnTo>
                  <a:lnTo>
                    <a:pt x="1122095" y="2394356"/>
                  </a:lnTo>
                  <a:lnTo>
                    <a:pt x="1117092" y="2404618"/>
                  </a:lnTo>
                  <a:lnTo>
                    <a:pt x="1110145" y="2413508"/>
                  </a:lnTo>
                  <a:lnTo>
                    <a:pt x="1103617" y="2420315"/>
                  </a:lnTo>
                  <a:lnTo>
                    <a:pt x="1105585" y="2412263"/>
                  </a:lnTo>
                  <a:lnTo>
                    <a:pt x="1111554" y="2403513"/>
                  </a:lnTo>
                  <a:lnTo>
                    <a:pt x="1118362" y="2393937"/>
                  </a:lnTo>
                  <a:lnTo>
                    <a:pt x="1122819" y="2383396"/>
                  </a:lnTo>
                  <a:lnTo>
                    <a:pt x="1122819" y="2298903"/>
                  </a:lnTo>
                  <a:lnTo>
                    <a:pt x="1120025" y="2284450"/>
                  </a:lnTo>
                  <a:lnTo>
                    <a:pt x="1115682" y="2274201"/>
                  </a:lnTo>
                  <a:lnTo>
                    <a:pt x="1114552" y="2271547"/>
                  </a:lnTo>
                  <a:lnTo>
                    <a:pt x="1114552" y="2305735"/>
                  </a:lnTo>
                  <a:lnTo>
                    <a:pt x="1111046" y="2315514"/>
                  </a:lnTo>
                  <a:lnTo>
                    <a:pt x="1100023" y="2307412"/>
                  </a:lnTo>
                  <a:lnTo>
                    <a:pt x="1096327" y="2299297"/>
                  </a:lnTo>
                  <a:lnTo>
                    <a:pt x="1096225" y="2299081"/>
                  </a:lnTo>
                  <a:lnTo>
                    <a:pt x="1096225" y="2424734"/>
                  </a:lnTo>
                  <a:lnTo>
                    <a:pt x="1091793" y="2432126"/>
                  </a:lnTo>
                  <a:lnTo>
                    <a:pt x="1077036" y="2435085"/>
                  </a:lnTo>
                  <a:lnTo>
                    <a:pt x="1076299" y="2435542"/>
                  </a:lnTo>
                  <a:lnTo>
                    <a:pt x="1076744" y="2435123"/>
                  </a:lnTo>
                  <a:lnTo>
                    <a:pt x="1081100" y="2431021"/>
                  </a:lnTo>
                  <a:lnTo>
                    <a:pt x="1088656" y="2425941"/>
                  </a:lnTo>
                  <a:lnTo>
                    <a:pt x="1096225" y="2424734"/>
                  </a:lnTo>
                  <a:lnTo>
                    <a:pt x="1096225" y="2299081"/>
                  </a:lnTo>
                  <a:lnTo>
                    <a:pt x="1094816" y="2295969"/>
                  </a:lnTo>
                  <a:lnTo>
                    <a:pt x="1094041" y="2283980"/>
                  </a:lnTo>
                  <a:lnTo>
                    <a:pt x="1096302" y="2274201"/>
                  </a:lnTo>
                  <a:lnTo>
                    <a:pt x="1107744" y="2282317"/>
                  </a:lnTo>
                  <a:lnTo>
                    <a:pt x="1113637" y="2293747"/>
                  </a:lnTo>
                  <a:lnTo>
                    <a:pt x="1114552" y="2305735"/>
                  </a:lnTo>
                  <a:lnTo>
                    <a:pt x="1114552" y="2271547"/>
                  </a:lnTo>
                  <a:lnTo>
                    <a:pt x="1088910" y="2246363"/>
                  </a:lnTo>
                  <a:lnTo>
                    <a:pt x="1088910" y="2299297"/>
                  </a:lnTo>
                  <a:lnTo>
                    <a:pt x="1088898" y="2334717"/>
                  </a:lnTo>
                  <a:lnTo>
                    <a:pt x="1086027" y="2345931"/>
                  </a:lnTo>
                  <a:lnTo>
                    <a:pt x="1082611" y="2356853"/>
                  </a:lnTo>
                  <a:lnTo>
                    <a:pt x="1076439" y="2363368"/>
                  </a:lnTo>
                  <a:lnTo>
                    <a:pt x="1065276" y="2361298"/>
                  </a:lnTo>
                  <a:lnTo>
                    <a:pt x="1067269" y="2351951"/>
                  </a:lnTo>
                  <a:lnTo>
                    <a:pt x="1067384" y="2349487"/>
                  </a:lnTo>
                  <a:lnTo>
                    <a:pt x="1067447" y="2345067"/>
                  </a:lnTo>
                  <a:lnTo>
                    <a:pt x="1067498" y="2342108"/>
                  </a:lnTo>
                  <a:lnTo>
                    <a:pt x="1066533" y="2332647"/>
                  </a:lnTo>
                  <a:lnTo>
                    <a:pt x="1066228" y="2330310"/>
                  </a:lnTo>
                  <a:lnTo>
                    <a:pt x="1065288" y="2322919"/>
                  </a:lnTo>
                  <a:lnTo>
                    <a:pt x="1071676" y="2323731"/>
                  </a:lnTo>
                  <a:lnTo>
                    <a:pt x="1077645" y="2326055"/>
                  </a:lnTo>
                  <a:lnTo>
                    <a:pt x="1083335" y="2329764"/>
                  </a:lnTo>
                  <a:lnTo>
                    <a:pt x="1088898" y="2334717"/>
                  </a:lnTo>
                  <a:lnTo>
                    <a:pt x="1088898" y="2299297"/>
                  </a:lnTo>
                  <a:lnTo>
                    <a:pt x="1082319" y="2298242"/>
                  </a:lnTo>
                  <a:lnTo>
                    <a:pt x="1077112" y="2294140"/>
                  </a:lnTo>
                  <a:lnTo>
                    <a:pt x="1071905" y="2288933"/>
                  </a:lnTo>
                  <a:lnTo>
                    <a:pt x="1065669" y="2284793"/>
                  </a:lnTo>
                  <a:lnTo>
                    <a:pt x="1065314" y="2284552"/>
                  </a:lnTo>
                  <a:lnTo>
                    <a:pt x="1054989" y="2282380"/>
                  </a:lnTo>
                  <a:lnTo>
                    <a:pt x="1054989" y="2355113"/>
                  </a:lnTo>
                  <a:lnTo>
                    <a:pt x="1054569" y="2361298"/>
                  </a:lnTo>
                  <a:lnTo>
                    <a:pt x="1051382" y="2365273"/>
                  </a:lnTo>
                  <a:lnTo>
                    <a:pt x="1044600" y="2364257"/>
                  </a:lnTo>
                  <a:lnTo>
                    <a:pt x="1047559" y="2358352"/>
                  </a:lnTo>
                  <a:lnTo>
                    <a:pt x="1053465" y="2358352"/>
                  </a:lnTo>
                  <a:lnTo>
                    <a:pt x="1053465" y="2349487"/>
                  </a:lnTo>
                  <a:lnTo>
                    <a:pt x="1054989" y="2355113"/>
                  </a:lnTo>
                  <a:lnTo>
                    <a:pt x="1054989" y="2282380"/>
                  </a:lnTo>
                  <a:lnTo>
                    <a:pt x="1053477" y="2282063"/>
                  </a:lnTo>
                  <a:lnTo>
                    <a:pt x="1053477" y="2331783"/>
                  </a:lnTo>
                  <a:lnTo>
                    <a:pt x="1051991" y="2339162"/>
                  </a:lnTo>
                  <a:lnTo>
                    <a:pt x="1049045" y="2345067"/>
                  </a:lnTo>
                  <a:lnTo>
                    <a:pt x="1041666" y="2343594"/>
                  </a:lnTo>
                  <a:lnTo>
                    <a:pt x="1042504" y="2337739"/>
                  </a:lnTo>
                  <a:lnTo>
                    <a:pt x="1043139" y="2333269"/>
                  </a:lnTo>
                  <a:lnTo>
                    <a:pt x="1049045" y="2330310"/>
                  </a:lnTo>
                  <a:lnTo>
                    <a:pt x="1053477" y="2331783"/>
                  </a:lnTo>
                  <a:lnTo>
                    <a:pt x="1053477" y="2282063"/>
                  </a:lnTo>
                  <a:lnTo>
                    <a:pt x="1044765" y="2280208"/>
                  </a:lnTo>
                  <a:lnTo>
                    <a:pt x="1023797" y="2281809"/>
                  </a:lnTo>
                  <a:lnTo>
                    <a:pt x="1003668" y="2284793"/>
                  </a:lnTo>
                  <a:lnTo>
                    <a:pt x="1001776" y="2284780"/>
                  </a:lnTo>
                  <a:lnTo>
                    <a:pt x="1001776" y="2430691"/>
                  </a:lnTo>
                  <a:lnTo>
                    <a:pt x="998816" y="2433650"/>
                  </a:lnTo>
                  <a:lnTo>
                    <a:pt x="995870" y="2433650"/>
                  </a:lnTo>
                  <a:lnTo>
                    <a:pt x="1000290" y="2435123"/>
                  </a:lnTo>
                  <a:lnTo>
                    <a:pt x="995591" y="2434717"/>
                  </a:lnTo>
                  <a:lnTo>
                    <a:pt x="990320" y="2430691"/>
                  </a:lnTo>
                  <a:lnTo>
                    <a:pt x="984529" y="2425585"/>
                  </a:lnTo>
                  <a:lnTo>
                    <a:pt x="978166" y="2421852"/>
                  </a:lnTo>
                  <a:lnTo>
                    <a:pt x="984554" y="2420531"/>
                  </a:lnTo>
                  <a:lnTo>
                    <a:pt x="990523" y="2423503"/>
                  </a:lnTo>
                  <a:lnTo>
                    <a:pt x="996213" y="2427859"/>
                  </a:lnTo>
                  <a:lnTo>
                    <a:pt x="1001776" y="2430691"/>
                  </a:lnTo>
                  <a:lnTo>
                    <a:pt x="1001776" y="2284780"/>
                  </a:lnTo>
                  <a:lnTo>
                    <a:pt x="985608" y="2284590"/>
                  </a:lnTo>
                  <a:lnTo>
                    <a:pt x="987056" y="2283129"/>
                  </a:lnTo>
                  <a:lnTo>
                    <a:pt x="1010488" y="2259482"/>
                  </a:lnTo>
                  <a:lnTo>
                    <a:pt x="1045032" y="2254300"/>
                  </a:lnTo>
                  <a:lnTo>
                    <a:pt x="1075690" y="2267940"/>
                  </a:lnTo>
                  <a:lnTo>
                    <a:pt x="1088910" y="2299297"/>
                  </a:lnTo>
                  <a:lnTo>
                    <a:pt x="1088910" y="2246363"/>
                  </a:lnTo>
                  <a:lnTo>
                    <a:pt x="1077899" y="2239226"/>
                  </a:lnTo>
                  <a:lnTo>
                    <a:pt x="1065339" y="2231415"/>
                  </a:lnTo>
                  <a:lnTo>
                    <a:pt x="1056944" y="2224062"/>
                  </a:lnTo>
                  <a:lnTo>
                    <a:pt x="1054138" y="2221598"/>
                  </a:lnTo>
                  <a:lnTo>
                    <a:pt x="1044321" y="2212606"/>
                  </a:lnTo>
                  <a:lnTo>
                    <a:pt x="1035050" y="2205278"/>
                  </a:lnTo>
                  <a:lnTo>
                    <a:pt x="1028357" y="2201888"/>
                  </a:lnTo>
                  <a:lnTo>
                    <a:pt x="1028357" y="2224125"/>
                  </a:lnTo>
                  <a:lnTo>
                    <a:pt x="989685" y="2250275"/>
                  </a:lnTo>
                  <a:lnTo>
                    <a:pt x="968235" y="2266010"/>
                  </a:lnTo>
                  <a:lnTo>
                    <a:pt x="948715" y="2283129"/>
                  </a:lnTo>
                  <a:lnTo>
                    <a:pt x="962431" y="2258123"/>
                  </a:lnTo>
                  <a:lnTo>
                    <a:pt x="981951" y="2236990"/>
                  </a:lnTo>
                  <a:lnTo>
                    <a:pt x="1004785" y="2224163"/>
                  </a:lnTo>
                  <a:lnTo>
                    <a:pt x="1028357" y="2224125"/>
                  </a:lnTo>
                  <a:lnTo>
                    <a:pt x="1028357" y="2201888"/>
                  </a:lnTo>
                  <a:lnTo>
                    <a:pt x="1025499" y="2200440"/>
                  </a:lnTo>
                  <a:lnTo>
                    <a:pt x="988745" y="2202954"/>
                  </a:lnTo>
                  <a:lnTo>
                    <a:pt x="956373" y="2227846"/>
                  </a:lnTo>
                  <a:lnTo>
                    <a:pt x="948664" y="2239657"/>
                  </a:lnTo>
                  <a:lnTo>
                    <a:pt x="948664" y="2371687"/>
                  </a:lnTo>
                  <a:lnTo>
                    <a:pt x="943940" y="2367838"/>
                  </a:lnTo>
                  <a:lnTo>
                    <a:pt x="941857" y="2358593"/>
                  </a:lnTo>
                  <a:lnTo>
                    <a:pt x="940587" y="2347404"/>
                  </a:lnTo>
                  <a:lnTo>
                    <a:pt x="938352" y="2337739"/>
                  </a:lnTo>
                  <a:lnTo>
                    <a:pt x="942251" y="2342426"/>
                  </a:lnTo>
                  <a:lnTo>
                    <a:pt x="944067" y="2351951"/>
                  </a:lnTo>
                  <a:lnTo>
                    <a:pt x="945603" y="2362860"/>
                  </a:lnTo>
                  <a:lnTo>
                    <a:pt x="948664" y="2371687"/>
                  </a:lnTo>
                  <a:lnTo>
                    <a:pt x="948664" y="2239657"/>
                  </a:lnTo>
                  <a:lnTo>
                    <a:pt x="930998" y="2266696"/>
                  </a:lnTo>
                  <a:lnTo>
                    <a:pt x="915263" y="2311069"/>
                  </a:lnTo>
                  <a:lnTo>
                    <a:pt x="911783" y="2352522"/>
                  </a:lnTo>
                  <a:lnTo>
                    <a:pt x="918489" y="2375738"/>
                  </a:lnTo>
                  <a:lnTo>
                    <a:pt x="943508" y="2428252"/>
                  </a:lnTo>
                  <a:lnTo>
                    <a:pt x="1002360" y="2466213"/>
                  </a:lnTo>
                  <a:lnTo>
                    <a:pt x="1050086" y="2466835"/>
                  </a:lnTo>
                  <a:lnTo>
                    <a:pt x="1091742" y="2449741"/>
                  </a:lnTo>
                  <a:lnTo>
                    <a:pt x="1104646" y="2435542"/>
                  </a:lnTo>
                  <a:lnTo>
                    <a:pt x="1114475" y="2424734"/>
                  </a:lnTo>
                  <a:lnTo>
                    <a:pt x="1118298" y="2420531"/>
                  </a:lnTo>
                  <a:lnTo>
                    <a:pt x="1118501" y="2420315"/>
                  </a:lnTo>
                  <a:lnTo>
                    <a:pt x="1119847" y="2418829"/>
                  </a:lnTo>
                  <a:lnTo>
                    <a:pt x="1127442" y="2400262"/>
                  </a:lnTo>
                  <a:lnTo>
                    <a:pt x="1129614" y="2383396"/>
                  </a:lnTo>
                  <a:lnTo>
                    <a:pt x="1129639" y="2383218"/>
                  </a:lnTo>
                  <a:close/>
                </a:path>
              </a:pathLst>
            </a:custGeom>
            <a:solidFill>
              <a:srgbClr val="1111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932289" y="5479610"/>
            <a:ext cx="10738485" cy="14486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23210" marR="869315" indent="-2108200">
              <a:lnSpc>
                <a:spcPct val="116100"/>
              </a:lnSpc>
              <a:spcBef>
                <a:spcPts val="2280"/>
              </a:spcBef>
            </a:pPr>
            <a:r>
              <a:rPr sz="4200" spc="100" dirty="0">
                <a:solidFill>
                  <a:srgbClr val="6A5FA9"/>
                </a:solidFill>
                <a:latin typeface="Trebuchet MS"/>
                <a:cs typeface="Trebuchet MS"/>
              </a:rPr>
              <a:t>SESSION</a:t>
            </a:r>
            <a:r>
              <a:rPr sz="4200" spc="-5" dirty="0">
                <a:solidFill>
                  <a:srgbClr val="6A5FA9"/>
                </a:solidFill>
                <a:latin typeface="Trebuchet MS"/>
                <a:cs typeface="Trebuchet MS"/>
              </a:rPr>
              <a:t> </a:t>
            </a:r>
            <a:r>
              <a:rPr sz="4200" spc="-245" dirty="0">
                <a:solidFill>
                  <a:srgbClr val="6A5FA9"/>
                </a:solidFill>
                <a:latin typeface="Trebuchet MS"/>
                <a:cs typeface="Trebuchet MS"/>
              </a:rPr>
              <a:t>7.</a:t>
            </a:r>
            <a:r>
              <a:rPr sz="4200" dirty="0">
                <a:solidFill>
                  <a:srgbClr val="6A5FA9"/>
                </a:solidFill>
                <a:latin typeface="Trebuchet MS"/>
                <a:cs typeface="Trebuchet MS"/>
              </a:rPr>
              <a:t> </a:t>
            </a:r>
            <a:r>
              <a:rPr sz="4200" spc="400" dirty="0">
                <a:solidFill>
                  <a:srgbClr val="6A5FA9"/>
                </a:solidFill>
                <a:latin typeface="Trebuchet MS"/>
                <a:cs typeface="Trebuchet MS"/>
              </a:rPr>
              <a:t>Sharing</a:t>
            </a:r>
            <a:r>
              <a:rPr sz="4200" dirty="0">
                <a:solidFill>
                  <a:srgbClr val="6A5FA9"/>
                </a:solidFill>
                <a:latin typeface="Trebuchet MS"/>
                <a:cs typeface="Trebuchet MS"/>
              </a:rPr>
              <a:t> </a:t>
            </a:r>
            <a:r>
              <a:rPr sz="4200" spc="235" dirty="0">
                <a:solidFill>
                  <a:srgbClr val="6A5FA9"/>
                </a:solidFill>
                <a:latin typeface="Trebuchet MS"/>
                <a:cs typeface="Trebuchet MS"/>
              </a:rPr>
              <a:t>and</a:t>
            </a:r>
            <a:r>
              <a:rPr sz="4200" dirty="0">
                <a:solidFill>
                  <a:srgbClr val="6A5FA9"/>
                </a:solidFill>
                <a:latin typeface="Trebuchet MS"/>
                <a:cs typeface="Trebuchet MS"/>
              </a:rPr>
              <a:t> </a:t>
            </a:r>
            <a:r>
              <a:rPr sz="4200" spc="400" dirty="0">
                <a:solidFill>
                  <a:srgbClr val="6A5FA9"/>
                </a:solidFill>
                <a:latin typeface="Trebuchet MS"/>
                <a:cs typeface="Trebuchet MS"/>
              </a:rPr>
              <a:t>presenting </a:t>
            </a:r>
            <a:r>
              <a:rPr sz="4200" spc="254" dirty="0">
                <a:solidFill>
                  <a:srgbClr val="6A5FA9"/>
                </a:solidFill>
                <a:latin typeface="Trebuchet MS"/>
                <a:cs typeface="Trebuchet MS"/>
              </a:rPr>
              <a:t> </a:t>
            </a:r>
            <a:r>
              <a:rPr sz="4200" spc="395" dirty="0">
                <a:solidFill>
                  <a:srgbClr val="6A5FA9"/>
                </a:solidFill>
                <a:latin typeface="Trebuchet MS"/>
                <a:cs typeface="Trebuchet MS"/>
              </a:rPr>
              <a:t>quantitative</a:t>
            </a:r>
            <a:r>
              <a:rPr sz="4200" spc="-5" dirty="0">
                <a:solidFill>
                  <a:srgbClr val="6A5FA9"/>
                </a:solidFill>
                <a:latin typeface="Trebuchet MS"/>
                <a:cs typeface="Trebuchet MS"/>
              </a:rPr>
              <a:t> </a:t>
            </a:r>
            <a:r>
              <a:rPr sz="4200" spc="325" dirty="0">
                <a:solidFill>
                  <a:srgbClr val="6A5FA9"/>
                </a:solidFill>
                <a:latin typeface="Trebuchet MS"/>
                <a:cs typeface="Trebuchet MS"/>
              </a:rPr>
              <a:t>data</a:t>
            </a:r>
            <a:endParaRPr sz="4200" dirty="0">
              <a:latin typeface="Trebuchet MS"/>
              <a:cs typeface="Trebuchet MS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2126430" y="12"/>
            <a:ext cx="6162040" cy="2365375"/>
            <a:chOff x="12126430" y="12"/>
            <a:chExt cx="6162040" cy="2365375"/>
          </a:xfrm>
        </p:grpSpPr>
        <p:sp>
          <p:nvSpPr>
            <p:cNvPr id="13" name="object 13"/>
            <p:cNvSpPr/>
            <p:nvPr/>
          </p:nvSpPr>
          <p:spPr>
            <a:xfrm>
              <a:off x="12126430" y="12"/>
              <a:ext cx="2607310" cy="1504950"/>
            </a:xfrm>
            <a:custGeom>
              <a:avLst/>
              <a:gdLst/>
              <a:ahLst/>
              <a:cxnLst/>
              <a:rect l="l" t="t" r="r" b="b"/>
              <a:pathLst>
                <a:path w="2607309" h="1504950">
                  <a:moveTo>
                    <a:pt x="2607085" y="0"/>
                  </a:moveTo>
                  <a:lnTo>
                    <a:pt x="723332" y="0"/>
                  </a:lnTo>
                  <a:lnTo>
                    <a:pt x="722550" y="389"/>
                  </a:lnTo>
                  <a:lnTo>
                    <a:pt x="681247" y="19555"/>
                  </a:lnTo>
                  <a:lnTo>
                    <a:pt x="639343" y="37619"/>
                  </a:lnTo>
                  <a:lnTo>
                    <a:pt x="596857" y="54563"/>
                  </a:lnTo>
                  <a:lnTo>
                    <a:pt x="553807" y="70368"/>
                  </a:lnTo>
                  <a:lnTo>
                    <a:pt x="510212" y="85014"/>
                  </a:lnTo>
                  <a:lnTo>
                    <a:pt x="466091" y="98485"/>
                  </a:lnTo>
                  <a:lnTo>
                    <a:pt x="421461" y="110761"/>
                  </a:lnTo>
                  <a:lnTo>
                    <a:pt x="376342" y="121823"/>
                  </a:lnTo>
                  <a:lnTo>
                    <a:pt x="330752" y="131654"/>
                  </a:lnTo>
                  <a:lnTo>
                    <a:pt x="284710" y="140234"/>
                  </a:lnTo>
                  <a:lnTo>
                    <a:pt x="238234" y="147545"/>
                  </a:lnTo>
                  <a:lnTo>
                    <a:pt x="191343" y="153568"/>
                  </a:lnTo>
                  <a:lnTo>
                    <a:pt x="144055" y="158285"/>
                  </a:lnTo>
                  <a:lnTo>
                    <a:pt x="96389" y="161677"/>
                  </a:lnTo>
                  <a:lnTo>
                    <a:pt x="48363" y="163726"/>
                  </a:lnTo>
                  <a:lnTo>
                    <a:pt x="0" y="164413"/>
                  </a:lnTo>
                  <a:lnTo>
                    <a:pt x="0" y="1504708"/>
                  </a:lnTo>
                  <a:lnTo>
                    <a:pt x="48324" y="1504328"/>
                  </a:lnTo>
                  <a:lnTo>
                    <a:pt x="96468" y="1503191"/>
                  </a:lnTo>
                  <a:lnTo>
                    <a:pt x="144422" y="1501304"/>
                  </a:lnTo>
                  <a:lnTo>
                    <a:pt x="192182" y="1498671"/>
                  </a:lnTo>
                  <a:lnTo>
                    <a:pt x="239740" y="1495300"/>
                  </a:lnTo>
                  <a:lnTo>
                    <a:pt x="287092" y="1491194"/>
                  </a:lnTo>
                  <a:lnTo>
                    <a:pt x="334233" y="1486360"/>
                  </a:lnTo>
                  <a:lnTo>
                    <a:pt x="381155" y="1480804"/>
                  </a:lnTo>
                  <a:lnTo>
                    <a:pt x="427854" y="1474531"/>
                  </a:lnTo>
                  <a:lnTo>
                    <a:pt x="474324" y="1467547"/>
                  </a:lnTo>
                  <a:lnTo>
                    <a:pt x="520560" y="1459858"/>
                  </a:lnTo>
                  <a:lnTo>
                    <a:pt x="566555" y="1451468"/>
                  </a:lnTo>
                  <a:lnTo>
                    <a:pt x="612304" y="1442385"/>
                  </a:lnTo>
                  <a:lnTo>
                    <a:pt x="657801" y="1432613"/>
                  </a:lnTo>
                  <a:lnTo>
                    <a:pt x="703040" y="1422159"/>
                  </a:lnTo>
                  <a:lnTo>
                    <a:pt x="748017" y="1411028"/>
                  </a:lnTo>
                  <a:lnTo>
                    <a:pt x="792725" y="1399225"/>
                  </a:lnTo>
                  <a:lnTo>
                    <a:pt x="837158" y="1386756"/>
                  </a:lnTo>
                  <a:lnTo>
                    <a:pt x="881312" y="1373628"/>
                  </a:lnTo>
                  <a:lnTo>
                    <a:pt x="925180" y="1359845"/>
                  </a:lnTo>
                  <a:lnTo>
                    <a:pt x="968756" y="1345413"/>
                  </a:lnTo>
                  <a:lnTo>
                    <a:pt x="1012035" y="1330338"/>
                  </a:lnTo>
                  <a:lnTo>
                    <a:pt x="1055011" y="1314626"/>
                  </a:lnTo>
                  <a:lnTo>
                    <a:pt x="1097679" y="1298282"/>
                  </a:lnTo>
                  <a:lnTo>
                    <a:pt x="1140033" y="1281313"/>
                  </a:lnTo>
                  <a:lnTo>
                    <a:pt x="1182067" y="1263723"/>
                  </a:lnTo>
                  <a:lnTo>
                    <a:pt x="1223775" y="1245518"/>
                  </a:lnTo>
                  <a:lnTo>
                    <a:pt x="1265153" y="1226704"/>
                  </a:lnTo>
                  <a:lnTo>
                    <a:pt x="1306193" y="1207287"/>
                  </a:lnTo>
                  <a:lnTo>
                    <a:pt x="1346891" y="1187272"/>
                  </a:lnTo>
                  <a:lnTo>
                    <a:pt x="1387241" y="1166665"/>
                  </a:lnTo>
                  <a:lnTo>
                    <a:pt x="1427237" y="1145472"/>
                  </a:lnTo>
                  <a:lnTo>
                    <a:pt x="1466874" y="1123698"/>
                  </a:lnTo>
                  <a:lnTo>
                    <a:pt x="1506146" y="1101349"/>
                  </a:lnTo>
                  <a:lnTo>
                    <a:pt x="1545046" y="1078431"/>
                  </a:lnTo>
                  <a:lnTo>
                    <a:pt x="1583570" y="1054950"/>
                  </a:lnTo>
                  <a:lnTo>
                    <a:pt x="1621712" y="1030910"/>
                  </a:lnTo>
                  <a:lnTo>
                    <a:pt x="1659467" y="1006318"/>
                  </a:lnTo>
                  <a:lnTo>
                    <a:pt x="1696827" y="981179"/>
                  </a:lnTo>
                  <a:lnTo>
                    <a:pt x="1733789" y="955500"/>
                  </a:lnTo>
                  <a:lnTo>
                    <a:pt x="1770345" y="929285"/>
                  </a:lnTo>
                  <a:lnTo>
                    <a:pt x="1806491" y="902540"/>
                  </a:lnTo>
                  <a:lnTo>
                    <a:pt x="1842221" y="875272"/>
                  </a:lnTo>
                  <a:lnTo>
                    <a:pt x="1877529" y="847485"/>
                  </a:lnTo>
                  <a:lnTo>
                    <a:pt x="1912410" y="819186"/>
                  </a:lnTo>
                  <a:lnTo>
                    <a:pt x="1946857" y="790380"/>
                  </a:lnTo>
                  <a:lnTo>
                    <a:pt x="1980865" y="761072"/>
                  </a:lnTo>
                  <a:lnTo>
                    <a:pt x="2014429" y="731269"/>
                  </a:lnTo>
                  <a:lnTo>
                    <a:pt x="2047543" y="700976"/>
                  </a:lnTo>
                  <a:lnTo>
                    <a:pt x="2080201" y="670199"/>
                  </a:lnTo>
                  <a:lnTo>
                    <a:pt x="2112397" y="638943"/>
                  </a:lnTo>
                  <a:lnTo>
                    <a:pt x="2144126" y="607214"/>
                  </a:lnTo>
                  <a:lnTo>
                    <a:pt x="2175382" y="575018"/>
                  </a:lnTo>
                  <a:lnTo>
                    <a:pt x="2206159" y="542361"/>
                  </a:lnTo>
                  <a:lnTo>
                    <a:pt x="2236452" y="509247"/>
                  </a:lnTo>
                  <a:lnTo>
                    <a:pt x="2266256" y="475684"/>
                  </a:lnTo>
                  <a:lnTo>
                    <a:pt x="2295563" y="441675"/>
                  </a:lnTo>
                  <a:lnTo>
                    <a:pt x="2324370" y="407228"/>
                  </a:lnTo>
                  <a:lnTo>
                    <a:pt x="2352669" y="372348"/>
                  </a:lnTo>
                  <a:lnTo>
                    <a:pt x="2380456" y="337040"/>
                  </a:lnTo>
                  <a:lnTo>
                    <a:pt x="2407725" y="301311"/>
                  </a:lnTo>
                  <a:lnTo>
                    <a:pt x="2434469" y="265165"/>
                  </a:lnTo>
                  <a:lnTo>
                    <a:pt x="2460684" y="228608"/>
                  </a:lnTo>
                  <a:lnTo>
                    <a:pt x="2486364" y="191647"/>
                  </a:lnTo>
                  <a:lnTo>
                    <a:pt x="2511503" y="154286"/>
                  </a:lnTo>
                  <a:lnTo>
                    <a:pt x="2536095" y="116532"/>
                  </a:lnTo>
                  <a:lnTo>
                    <a:pt x="2560135" y="78391"/>
                  </a:lnTo>
                  <a:lnTo>
                    <a:pt x="2583617" y="39867"/>
                  </a:lnTo>
                  <a:lnTo>
                    <a:pt x="2606535" y="966"/>
                  </a:lnTo>
                  <a:lnTo>
                    <a:pt x="2607085" y="0"/>
                  </a:lnTo>
                  <a:close/>
                </a:path>
              </a:pathLst>
            </a:custGeom>
            <a:solidFill>
              <a:srgbClr val="6D2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4670774" y="12"/>
              <a:ext cx="3617595" cy="2365375"/>
            </a:xfrm>
            <a:custGeom>
              <a:avLst/>
              <a:gdLst/>
              <a:ahLst/>
              <a:cxnLst/>
              <a:rect l="l" t="t" r="r" b="b"/>
              <a:pathLst>
                <a:path w="3617594" h="2365375">
                  <a:moveTo>
                    <a:pt x="2501667" y="0"/>
                  </a:moveTo>
                  <a:lnTo>
                    <a:pt x="1095483" y="0"/>
                  </a:lnTo>
                  <a:lnTo>
                    <a:pt x="1056048" y="16198"/>
                  </a:lnTo>
                  <a:lnTo>
                    <a:pt x="1014978" y="34207"/>
                  </a:lnTo>
                  <a:lnTo>
                    <a:pt x="974350" y="53171"/>
                  </a:lnTo>
                  <a:lnTo>
                    <a:pt x="934183" y="73081"/>
                  </a:lnTo>
                  <a:lnTo>
                    <a:pt x="894495" y="93930"/>
                  </a:lnTo>
                  <a:lnTo>
                    <a:pt x="855304" y="115706"/>
                  </a:lnTo>
                  <a:lnTo>
                    <a:pt x="816628" y="138403"/>
                  </a:lnTo>
                  <a:lnTo>
                    <a:pt x="778484" y="162010"/>
                  </a:lnTo>
                  <a:lnTo>
                    <a:pt x="740892" y="186519"/>
                  </a:lnTo>
                  <a:lnTo>
                    <a:pt x="703869" y="211921"/>
                  </a:lnTo>
                  <a:lnTo>
                    <a:pt x="667433" y="238207"/>
                  </a:lnTo>
                  <a:lnTo>
                    <a:pt x="631602" y="265368"/>
                  </a:lnTo>
                  <a:lnTo>
                    <a:pt x="596393" y="293395"/>
                  </a:lnTo>
                  <a:lnTo>
                    <a:pt x="561826" y="322279"/>
                  </a:lnTo>
                  <a:lnTo>
                    <a:pt x="527918" y="352011"/>
                  </a:lnTo>
                  <a:lnTo>
                    <a:pt x="494687" y="382583"/>
                  </a:lnTo>
                  <a:lnTo>
                    <a:pt x="462151" y="413985"/>
                  </a:lnTo>
                  <a:lnTo>
                    <a:pt x="430329" y="446208"/>
                  </a:lnTo>
                  <a:lnTo>
                    <a:pt x="399237" y="479244"/>
                  </a:lnTo>
                  <a:lnTo>
                    <a:pt x="368894" y="513084"/>
                  </a:lnTo>
                  <a:lnTo>
                    <a:pt x="339319" y="547718"/>
                  </a:lnTo>
                  <a:lnTo>
                    <a:pt x="310529" y="583138"/>
                  </a:lnTo>
                  <a:lnTo>
                    <a:pt x="282542" y="619335"/>
                  </a:lnTo>
                  <a:lnTo>
                    <a:pt x="255376" y="656299"/>
                  </a:lnTo>
                  <a:lnTo>
                    <a:pt x="229050" y="694023"/>
                  </a:lnTo>
                  <a:lnTo>
                    <a:pt x="203580" y="732496"/>
                  </a:lnTo>
                  <a:lnTo>
                    <a:pt x="178986" y="771711"/>
                  </a:lnTo>
                  <a:lnTo>
                    <a:pt x="155286" y="811658"/>
                  </a:lnTo>
                  <a:lnTo>
                    <a:pt x="132496" y="852327"/>
                  </a:lnTo>
                  <a:lnTo>
                    <a:pt x="110636" y="893712"/>
                  </a:lnTo>
                  <a:lnTo>
                    <a:pt x="89723" y="935801"/>
                  </a:lnTo>
                  <a:lnTo>
                    <a:pt x="69776" y="978587"/>
                  </a:lnTo>
                  <a:lnTo>
                    <a:pt x="50812" y="1022061"/>
                  </a:lnTo>
                  <a:lnTo>
                    <a:pt x="32849" y="1066213"/>
                  </a:lnTo>
                  <a:lnTo>
                    <a:pt x="15905" y="1111034"/>
                  </a:lnTo>
                  <a:lnTo>
                    <a:pt x="0" y="1156516"/>
                  </a:lnTo>
                  <a:lnTo>
                    <a:pt x="3599764" y="2365201"/>
                  </a:lnTo>
                  <a:lnTo>
                    <a:pt x="3614531" y="2319336"/>
                  </a:lnTo>
                  <a:lnTo>
                    <a:pt x="3617225" y="2310195"/>
                  </a:lnTo>
                  <a:lnTo>
                    <a:pt x="3617225" y="1212354"/>
                  </a:lnTo>
                  <a:lnTo>
                    <a:pt x="3595532" y="1145014"/>
                  </a:lnTo>
                  <a:lnTo>
                    <a:pt x="3580417" y="1102808"/>
                  </a:lnTo>
                  <a:lnTo>
                    <a:pt x="3564319" y="1060988"/>
                  </a:lnTo>
                  <a:lnTo>
                    <a:pt x="3547247" y="1019574"/>
                  </a:lnTo>
                  <a:lnTo>
                    <a:pt x="3529210" y="978581"/>
                  </a:lnTo>
                  <a:lnTo>
                    <a:pt x="3510217" y="938030"/>
                  </a:lnTo>
                  <a:lnTo>
                    <a:pt x="3490275" y="897937"/>
                  </a:lnTo>
                  <a:lnTo>
                    <a:pt x="3469396" y="858320"/>
                  </a:lnTo>
                  <a:lnTo>
                    <a:pt x="3447586" y="819198"/>
                  </a:lnTo>
                  <a:lnTo>
                    <a:pt x="3424855" y="780588"/>
                  </a:lnTo>
                  <a:lnTo>
                    <a:pt x="3401212" y="742509"/>
                  </a:lnTo>
                  <a:lnTo>
                    <a:pt x="3376665" y="704978"/>
                  </a:lnTo>
                  <a:lnTo>
                    <a:pt x="3351224" y="668013"/>
                  </a:lnTo>
                  <a:lnTo>
                    <a:pt x="3324898" y="631633"/>
                  </a:lnTo>
                  <a:lnTo>
                    <a:pt x="3297694" y="595854"/>
                  </a:lnTo>
                  <a:lnTo>
                    <a:pt x="3269622" y="560696"/>
                  </a:lnTo>
                  <a:lnTo>
                    <a:pt x="3240692" y="526176"/>
                  </a:lnTo>
                  <a:lnTo>
                    <a:pt x="3210911" y="492311"/>
                  </a:lnTo>
                  <a:lnTo>
                    <a:pt x="3180288" y="459121"/>
                  </a:lnTo>
                  <a:lnTo>
                    <a:pt x="3148833" y="426622"/>
                  </a:lnTo>
                  <a:lnTo>
                    <a:pt x="3116554" y="394834"/>
                  </a:lnTo>
                  <a:lnTo>
                    <a:pt x="3083460" y="363773"/>
                  </a:lnTo>
                  <a:lnTo>
                    <a:pt x="3049560" y="333458"/>
                  </a:lnTo>
                  <a:lnTo>
                    <a:pt x="3014863" y="303906"/>
                  </a:lnTo>
                  <a:lnTo>
                    <a:pt x="2979377" y="275137"/>
                  </a:lnTo>
                  <a:lnTo>
                    <a:pt x="2943112" y="247166"/>
                  </a:lnTo>
                  <a:lnTo>
                    <a:pt x="2906076" y="220014"/>
                  </a:lnTo>
                  <a:lnTo>
                    <a:pt x="2868278" y="193696"/>
                  </a:lnTo>
                  <a:lnTo>
                    <a:pt x="2829727" y="168233"/>
                  </a:lnTo>
                  <a:lnTo>
                    <a:pt x="2790432" y="143640"/>
                  </a:lnTo>
                  <a:lnTo>
                    <a:pt x="2750401" y="119937"/>
                  </a:lnTo>
                  <a:lnTo>
                    <a:pt x="2709644" y="97141"/>
                  </a:lnTo>
                  <a:lnTo>
                    <a:pt x="2668169" y="75271"/>
                  </a:lnTo>
                  <a:lnTo>
                    <a:pt x="2625986" y="54343"/>
                  </a:lnTo>
                  <a:lnTo>
                    <a:pt x="2583102" y="34377"/>
                  </a:lnTo>
                  <a:lnTo>
                    <a:pt x="2539527" y="15390"/>
                  </a:lnTo>
                  <a:lnTo>
                    <a:pt x="2501667" y="0"/>
                  </a:lnTo>
                  <a:close/>
                </a:path>
              </a:pathLst>
            </a:custGeom>
            <a:solidFill>
              <a:srgbClr val="CC00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6384296" y="1054480"/>
              <a:ext cx="781050" cy="1171575"/>
            </a:xfrm>
            <a:custGeom>
              <a:avLst/>
              <a:gdLst/>
              <a:ahLst/>
              <a:cxnLst/>
              <a:rect l="l" t="t" r="r" b="b"/>
              <a:pathLst>
                <a:path w="781050" h="1171575">
                  <a:moveTo>
                    <a:pt x="130175" y="0"/>
                  </a:moveTo>
                  <a:lnTo>
                    <a:pt x="0" y="0"/>
                  </a:lnTo>
                  <a:lnTo>
                    <a:pt x="0" y="1171575"/>
                  </a:lnTo>
                  <a:lnTo>
                    <a:pt x="130175" y="1171575"/>
                  </a:lnTo>
                  <a:lnTo>
                    <a:pt x="130175" y="0"/>
                  </a:lnTo>
                  <a:close/>
                </a:path>
                <a:path w="781050" h="1171575">
                  <a:moveTo>
                    <a:pt x="455612" y="0"/>
                  </a:moveTo>
                  <a:lnTo>
                    <a:pt x="325437" y="0"/>
                  </a:lnTo>
                  <a:lnTo>
                    <a:pt x="325437" y="1171575"/>
                  </a:lnTo>
                  <a:lnTo>
                    <a:pt x="455612" y="1171575"/>
                  </a:lnTo>
                  <a:lnTo>
                    <a:pt x="455612" y="0"/>
                  </a:lnTo>
                  <a:close/>
                </a:path>
                <a:path w="781050" h="1171575">
                  <a:moveTo>
                    <a:pt x="781050" y="0"/>
                  </a:moveTo>
                  <a:lnTo>
                    <a:pt x="650875" y="0"/>
                  </a:lnTo>
                  <a:lnTo>
                    <a:pt x="650875" y="1171575"/>
                  </a:lnTo>
                  <a:lnTo>
                    <a:pt x="781050" y="1171575"/>
                  </a:lnTo>
                  <a:lnTo>
                    <a:pt x="781050" y="0"/>
                  </a:lnTo>
                  <a:close/>
                </a:path>
              </a:pathLst>
            </a:custGeom>
            <a:solidFill>
              <a:srgbClr val="F5F5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0" y="12"/>
            <a:ext cx="3605529" cy="1979930"/>
            <a:chOff x="0" y="12"/>
            <a:chExt cx="3605529" cy="1979930"/>
          </a:xfrm>
        </p:grpSpPr>
        <p:sp>
          <p:nvSpPr>
            <p:cNvPr id="17" name="object 17"/>
            <p:cNvSpPr/>
            <p:nvPr/>
          </p:nvSpPr>
          <p:spPr>
            <a:xfrm>
              <a:off x="0" y="12"/>
              <a:ext cx="2581275" cy="1656080"/>
            </a:xfrm>
            <a:custGeom>
              <a:avLst/>
              <a:gdLst/>
              <a:ahLst/>
              <a:cxnLst/>
              <a:rect l="l" t="t" r="r" b="b"/>
              <a:pathLst>
                <a:path w="2581275" h="1656080">
                  <a:moveTo>
                    <a:pt x="0" y="313996"/>
                  </a:moveTo>
                  <a:lnTo>
                    <a:pt x="0" y="1562968"/>
                  </a:lnTo>
                  <a:lnTo>
                    <a:pt x="5030" y="1564611"/>
                  </a:lnTo>
                  <a:lnTo>
                    <a:pt x="48894" y="1577831"/>
                  </a:lnTo>
                  <a:lnTo>
                    <a:pt x="93168" y="1590066"/>
                  </a:lnTo>
                  <a:lnTo>
                    <a:pt x="137838" y="1601304"/>
                  </a:lnTo>
                  <a:lnTo>
                    <a:pt x="182892" y="1611533"/>
                  </a:lnTo>
                  <a:lnTo>
                    <a:pt x="228317" y="1620738"/>
                  </a:lnTo>
                  <a:lnTo>
                    <a:pt x="274100" y="1628908"/>
                  </a:lnTo>
                  <a:lnTo>
                    <a:pt x="320229" y="1636030"/>
                  </a:lnTo>
                  <a:lnTo>
                    <a:pt x="366690" y="1642091"/>
                  </a:lnTo>
                  <a:lnTo>
                    <a:pt x="413471" y="1647079"/>
                  </a:lnTo>
                  <a:lnTo>
                    <a:pt x="460559" y="1650980"/>
                  </a:lnTo>
                  <a:lnTo>
                    <a:pt x="507941" y="1653783"/>
                  </a:lnTo>
                  <a:lnTo>
                    <a:pt x="555605" y="1655474"/>
                  </a:lnTo>
                  <a:lnTo>
                    <a:pt x="603538" y="1656040"/>
                  </a:lnTo>
                  <a:lnTo>
                    <a:pt x="651599" y="1655474"/>
                  </a:lnTo>
                  <a:lnTo>
                    <a:pt x="699388" y="1653783"/>
                  </a:lnTo>
                  <a:lnTo>
                    <a:pt x="746891" y="1650980"/>
                  </a:lnTo>
                  <a:lnTo>
                    <a:pt x="794096" y="1647079"/>
                  </a:lnTo>
                  <a:lnTo>
                    <a:pt x="840990" y="1642091"/>
                  </a:lnTo>
                  <a:lnTo>
                    <a:pt x="887561" y="1636030"/>
                  </a:lnTo>
                  <a:lnTo>
                    <a:pt x="933795" y="1628908"/>
                  </a:lnTo>
                  <a:lnTo>
                    <a:pt x="979680" y="1620738"/>
                  </a:lnTo>
                  <a:lnTo>
                    <a:pt x="1025203" y="1611533"/>
                  </a:lnTo>
                  <a:lnTo>
                    <a:pt x="1070352" y="1601304"/>
                  </a:lnTo>
                  <a:lnTo>
                    <a:pt x="1115113" y="1590066"/>
                  </a:lnTo>
                  <a:lnTo>
                    <a:pt x="1159473" y="1577831"/>
                  </a:lnTo>
                  <a:lnTo>
                    <a:pt x="1203421" y="1564611"/>
                  </a:lnTo>
                  <a:lnTo>
                    <a:pt x="1246943" y="1550420"/>
                  </a:lnTo>
                  <a:lnTo>
                    <a:pt x="1290026" y="1535269"/>
                  </a:lnTo>
                  <a:lnTo>
                    <a:pt x="1332658" y="1519172"/>
                  </a:lnTo>
                  <a:lnTo>
                    <a:pt x="1374826" y="1502141"/>
                  </a:lnTo>
                  <a:lnTo>
                    <a:pt x="1416517" y="1484189"/>
                  </a:lnTo>
                  <a:lnTo>
                    <a:pt x="1457718" y="1465329"/>
                  </a:lnTo>
                  <a:lnTo>
                    <a:pt x="1498417" y="1445573"/>
                  </a:lnTo>
                  <a:lnTo>
                    <a:pt x="1538601" y="1424935"/>
                  </a:lnTo>
                  <a:lnTo>
                    <a:pt x="1578256" y="1403427"/>
                  </a:lnTo>
                  <a:lnTo>
                    <a:pt x="1617371" y="1381061"/>
                  </a:lnTo>
                  <a:lnTo>
                    <a:pt x="1655933" y="1357850"/>
                  </a:lnTo>
                  <a:lnTo>
                    <a:pt x="1693928" y="1333808"/>
                  </a:lnTo>
                  <a:lnTo>
                    <a:pt x="1731344" y="1308946"/>
                  </a:lnTo>
                  <a:lnTo>
                    <a:pt x="1768169" y="1283278"/>
                  </a:lnTo>
                  <a:lnTo>
                    <a:pt x="1804389" y="1256816"/>
                  </a:lnTo>
                  <a:lnTo>
                    <a:pt x="1839991" y="1229573"/>
                  </a:lnTo>
                  <a:lnTo>
                    <a:pt x="1874964" y="1201561"/>
                  </a:lnTo>
                  <a:lnTo>
                    <a:pt x="1909293" y="1172794"/>
                  </a:lnTo>
                  <a:lnTo>
                    <a:pt x="1942967" y="1143284"/>
                  </a:lnTo>
                  <a:lnTo>
                    <a:pt x="1975972" y="1113043"/>
                  </a:lnTo>
                  <a:lnTo>
                    <a:pt x="2008297" y="1082085"/>
                  </a:lnTo>
                  <a:lnTo>
                    <a:pt x="2039927" y="1050422"/>
                  </a:lnTo>
                  <a:lnTo>
                    <a:pt x="2070851" y="1018068"/>
                  </a:lnTo>
                  <a:lnTo>
                    <a:pt x="2101055" y="985033"/>
                  </a:lnTo>
                  <a:lnTo>
                    <a:pt x="2130527" y="951332"/>
                  </a:lnTo>
                  <a:lnTo>
                    <a:pt x="2159254" y="916977"/>
                  </a:lnTo>
                  <a:lnTo>
                    <a:pt x="2187223" y="881981"/>
                  </a:lnTo>
                  <a:lnTo>
                    <a:pt x="2214421" y="846357"/>
                  </a:lnTo>
                  <a:lnTo>
                    <a:pt x="2240836" y="810116"/>
                  </a:lnTo>
                  <a:lnTo>
                    <a:pt x="2266455" y="773272"/>
                  </a:lnTo>
                  <a:lnTo>
                    <a:pt x="2291265" y="735838"/>
                  </a:lnTo>
                  <a:lnTo>
                    <a:pt x="2315254" y="697827"/>
                  </a:lnTo>
                  <a:lnTo>
                    <a:pt x="2338408" y="659250"/>
                  </a:lnTo>
                  <a:lnTo>
                    <a:pt x="2360715" y="620121"/>
                  </a:lnTo>
                  <a:lnTo>
                    <a:pt x="2382161" y="580453"/>
                  </a:lnTo>
                  <a:lnTo>
                    <a:pt x="2398979" y="547597"/>
                  </a:lnTo>
                  <a:lnTo>
                    <a:pt x="603538" y="547597"/>
                  </a:lnTo>
                  <a:lnTo>
                    <a:pt x="555832" y="546339"/>
                  </a:lnTo>
                  <a:lnTo>
                    <a:pt x="508750" y="542608"/>
                  </a:lnTo>
                  <a:lnTo>
                    <a:pt x="462355" y="536468"/>
                  </a:lnTo>
                  <a:lnTo>
                    <a:pt x="416711" y="527982"/>
                  </a:lnTo>
                  <a:lnTo>
                    <a:pt x="371881" y="517214"/>
                  </a:lnTo>
                  <a:lnTo>
                    <a:pt x="327931" y="504228"/>
                  </a:lnTo>
                  <a:lnTo>
                    <a:pt x="284922" y="489088"/>
                  </a:lnTo>
                  <a:lnTo>
                    <a:pt x="242920" y="471857"/>
                  </a:lnTo>
                  <a:lnTo>
                    <a:pt x="201987" y="452600"/>
                  </a:lnTo>
                  <a:lnTo>
                    <a:pt x="162189" y="431380"/>
                  </a:lnTo>
                  <a:lnTo>
                    <a:pt x="123587" y="408261"/>
                  </a:lnTo>
                  <a:lnTo>
                    <a:pt x="86247" y="383306"/>
                  </a:lnTo>
                  <a:lnTo>
                    <a:pt x="50232" y="356580"/>
                  </a:lnTo>
                  <a:lnTo>
                    <a:pt x="15606" y="328147"/>
                  </a:lnTo>
                  <a:lnTo>
                    <a:pt x="0" y="313996"/>
                  </a:lnTo>
                  <a:close/>
                </a:path>
                <a:path w="2581275" h="1656080">
                  <a:moveTo>
                    <a:pt x="2580676" y="0"/>
                  </a:moveTo>
                  <a:lnTo>
                    <a:pt x="1432513" y="0"/>
                  </a:lnTo>
                  <a:lnTo>
                    <a:pt x="1430085" y="5920"/>
                  </a:lnTo>
                  <a:lnTo>
                    <a:pt x="1410828" y="46853"/>
                  </a:lnTo>
                  <a:lnTo>
                    <a:pt x="1389608" y="86652"/>
                  </a:lnTo>
                  <a:lnTo>
                    <a:pt x="1366490" y="125254"/>
                  </a:lnTo>
                  <a:lnTo>
                    <a:pt x="1341536" y="162595"/>
                  </a:lnTo>
                  <a:lnTo>
                    <a:pt x="1314810" y="198610"/>
                  </a:lnTo>
                  <a:lnTo>
                    <a:pt x="1286377" y="233237"/>
                  </a:lnTo>
                  <a:lnTo>
                    <a:pt x="1256300" y="266411"/>
                  </a:lnTo>
                  <a:lnTo>
                    <a:pt x="1224643" y="298069"/>
                  </a:lnTo>
                  <a:lnTo>
                    <a:pt x="1191469" y="328147"/>
                  </a:lnTo>
                  <a:lnTo>
                    <a:pt x="1156843" y="356580"/>
                  </a:lnTo>
                  <a:lnTo>
                    <a:pt x="1120828" y="383306"/>
                  </a:lnTo>
                  <a:lnTo>
                    <a:pt x="1083488" y="408261"/>
                  </a:lnTo>
                  <a:lnTo>
                    <a:pt x="1044887" y="431380"/>
                  </a:lnTo>
                  <a:lnTo>
                    <a:pt x="1005088" y="452600"/>
                  </a:lnTo>
                  <a:lnTo>
                    <a:pt x="964156" y="471857"/>
                  </a:lnTo>
                  <a:lnTo>
                    <a:pt x="922153" y="489088"/>
                  </a:lnTo>
                  <a:lnTo>
                    <a:pt x="879145" y="504228"/>
                  </a:lnTo>
                  <a:lnTo>
                    <a:pt x="835194" y="517214"/>
                  </a:lnTo>
                  <a:lnTo>
                    <a:pt x="790365" y="527982"/>
                  </a:lnTo>
                  <a:lnTo>
                    <a:pt x="744721" y="536468"/>
                  </a:lnTo>
                  <a:lnTo>
                    <a:pt x="698326" y="542608"/>
                  </a:lnTo>
                  <a:lnTo>
                    <a:pt x="651244" y="546339"/>
                  </a:lnTo>
                  <a:lnTo>
                    <a:pt x="603538" y="547597"/>
                  </a:lnTo>
                  <a:lnTo>
                    <a:pt x="2398979" y="547597"/>
                  </a:lnTo>
                  <a:lnTo>
                    <a:pt x="2422424" y="499548"/>
                  </a:lnTo>
                  <a:lnTo>
                    <a:pt x="2441215" y="458337"/>
                  </a:lnTo>
                  <a:lnTo>
                    <a:pt x="2459094" y="416638"/>
                  </a:lnTo>
                  <a:lnTo>
                    <a:pt x="2476050" y="374463"/>
                  </a:lnTo>
                  <a:lnTo>
                    <a:pt x="2492069" y="331824"/>
                  </a:lnTo>
                  <a:lnTo>
                    <a:pt x="2507138" y="288735"/>
                  </a:lnTo>
                  <a:lnTo>
                    <a:pt x="2521246" y="245208"/>
                  </a:lnTo>
                  <a:lnTo>
                    <a:pt x="2534378" y="201256"/>
                  </a:lnTo>
                  <a:lnTo>
                    <a:pt x="2546523" y="156891"/>
                  </a:lnTo>
                  <a:lnTo>
                    <a:pt x="2557668" y="112127"/>
                  </a:lnTo>
                  <a:lnTo>
                    <a:pt x="2567799" y="66976"/>
                  </a:lnTo>
                  <a:lnTo>
                    <a:pt x="2576905" y="21451"/>
                  </a:lnTo>
                  <a:lnTo>
                    <a:pt x="2580676" y="0"/>
                  </a:lnTo>
                  <a:close/>
                </a:path>
              </a:pathLst>
            </a:custGeom>
            <a:solidFill>
              <a:srgbClr val="0099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3886" y="684491"/>
              <a:ext cx="2581275" cy="129538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3886" y="684491"/>
              <a:ext cx="1299527" cy="92732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635"/>
          </a:xfrm>
          <a:custGeom>
            <a:avLst/>
            <a:gdLst/>
            <a:ahLst/>
            <a:cxnLst/>
            <a:rect l="l" t="t" r="r" b="b"/>
            <a:pathLst>
              <a:path w="18288000" h="10287635">
                <a:moveTo>
                  <a:pt x="18288000" y="0"/>
                </a:moveTo>
                <a:lnTo>
                  <a:pt x="0" y="0"/>
                </a:lnTo>
                <a:lnTo>
                  <a:pt x="0" y="10287012"/>
                </a:lnTo>
                <a:lnTo>
                  <a:pt x="18288000" y="10287012"/>
                </a:lnTo>
                <a:lnTo>
                  <a:pt x="18288000" y="0"/>
                </a:lnTo>
                <a:close/>
              </a:path>
            </a:pathLst>
          </a:custGeom>
          <a:solidFill>
            <a:srgbClr val="DEDC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044283" y="7429499"/>
            <a:ext cx="3244215" cy="2857500"/>
          </a:xfrm>
          <a:custGeom>
            <a:avLst/>
            <a:gdLst/>
            <a:ahLst/>
            <a:cxnLst/>
            <a:rect l="l" t="t" r="r" b="b"/>
            <a:pathLst>
              <a:path w="3244215" h="2857500">
                <a:moveTo>
                  <a:pt x="2678063" y="241300"/>
                </a:moveTo>
                <a:lnTo>
                  <a:pt x="884286" y="241300"/>
                </a:lnTo>
                <a:lnTo>
                  <a:pt x="828249" y="279400"/>
                </a:lnTo>
                <a:lnTo>
                  <a:pt x="773506" y="317500"/>
                </a:lnTo>
                <a:lnTo>
                  <a:pt x="720128" y="355600"/>
                </a:lnTo>
                <a:lnTo>
                  <a:pt x="685338" y="381000"/>
                </a:lnTo>
                <a:lnTo>
                  <a:pt x="651205" y="406400"/>
                </a:lnTo>
                <a:lnTo>
                  <a:pt x="617756" y="431800"/>
                </a:lnTo>
                <a:lnTo>
                  <a:pt x="601295" y="457200"/>
                </a:lnTo>
                <a:lnTo>
                  <a:pt x="585012" y="469900"/>
                </a:lnTo>
                <a:lnTo>
                  <a:pt x="552980" y="495300"/>
                </a:lnTo>
                <a:lnTo>
                  <a:pt x="521690" y="520700"/>
                </a:lnTo>
                <a:lnTo>
                  <a:pt x="506329" y="546100"/>
                </a:lnTo>
                <a:lnTo>
                  <a:pt x="491162" y="558800"/>
                </a:lnTo>
                <a:lnTo>
                  <a:pt x="476192" y="571500"/>
                </a:lnTo>
                <a:lnTo>
                  <a:pt x="461416" y="584200"/>
                </a:lnTo>
                <a:lnTo>
                  <a:pt x="446831" y="609600"/>
                </a:lnTo>
                <a:lnTo>
                  <a:pt x="432450" y="622300"/>
                </a:lnTo>
                <a:lnTo>
                  <a:pt x="418275" y="635000"/>
                </a:lnTo>
                <a:lnTo>
                  <a:pt x="404304" y="660400"/>
                </a:lnTo>
                <a:lnTo>
                  <a:pt x="390541" y="673100"/>
                </a:lnTo>
                <a:lnTo>
                  <a:pt x="376988" y="685800"/>
                </a:lnTo>
                <a:lnTo>
                  <a:pt x="363647" y="711200"/>
                </a:lnTo>
                <a:lnTo>
                  <a:pt x="350519" y="723900"/>
                </a:lnTo>
                <a:lnTo>
                  <a:pt x="337606" y="736600"/>
                </a:lnTo>
                <a:lnTo>
                  <a:pt x="324910" y="762000"/>
                </a:lnTo>
                <a:lnTo>
                  <a:pt x="312433" y="774700"/>
                </a:lnTo>
                <a:lnTo>
                  <a:pt x="300177" y="800100"/>
                </a:lnTo>
                <a:lnTo>
                  <a:pt x="288144" y="812800"/>
                </a:lnTo>
                <a:lnTo>
                  <a:pt x="276337" y="838200"/>
                </a:lnTo>
                <a:lnTo>
                  <a:pt x="264756" y="850900"/>
                </a:lnTo>
                <a:lnTo>
                  <a:pt x="253403" y="876300"/>
                </a:lnTo>
                <a:lnTo>
                  <a:pt x="242280" y="889000"/>
                </a:lnTo>
                <a:lnTo>
                  <a:pt x="231390" y="901700"/>
                </a:lnTo>
                <a:lnTo>
                  <a:pt x="220734" y="927100"/>
                </a:lnTo>
                <a:lnTo>
                  <a:pt x="210312" y="939800"/>
                </a:lnTo>
                <a:lnTo>
                  <a:pt x="200132" y="965200"/>
                </a:lnTo>
                <a:lnTo>
                  <a:pt x="190187" y="990600"/>
                </a:lnTo>
                <a:lnTo>
                  <a:pt x="180477" y="1003300"/>
                </a:lnTo>
                <a:lnTo>
                  <a:pt x="171005" y="1028700"/>
                </a:lnTo>
                <a:lnTo>
                  <a:pt x="161783" y="1041400"/>
                </a:lnTo>
                <a:lnTo>
                  <a:pt x="152804" y="1066800"/>
                </a:lnTo>
                <a:lnTo>
                  <a:pt x="144071" y="1079500"/>
                </a:lnTo>
                <a:lnTo>
                  <a:pt x="135585" y="1104900"/>
                </a:lnTo>
                <a:lnTo>
                  <a:pt x="127340" y="1130300"/>
                </a:lnTo>
                <a:lnTo>
                  <a:pt x="119349" y="1143000"/>
                </a:lnTo>
                <a:lnTo>
                  <a:pt x="111608" y="1168400"/>
                </a:lnTo>
                <a:lnTo>
                  <a:pt x="104114" y="1181100"/>
                </a:lnTo>
                <a:lnTo>
                  <a:pt x="96878" y="1206500"/>
                </a:lnTo>
                <a:lnTo>
                  <a:pt x="89895" y="1231900"/>
                </a:lnTo>
                <a:lnTo>
                  <a:pt x="83167" y="1244600"/>
                </a:lnTo>
                <a:lnTo>
                  <a:pt x="76695" y="1270000"/>
                </a:lnTo>
                <a:lnTo>
                  <a:pt x="70480" y="1295400"/>
                </a:lnTo>
                <a:lnTo>
                  <a:pt x="64522" y="1308100"/>
                </a:lnTo>
                <a:lnTo>
                  <a:pt x="58821" y="1333500"/>
                </a:lnTo>
                <a:lnTo>
                  <a:pt x="53378" y="1358900"/>
                </a:lnTo>
                <a:lnTo>
                  <a:pt x="48196" y="1371600"/>
                </a:lnTo>
                <a:lnTo>
                  <a:pt x="43278" y="1397000"/>
                </a:lnTo>
                <a:lnTo>
                  <a:pt x="38622" y="1422400"/>
                </a:lnTo>
                <a:lnTo>
                  <a:pt x="34226" y="1435100"/>
                </a:lnTo>
                <a:lnTo>
                  <a:pt x="30092" y="1460500"/>
                </a:lnTo>
                <a:lnTo>
                  <a:pt x="26223" y="1485900"/>
                </a:lnTo>
                <a:lnTo>
                  <a:pt x="22619" y="1498600"/>
                </a:lnTo>
                <a:lnTo>
                  <a:pt x="19278" y="1524000"/>
                </a:lnTo>
                <a:lnTo>
                  <a:pt x="16202" y="1549400"/>
                </a:lnTo>
                <a:lnTo>
                  <a:pt x="13392" y="1562100"/>
                </a:lnTo>
                <a:lnTo>
                  <a:pt x="10848" y="1587500"/>
                </a:lnTo>
                <a:lnTo>
                  <a:pt x="8572" y="1612900"/>
                </a:lnTo>
                <a:lnTo>
                  <a:pt x="6562" y="1638300"/>
                </a:lnTo>
                <a:lnTo>
                  <a:pt x="4821" y="1651000"/>
                </a:lnTo>
                <a:lnTo>
                  <a:pt x="3348" y="1676400"/>
                </a:lnTo>
                <a:lnTo>
                  <a:pt x="2146" y="1701800"/>
                </a:lnTo>
                <a:lnTo>
                  <a:pt x="1205" y="1714500"/>
                </a:lnTo>
                <a:lnTo>
                  <a:pt x="534" y="1739900"/>
                </a:lnTo>
                <a:lnTo>
                  <a:pt x="133" y="1765300"/>
                </a:lnTo>
                <a:lnTo>
                  <a:pt x="0" y="1790700"/>
                </a:lnTo>
                <a:lnTo>
                  <a:pt x="133" y="1803400"/>
                </a:lnTo>
                <a:lnTo>
                  <a:pt x="534" y="1828800"/>
                </a:lnTo>
                <a:lnTo>
                  <a:pt x="1205" y="1854200"/>
                </a:lnTo>
                <a:lnTo>
                  <a:pt x="2146" y="1866900"/>
                </a:lnTo>
                <a:lnTo>
                  <a:pt x="3348" y="1892300"/>
                </a:lnTo>
                <a:lnTo>
                  <a:pt x="4821" y="1917700"/>
                </a:lnTo>
                <a:lnTo>
                  <a:pt x="6562" y="1943100"/>
                </a:lnTo>
                <a:lnTo>
                  <a:pt x="8572" y="1955800"/>
                </a:lnTo>
                <a:lnTo>
                  <a:pt x="10848" y="1981200"/>
                </a:lnTo>
                <a:lnTo>
                  <a:pt x="13392" y="2006600"/>
                </a:lnTo>
                <a:lnTo>
                  <a:pt x="16202" y="2019300"/>
                </a:lnTo>
                <a:lnTo>
                  <a:pt x="19278" y="2044700"/>
                </a:lnTo>
                <a:lnTo>
                  <a:pt x="22619" y="2070100"/>
                </a:lnTo>
                <a:lnTo>
                  <a:pt x="26223" y="2095500"/>
                </a:lnTo>
                <a:lnTo>
                  <a:pt x="30092" y="2108200"/>
                </a:lnTo>
                <a:lnTo>
                  <a:pt x="34226" y="2133600"/>
                </a:lnTo>
                <a:lnTo>
                  <a:pt x="38622" y="2159000"/>
                </a:lnTo>
                <a:lnTo>
                  <a:pt x="43278" y="2171700"/>
                </a:lnTo>
                <a:lnTo>
                  <a:pt x="48196" y="2197100"/>
                </a:lnTo>
                <a:lnTo>
                  <a:pt x="53378" y="2222500"/>
                </a:lnTo>
                <a:lnTo>
                  <a:pt x="58821" y="2235200"/>
                </a:lnTo>
                <a:lnTo>
                  <a:pt x="64522" y="2260600"/>
                </a:lnTo>
                <a:lnTo>
                  <a:pt x="70480" y="2286000"/>
                </a:lnTo>
                <a:lnTo>
                  <a:pt x="76695" y="2298700"/>
                </a:lnTo>
                <a:lnTo>
                  <a:pt x="83167" y="2324100"/>
                </a:lnTo>
                <a:lnTo>
                  <a:pt x="89895" y="2349500"/>
                </a:lnTo>
                <a:lnTo>
                  <a:pt x="96878" y="2362200"/>
                </a:lnTo>
                <a:lnTo>
                  <a:pt x="104114" y="2387600"/>
                </a:lnTo>
                <a:lnTo>
                  <a:pt x="111608" y="2400300"/>
                </a:lnTo>
                <a:lnTo>
                  <a:pt x="119349" y="2425700"/>
                </a:lnTo>
                <a:lnTo>
                  <a:pt x="127340" y="2451100"/>
                </a:lnTo>
                <a:lnTo>
                  <a:pt x="135585" y="2463800"/>
                </a:lnTo>
                <a:lnTo>
                  <a:pt x="144071" y="2489200"/>
                </a:lnTo>
                <a:lnTo>
                  <a:pt x="152804" y="2501900"/>
                </a:lnTo>
                <a:lnTo>
                  <a:pt x="161783" y="2527300"/>
                </a:lnTo>
                <a:lnTo>
                  <a:pt x="171005" y="2552700"/>
                </a:lnTo>
                <a:lnTo>
                  <a:pt x="180477" y="2565400"/>
                </a:lnTo>
                <a:lnTo>
                  <a:pt x="190187" y="2590800"/>
                </a:lnTo>
                <a:lnTo>
                  <a:pt x="200132" y="2603500"/>
                </a:lnTo>
                <a:lnTo>
                  <a:pt x="210312" y="2628900"/>
                </a:lnTo>
                <a:lnTo>
                  <a:pt x="220734" y="2641600"/>
                </a:lnTo>
                <a:lnTo>
                  <a:pt x="231390" y="2667000"/>
                </a:lnTo>
                <a:lnTo>
                  <a:pt x="242280" y="2679700"/>
                </a:lnTo>
                <a:lnTo>
                  <a:pt x="253403" y="2705100"/>
                </a:lnTo>
                <a:lnTo>
                  <a:pt x="264756" y="2717800"/>
                </a:lnTo>
                <a:lnTo>
                  <a:pt x="276337" y="2743200"/>
                </a:lnTo>
                <a:lnTo>
                  <a:pt x="288144" y="2755900"/>
                </a:lnTo>
                <a:lnTo>
                  <a:pt x="300177" y="2781300"/>
                </a:lnTo>
                <a:lnTo>
                  <a:pt x="312433" y="2794000"/>
                </a:lnTo>
                <a:lnTo>
                  <a:pt x="324910" y="2806700"/>
                </a:lnTo>
                <a:lnTo>
                  <a:pt x="337606" y="2832100"/>
                </a:lnTo>
                <a:lnTo>
                  <a:pt x="363322" y="2857500"/>
                </a:lnTo>
                <a:lnTo>
                  <a:pt x="3199022" y="2857500"/>
                </a:lnTo>
                <a:lnTo>
                  <a:pt x="3224741" y="2832100"/>
                </a:lnTo>
                <a:lnTo>
                  <a:pt x="3237434" y="2806700"/>
                </a:lnTo>
                <a:lnTo>
                  <a:pt x="3243716" y="2806700"/>
                </a:lnTo>
                <a:lnTo>
                  <a:pt x="3243716" y="774700"/>
                </a:lnTo>
                <a:lnTo>
                  <a:pt x="3237434" y="762000"/>
                </a:lnTo>
                <a:lnTo>
                  <a:pt x="3224741" y="736600"/>
                </a:lnTo>
                <a:lnTo>
                  <a:pt x="3211830" y="723900"/>
                </a:lnTo>
                <a:lnTo>
                  <a:pt x="3198697" y="711200"/>
                </a:lnTo>
                <a:lnTo>
                  <a:pt x="3185356" y="685800"/>
                </a:lnTo>
                <a:lnTo>
                  <a:pt x="3171807" y="673100"/>
                </a:lnTo>
                <a:lnTo>
                  <a:pt x="3158045" y="660400"/>
                </a:lnTo>
                <a:lnTo>
                  <a:pt x="3144069" y="635000"/>
                </a:lnTo>
                <a:lnTo>
                  <a:pt x="3129894" y="622300"/>
                </a:lnTo>
                <a:lnTo>
                  <a:pt x="3115516" y="609600"/>
                </a:lnTo>
                <a:lnTo>
                  <a:pt x="3100933" y="584200"/>
                </a:lnTo>
                <a:lnTo>
                  <a:pt x="3086157" y="571500"/>
                </a:lnTo>
                <a:lnTo>
                  <a:pt x="3071187" y="558800"/>
                </a:lnTo>
                <a:lnTo>
                  <a:pt x="3056020" y="546100"/>
                </a:lnTo>
                <a:lnTo>
                  <a:pt x="3040659" y="520700"/>
                </a:lnTo>
                <a:lnTo>
                  <a:pt x="3009369" y="495300"/>
                </a:lnTo>
                <a:lnTo>
                  <a:pt x="2977337" y="469900"/>
                </a:lnTo>
                <a:lnTo>
                  <a:pt x="2961049" y="457200"/>
                </a:lnTo>
                <a:lnTo>
                  <a:pt x="2944588" y="431800"/>
                </a:lnTo>
                <a:lnTo>
                  <a:pt x="2911144" y="406400"/>
                </a:lnTo>
                <a:lnTo>
                  <a:pt x="2877007" y="381000"/>
                </a:lnTo>
                <a:lnTo>
                  <a:pt x="2842221" y="355600"/>
                </a:lnTo>
                <a:lnTo>
                  <a:pt x="2788843" y="317500"/>
                </a:lnTo>
                <a:lnTo>
                  <a:pt x="2734100" y="279400"/>
                </a:lnTo>
                <a:lnTo>
                  <a:pt x="2678063" y="241300"/>
                </a:lnTo>
                <a:close/>
              </a:path>
              <a:path w="3244215" h="2857500">
                <a:moveTo>
                  <a:pt x="2582006" y="190500"/>
                </a:moveTo>
                <a:lnTo>
                  <a:pt x="980336" y="190500"/>
                </a:lnTo>
                <a:lnTo>
                  <a:pt x="903236" y="241300"/>
                </a:lnTo>
                <a:lnTo>
                  <a:pt x="2659113" y="241300"/>
                </a:lnTo>
                <a:lnTo>
                  <a:pt x="2582006" y="190500"/>
                </a:lnTo>
                <a:close/>
              </a:path>
              <a:path w="3244215" h="2857500">
                <a:moveTo>
                  <a:pt x="2502981" y="152400"/>
                </a:moveTo>
                <a:lnTo>
                  <a:pt x="1059367" y="152400"/>
                </a:lnTo>
                <a:lnTo>
                  <a:pt x="999916" y="190500"/>
                </a:lnTo>
                <a:lnTo>
                  <a:pt x="2562422" y="190500"/>
                </a:lnTo>
                <a:lnTo>
                  <a:pt x="2502981" y="152400"/>
                </a:lnTo>
                <a:close/>
              </a:path>
              <a:path w="3244215" h="2857500">
                <a:moveTo>
                  <a:pt x="2442553" y="127000"/>
                </a:moveTo>
                <a:lnTo>
                  <a:pt x="1119796" y="127000"/>
                </a:lnTo>
                <a:lnTo>
                  <a:pt x="1079405" y="152400"/>
                </a:lnTo>
                <a:lnTo>
                  <a:pt x="2482944" y="152400"/>
                </a:lnTo>
                <a:lnTo>
                  <a:pt x="2442553" y="127000"/>
                </a:lnTo>
                <a:close/>
              </a:path>
              <a:path w="3244215" h="2857500">
                <a:moveTo>
                  <a:pt x="2401773" y="114300"/>
                </a:moveTo>
                <a:lnTo>
                  <a:pt x="1160576" y="114300"/>
                </a:lnTo>
                <a:lnTo>
                  <a:pt x="1140137" y="127000"/>
                </a:lnTo>
                <a:lnTo>
                  <a:pt x="2422212" y="127000"/>
                </a:lnTo>
                <a:lnTo>
                  <a:pt x="2401773" y="114300"/>
                </a:lnTo>
                <a:close/>
              </a:path>
              <a:path w="3244215" h="2857500">
                <a:moveTo>
                  <a:pt x="2339898" y="88900"/>
                </a:moveTo>
                <a:lnTo>
                  <a:pt x="1222449" y="88900"/>
                </a:lnTo>
                <a:lnTo>
                  <a:pt x="1181112" y="114300"/>
                </a:lnTo>
                <a:lnTo>
                  <a:pt x="2381237" y="114300"/>
                </a:lnTo>
                <a:lnTo>
                  <a:pt x="2339898" y="88900"/>
                </a:lnTo>
                <a:close/>
              </a:path>
              <a:path w="3244215" h="2857500">
                <a:moveTo>
                  <a:pt x="2298217" y="76200"/>
                </a:moveTo>
                <a:lnTo>
                  <a:pt x="1264119" y="76200"/>
                </a:lnTo>
                <a:lnTo>
                  <a:pt x="1243243" y="88900"/>
                </a:lnTo>
                <a:lnTo>
                  <a:pt x="2319100" y="88900"/>
                </a:lnTo>
                <a:lnTo>
                  <a:pt x="2298217" y="76200"/>
                </a:lnTo>
                <a:close/>
              </a:path>
              <a:path w="3244215" h="2857500">
                <a:moveTo>
                  <a:pt x="2256234" y="63500"/>
                </a:moveTo>
                <a:lnTo>
                  <a:pt x="1306109" y="63500"/>
                </a:lnTo>
                <a:lnTo>
                  <a:pt x="1285080" y="76200"/>
                </a:lnTo>
                <a:lnTo>
                  <a:pt x="2277262" y="76200"/>
                </a:lnTo>
                <a:lnTo>
                  <a:pt x="2256234" y="63500"/>
                </a:lnTo>
                <a:close/>
              </a:path>
              <a:path w="3244215" h="2857500">
                <a:moveTo>
                  <a:pt x="2192726" y="50800"/>
                </a:moveTo>
                <a:lnTo>
                  <a:pt x="1369617" y="50800"/>
                </a:lnTo>
                <a:lnTo>
                  <a:pt x="1348384" y="63500"/>
                </a:lnTo>
                <a:lnTo>
                  <a:pt x="2213965" y="63500"/>
                </a:lnTo>
                <a:lnTo>
                  <a:pt x="2192726" y="50800"/>
                </a:lnTo>
                <a:close/>
              </a:path>
              <a:path w="3244215" h="2857500">
                <a:moveTo>
                  <a:pt x="2150077" y="38100"/>
                </a:moveTo>
                <a:lnTo>
                  <a:pt x="1412265" y="38100"/>
                </a:lnTo>
                <a:lnTo>
                  <a:pt x="1390911" y="50800"/>
                </a:lnTo>
                <a:lnTo>
                  <a:pt x="2171431" y="50800"/>
                </a:lnTo>
                <a:lnTo>
                  <a:pt x="2150077" y="38100"/>
                </a:lnTo>
                <a:close/>
              </a:path>
              <a:path w="3244215" h="2857500">
                <a:moveTo>
                  <a:pt x="2085684" y="25400"/>
                </a:moveTo>
                <a:lnTo>
                  <a:pt x="1476663" y="25400"/>
                </a:lnTo>
                <a:lnTo>
                  <a:pt x="1455149" y="38100"/>
                </a:lnTo>
                <a:lnTo>
                  <a:pt x="2107195" y="38100"/>
                </a:lnTo>
                <a:lnTo>
                  <a:pt x="2085684" y="25400"/>
                </a:lnTo>
                <a:close/>
              </a:path>
              <a:path w="3244215" h="2857500">
                <a:moveTo>
                  <a:pt x="1999207" y="12700"/>
                </a:moveTo>
                <a:lnTo>
                  <a:pt x="1563138" y="12700"/>
                </a:lnTo>
                <a:lnTo>
                  <a:pt x="1541462" y="25400"/>
                </a:lnTo>
                <a:lnTo>
                  <a:pt x="2020882" y="25400"/>
                </a:lnTo>
                <a:lnTo>
                  <a:pt x="1999207" y="12700"/>
                </a:lnTo>
                <a:close/>
              </a:path>
              <a:path w="3244215" h="2857500">
                <a:moveTo>
                  <a:pt x="1846733" y="0"/>
                </a:moveTo>
                <a:lnTo>
                  <a:pt x="1715616" y="0"/>
                </a:lnTo>
                <a:lnTo>
                  <a:pt x="1693773" y="12700"/>
                </a:lnTo>
                <a:lnTo>
                  <a:pt x="1868576" y="12700"/>
                </a:lnTo>
                <a:lnTo>
                  <a:pt x="1846733" y="0"/>
                </a:lnTo>
                <a:close/>
              </a:path>
            </a:pathLst>
          </a:custGeom>
          <a:solidFill>
            <a:srgbClr val="6AA2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3040380" cy="2089150"/>
            </a:xfrm>
            <a:custGeom>
              <a:avLst/>
              <a:gdLst/>
              <a:ahLst/>
              <a:cxnLst/>
              <a:rect l="l" t="t" r="r" b="b"/>
              <a:pathLst>
                <a:path w="3040380" h="2089150">
                  <a:moveTo>
                    <a:pt x="0" y="431203"/>
                  </a:moveTo>
                  <a:lnTo>
                    <a:pt x="0" y="1931890"/>
                  </a:lnTo>
                  <a:lnTo>
                    <a:pt x="40583" y="1947652"/>
                  </a:lnTo>
                  <a:lnTo>
                    <a:pt x="83623" y="1963348"/>
                  </a:lnTo>
                  <a:lnTo>
                    <a:pt x="127066" y="1978175"/>
                  </a:lnTo>
                  <a:lnTo>
                    <a:pt x="170901" y="1992122"/>
                  </a:lnTo>
                  <a:lnTo>
                    <a:pt x="215118" y="2005178"/>
                  </a:lnTo>
                  <a:lnTo>
                    <a:pt x="259707" y="2017332"/>
                  </a:lnTo>
                  <a:lnTo>
                    <a:pt x="304656" y="2028575"/>
                  </a:lnTo>
                  <a:lnTo>
                    <a:pt x="349956" y="2038895"/>
                  </a:lnTo>
                  <a:lnTo>
                    <a:pt x="395595" y="2048283"/>
                  </a:lnTo>
                  <a:lnTo>
                    <a:pt x="441564" y="2056727"/>
                  </a:lnTo>
                  <a:lnTo>
                    <a:pt x="487850" y="2064217"/>
                  </a:lnTo>
                  <a:lnTo>
                    <a:pt x="534445" y="2070743"/>
                  </a:lnTo>
                  <a:lnTo>
                    <a:pt x="581337" y="2076294"/>
                  </a:lnTo>
                  <a:lnTo>
                    <a:pt x="628516" y="2080859"/>
                  </a:lnTo>
                  <a:lnTo>
                    <a:pt x="675971" y="2084428"/>
                  </a:lnTo>
                  <a:lnTo>
                    <a:pt x="723691" y="2086990"/>
                  </a:lnTo>
                  <a:lnTo>
                    <a:pt x="771666" y="2088535"/>
                  </a:lnTo>
                  <a:lnTo>
                    <a:pt x="819886" y="2089053"/>
                  </a:lnTo>
                  <a:lnTo>
                    <a:pt x="868235" y="2088535"/>
                  </a:lnTo>
                  <a:lnTo>
                    <a:pt x="916336" y="2086990"/>
                  </a:lnTo>
                  <a:lnTo>
                    <a:pt x="964179" y="2084428"/>
                  </a:lnTo>
                  <a:lnTo>
                    <a:pt x="1011752" y="2080859"/>
                  </a:lnTo>
                  <a:lnTo>
                    <a:pt x="1059046" y="2076294"/>
                  </a:lnTo>
                  <a:lnTo>
                    <a:pt x="1106050" y="2070743"/>
                  </a:lnTo>
                  <a:lnTo>
                    <a:pt x="1152753" y="2064217"/>
                  </a:lnTo>
                  <a:lnTo>
                    <a:pt x="1199145" y="2056727"/>
                  </a:lnTo>
                  <a:lnTo>
                    <a:pt x="1245215" y="2048283"/>
                  </a:lnTo>
                  <a:lnTo>
                    <a:pt x="1290953" y="2038895"/>
                  </a:lnTo>
                  <a:lnTo>
                    <a:pt x="1336347" y="2028575"/>
                  </a:lnTo>
                  <a:lnTo>
                    <a:pt x="1381388" y="2017332"/>
                  </a:lnTo>
                  <a:lnTo>
                    <a:pt x="1426064" y="2005178"/>
                  </a:lnTo>
                  <a:lnTo>
                    <a:pt x="1470366" y="1992122"/>
                  </a:lnTo>
                  <a:lnTo>
                    <a:pt x="1514282" y="1978175"/>
                  </a:lnTo>
                  <a:lnTo>
                    <a:pt x="1557802" y="1963348"/>
                  </a:lnTo>
                  <a:lnTo>
                    <a:pt x="1600916" y="1947652"/>
                  </a:lnTo>
                  <a:lnTo>
                    <a:pt x="1643612" y="1931097"/>
                  </a:lnTo>
                  <a:lnTo>
                    <a:pt x="1685881" y="1913693"/>
                  </a:lnTo>
                  <a:lnTo>
                    <a:pt x="1727711" y="1895451"/>
                  </a:lnTo>
                  <a:lnTo>
                    <a:pt x="1769092" y="1876381"/>
                  </a:lnTo>
                  <a:lnTo>
                    <a:pt x="1810014" y="1856495"/>
                  </a:lnTo>
                  <a:lnTo>
                    <a:pt x="1850466" y="1835802"/>
                  </a:lnTo>
                  <a:lnTo>
                    <a:pt x="1890437" y="1814313"/>
                  </a:lnTo>
                  <a:lnTo>
                    <a:pt x="1929917" y="1792039"/>
                  </a:lnTo>
                  <a:lnTo>
                    <a:pt x="1968894" y="1768990"/>
                  </a:lnTo>
                  <a:lnTo>
                    <a:pt x="2007360" y="1745177"/>
                  </a:lnTo>
                  <a:lnTo>
                    <a:pt x="2045302" y="1720611"/>
                  </a:lnTo>
                  <a:lnTo>
                    <a:pt x="2082711" y="1695301"/>
                  </a:lnTo>
                  <a:lnTo>
                    <a:pt x="2119576" y="1669258"/>
                  </a:lnTo>
                  <a:lnTo>
                    <a:pt x="2155885" y="1642494"/>
                  </a:lnTo>
                  <a:lnTo>
                    <a:pt x="2191630" y="1615018"/>
                  </a:lnTo>
                  <a:lnTo>
                    <a:pt x="2226798" y="1586840"/>
                  </a:lnTo>
                  <a:lnTo>
                    <a:pt x="2261380" y="1557973"/>
                  </a:lnTo>
                  <a:lnTo>
                    <a:pt x="2295365" y="1528425"/>
                  </a:lnTo>
                  <a:lnTo>
                    <a:pt x="2328742" y="1498209"/>
                  </a:lnTo>
                  <a:lnTo>
                    <a:pt x="2361501" y="1467333"/>
                  </a:lnTo>
                  <a:lnTo>
                    <a:pt x="2393630" y="1435809"/>
                  </a:lnTo>
                  <a:lnTo>
                    <a:pt x="2425121" y="1403647"/>
                  </a:lnTo>
                  <a:lnTo>
                    <a:pt x="2455961" y="1370858"/>
                  </a:lnTo>
                  <a:lnTo>
                    <a:pt x="2486141" y="1337453"/>
                  </a:lnTo>
                  <a:lnTo>
                    <a:pt x="2515649" y="1303441"/>
                  </a:lnTo>
                  <a:lnTo>
                    <a:pt x="2544476" y="1268834"/>
                  </a:lnTo>
                  <a:lnTo>
                    <a:pt x="2572610" y="1233641"/>
                  </a:lnTo>
                  <a:lnTo>
                    <a:pt x="2600041" y="1197875"/>
                  </a:lnTo>
                  <a:lnTo>
                    <a:pt x="2626759" y="1161544"/>
                  </a:lnTo>
                  <a:lnTo>
                    <a:pt x="2652752" y="1124659"/>
                  </a:lnTo>
                  <a:lnTo>
                    <a:pt x="2678011" y="1087232"/>
                  </a:lnTo>
                  <a:lnTo>
                    <a:pt x="2702525" y="1049273"/>
                  </a:lnTo>
                  <a:lnTo>
                    <a:pt x="2726282" y="1010791"/>
                  </a:lnTo>
                  <a:lnTo>
                    <a:pt x="2749273" y="971799"/>
                  </a:lnTo>
                  <a:lnTo>
                    <a:pt x="2771487" y="932305"/>
                  </a:lnTo>
                  <a:lnTo>
                    <a:pt x="2792913" y="892322"/>
                  </a:lnTo>
                  <a:lnTo>
                    <a:pt x="2808797" y="861166"/>
                  </a:lnTo>
                  <a:lnTo>
                    <a:pt x="819886" y="861166"/>
                  </a:lnTo>
                  <a:lnTo>
                    <a:pt x="771676" y="860007"/>
                  </a:lnTo>
                  <a:lnTo>
                    <a:pt x="724035" y="856565"/>
                  </a:lnTo>
                  <a:lnTo>
                    <a:pt x="677016" y="850894"/>
                  </a:lnTo>
                  <a:lnTo>
                    <a:pt x="630673" y="843047"/>
                  </a:lnTo>
                  <a:lnTo>
                    <a:pt x="585060" y="833079"/>
                  </a:lnTo>
                  <a:lnTo>
                    <a:pt x="540230" y="821042"/>
                  </a:lnTo>
                  <a:lnTo>
                    <a:pt x="496237" y="806990"/>
                  </a:lnTo>
                  <a:lnTo>
                    <a:pt x="453134" y="790977"/>
                  </a:lnTo>
                  <a:lnTo>
                    <a:pt x="410974" y="773056"/>
                  </a:lnTo>
                  <a:lnTo>
                    <a:pt x="369812" y="753280"/>
                  </a:lnTo>
                  <a:lnTo>
                    <a:pt x="329701" y="731704"/>
                  </a:lnTo>
                  <a:lnTo>
                    <a:pt x="290695" y="708381"/>
                  </a:lnTo>
                  <a:lnTo>
                    <a:pt x="252846" y="683365"/>
                  </a:lnTo>
                  <a:lnTo>
                    <a:pt x="216209" y="656708"/>
                  </a:lnTo>
                  <a:lnTo>
                    <a:pt x="180837" y="628465"/>
                  </a:lnTo>
                  <a:lnTo>
                    <a:pt x="146784" y="598689"/>
                  </a:lnTo>
                  <a:lnTo>
                    <a:pt x="114103" y="567434"/>
                  </a:lnTo>
                  <a:lnTo>
                    <a:pt x="82847" y="534753"/>
                  </a:lnTo>
                  <a:lnTo>
                    <a:pt x="53071" y="500699"/>
                  </a:lnTo>
                  <a:lnTo>
                    <a:pt x="24828" y="465328"/>
                  </a:lnTo>
                  <a:lnTo>
                    <a:pt x="0" y="431203"/>
                  </a:lnTo>
                  <a:close/>
                </a:path>
                <a:path w="3040380" h="2089150">
                  <a:moveTo>
                    <a:pt x="3040029" y="0"/>
                  </a:moveTo>
                  <a:lnTo>
                    <a:pt x="1809675" y="0"/>
                  </a:lnTo>
                  <a:lnTo>
                    <a:pt x="1809129" y="4520"/>
                  </a:lnTo>
                  <a:lnTo>
                    <a:pt x="1801283" y="50863"/>
                  </a:lnTo>
                  <a:lnTo>
                    <a:pt x="1791314" y="96476"/>
                  </a:lnTo>
                  <a:lnTo>
                    <a:pt x="1779277" y="141306"/>
                  </a:lnTo>
                  <a:lnTo>
                    <a:pt x="1765225" y="185300"/>
                  </a:lnTo>
                  <a:lnTo>
                    <a:pt x="1749212" y="228403"/>
                  </a:lnTo>
                  <a:lnTo>
                    <a:pt x="1731291" y="270562"/>
                  </a:lnTo>
                  <a:lnTo>
                    <a:pt x="1711516" y="311724"/>
                  </a:lnTo>
                  <a:lnTo>
                    <a:pt x="1689940" y="351835"/>
                  </a:lnTo>
                  <a:lnTo>
                    <a:pt x="1666617" y="390842"/>
                  </a:lnTo>
                  <a:lnTo>
                    <a:pt x="1641600" y="428690"/>
                  </a:lnTo>
                  <a:lnTo>
                    <a:pt x="1614944" y="465328"/>
                  </a:lnTo>
                  <a:lnTo>
                    <a:pt x="1586701" y="500699"/>
                  </a:lnTo>
                  <a:lnTo>
                    <a:pt x="1556925" y="534753"/>
                  </a:lnTo>
                  <a:lnTo>
                    <a:pt x="1525670" y="567434"/>
                  </a:lnTo>
                  <a:lnTo>
                    <a:pt x="1492988" y="598689"/>
                  </a:lnTo>
                  <a:lnTo>
                    <a:pt x="1458935" y="628465"/>
                  </a:lnTo>
                  <a:lnTo>
                    <a:pt x="1423563" y="656708"/>
                  </a:lnTo>
                  <a:lnTo>
                    <a:pt x="1386926" y="683365"/>
                  </a:lnTo>
                  <a:lnTo>
                    <a:pt x="1349077" y="708381"/>
                  </a:lnTo>
                  <a:lnTo>
                    <a:pt x="1310071" y="731704"/>
                  </a:lnTo>
                  <a:lnTo>
                    <a:pt x="1269960" y="753280"/>
                  </a:lnTo>
                  <a:lnTo>
                    <a:pt x="1228798" y="773056"/>
                  </a:lnTo>
                  <a:lnTo>
                    <a:pt x="1186638" y="790977"/>
                  </a:lnTo>
                  <a:lnTo>
                    <a:pt x="1143535" y="806990"/>
                  </a:lnTo>
                  <a:lnTo>
                    <a:pt x="1099542" y="821042"/>
                  </a:lnTo>
                  <a:lnTo>
                    <a:pt x="1054712" y="833079"/>
                  </a:lnTo>
                  <a:lnTo>
                    <a:pt x="1009099" y="843047"/>
                  </a:lnTo>
                  <a:lnTo>
                    <a:pt x="962756" y="850894"/>
                  </a:lnTo>
                  <a:lnTo>
                    <a:pt x="915737" y="856565"/>
                  </a:lnTo>
                  <a:lnTo>
                    <a:pt x="868096" y="860007"/>
                  </a:lnTo>
                  <a:lnTo>
                    <a:pt x="819886" y="861166"/>
                  </a:lnTo>
                  <a:lnTo>
                    <a:pt x="2808797" y="861166"/>
                  </a:lnTo>
                  <a:lnTo>
                    <a:pt x="2833360" y="810926"/>
                  </a:lnTo>
                  <a:lnTo>
                    <a:pt x="2852360" y="769536"/>
                  </a:lnTo>
                  <a:lnTo>
                    <a:pt x="2870530" y="727697"/>
                  </a:lnTo>
                  <a:lnTo>
                    <a:pt x="2887859" y="685420"/>
                  </a:lnTo>
                  <a:lnTo>
                    <a:pt x="2904337" y="642717"/>
                  </a:lnTo>
                  <a:lnTo>
                    <a:pt x="2919953" y="599597"/>
                  </a:lnTo>
                  <a:lnTo>
                    <a:pt x="2934697" y="556072"/>
                  </a:lnTo>
                  <a:lnTo>
                    <a:pt x="2948558" y="512151"/>
                  </a:lnTo>
                  <a:lnTo>
                    <a:pt x="2961525" y="467845"/>
                  </a:lnTo>
                  <a:lnTo>
                    <a:pt x="2973588" y="423165"/>
                  </a:lnTo>
                  <a:lnTo>
                    <a:pt x="2984737" y="378121"/>
                  </a:lnTo>
                  <a:lnTo>
                    <a:pt x="2994960" y="332724"/>
                  </a:lnTo>
                  <a:lnTo>
                    <a:pt x="3004248" y="286985"/>
                  </a:lnTo>
                  <a:lnTo>
                    <a:pt x="3012589" y="240913"/>
                  </a:lnTo>
                  <a:lnTo>
                    <a:pt x="3019972" y="194520"/>
                  </a:lnTo>
                  <a:lnTo>
                    <a:pt x="3026389" y="147816"/>
                  </a:lnTo>
                  <a:lnTo>
                    <a:pt x="3031827" y="100812"/>
                  </a:lnTo>
                  <a:lnTo>
                    <a:pt x="3036276" y="53517"/>
                  </a:lnTo>
                  <a:lnTo>
                    <a:pt x="3039726" y="5943"/>
                  </a:lnTo>
                  <a:lnTo>
                    <a:pt x="3040029" y="0"/>
                  </a:lnTo>
                  <a:close/>
                </a:path>
              </a:pathLst>
            </a:custGeom>
            <a:solidFill>
              <a:srgbClr val="0099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13311" y="172456"/>
              <a:ext cx="15868650" cy="9938385"/>
            </a:xfrm>
            <a:custGeom>
              <a:avLst/>
              <a:gdLst/>
              <a:ahLst/>
              <a:cxnLst/>
              <a:rect l="l" t="t" r="r" b="b"/>
              <a:pathLst>
                <a:path w="15868650" h="9938385">
                  <a:moveTo>
                    <a:pt x="2354435" y="0"/>
                  </a:moveTo>
                  <a:lnTo>
                    <a:pt x="2285182" y="546"/>
                  </a:lnTo>
                  <a:lnTo>
                    <a:pt x="2213400" y="2435"/>
                  </a:lnTo>
                  <a:lnTo>
                    <a:pt x="2139379" y="5824"/>
                  </a:lnTo>
                  <a:lnTo>
                    <a:pt x="2063405" y="10873"/>
                  </a:lnTo>
                  <a:lnTo>
                    <a:pt x="2024776" y="14070"/>
                  </a:lnTo>
                  <a:lnTo>
                    <a:pt x="1985767" y="17741"/>
                  </a:lnTo>
                  <a:lnTo>
                    <a:pt x="1946414" y="21907"/>
                  </a:lnTo>
                  <a:lnTo>
                    <a:pt x="1906753" y="26587"/>
                  </a:lnTo>
                  <a:lnTo>
                    <a:pt x="1866820" y="31802"/>
                  </a:lnTo>
                  <a:lnTo>
                    <a:pt x="1826651" y="37570"/>
                  </a:lnTo>
                  <a:lnTo>
                    <a:pt x="1786282" y="43913"/>
                  </a:lnTo>
                  <a:lnTo>
                    <a:pt x="1745748" y="50849"/>
                  </a:lnTo>
                  <a:lnTo>
                    <a:pt x="1705087" y="58399"/>
                  </a:lnTo>
                  <a:lnTo>
                    <a:pt x="1664333" y="66583"/>
                  </a:lnTo>
                  <a:lnTo>
                    <a:pt x="1623523" y="75420"/>
                  </a:lnTo>
                  <a:lnTo>
                    <a:pt x="1582694" y="84931"/>
                  </a:lnTo>
                  <a:lnTo>
                    <a:pt x="1541880" y="95135"/>
                  </a:lnTo>
                  <a:lnTo>
                    <a:pt x="1501117" y="106052"/>
                  </a:lnTo>
                  <a:lnTo>
                    <a:pt x="1460443" y="117702"/>
                  </a:lnTo>
                  <a:lnTo>
                    <a:pt x="1419893" y="130105"/>
                  </a:lnTo>
                  <a:lnTo>
                    <a:pt x="1379502" y="143281"/>
                  </a:lnTo>
                  <a:lnTo>
                    <a:pt x="1339307" y="157249"/>
                  </a:lnTo>
                  <a:lnTo>
                    <a:pt x="1299344" y="172030"/>
                  </a:lnTo>
                  <a:lnTo>
                    <a:pt x="1259649" y="187643"/>
                  </a:lnTo>
                  <a:lnTo>
                    <a:pt x="1220257" y="204109"/>
                  </a:lnTo>
                  <a:lnTo>
                    <a:pt x="1181206" y="221447"/>
                  </a:lnTo>
                  <a:lnTo>
                    <a:pt x="1142530" y="239676"/>
                  </a:lnTo>
                  <a:lnTo>
                    <a:pt x="1104266" y="258818"/>
                  </a:lnTo>
                  <a:lnTo>
                    <a:pt x="1066449" y="278891"/>
                  </a:lnTo>
                  <a:lnTo>
                    <a:pt x="1029117" y="299917"/>
                  </a:lnTo>
                  <a:lnTo>
                    <a:pt x="992304" y="321913"/>
                  </a:lnTo>
                  <a:lnTo>
                    <a:pt x="956047" y="344902"/>
                  </a:lnTo>
                  <a:lnTo>
                    <a:pt x="920381" y="368901"/>
                  </a:lnTo>
                  <a:lnTo>
                    <a:pt x="885343" y="393932"/>
                  </a:lnTo>
                  <a:lnTo>
                    <a:pt x="850969" y="420013"/>
                  </a:lnTo>
                  <a:lnTo>
                    <a:pt x="817295" y="447166"/>
                  </a:lnTo>
                  <a:lnTo>
                    <a:pt x="784356" y="475410"/>
                  </a:lnTo>
                  <a:lnTo>
                    <a:pt x="752189" y="504764"/>
                  </a:lnTo>
                  <a:lnTo>
                    <a:pt x="720830" y="535248"/>
                  </a:lnTo>
                  <a:lnTo>
                    <a:pt x="690314" y="566884"/>
                  </a:lnTo>
                  <a:lnTo>
                    <a:pt x="660678" y="599689"/>
                  </a:lnTo>
                  <a:lnTo>
                    <a:pt x="631958" y="633685"/>
                  </a:lnTo>
                  <a:lnTo>
                    <a:pt x="604189" y="668891"/>
                  </a:lnTo>
                  <a:lnTo>
                    <a:pt x="577408" y="705327"/>
                  </a:lnTo>
                  <a:lnTo>
                    <a:pt x="551650" y="743012"/>
                  </a:lnTo>
                  <a:lnTo>
                    <a:pt x="526952" y="781968"/>
                  </a:lnTo>
                  <a:lnTo>
                    <a:pt x="503350" y="822213"/>
                  </a:lnTo>
                  <a:lnTo>
                    <a:pt x="480879" y="863767"/>
                  </a:lnTo>
                  <a:lnTo>
                    <a:pt x="459576" y="906651"/>
                  </a:lnTo>
                  <a:lnTo>
                    <a:pt x="439476" y="950884"/>
                  </a:lnTo>
                  <a:lnTo>
                    <a:pt x="420616" y="996486"/>
                  </a:lnTo>
                  <a:lnTo>
                    <a:pt x="403032" y="1043477"/>
                  </a:lnTo>
                  <a:lnTo>
                    <a:pt x="386759" y="1091878"/>
                  </a:lnTo>
                  <a:lnTo>
                    <a:pt x="371833" y="1141706"/>
                  </a:lnTo>
                  <a:lnTo>
                    <a:pt x="358291" y="1192984"/>
                  </a:lnTo>
                  <a:lnTo>
                    <a:pt x="346169" y="1245730"/>
                  </a:lnTo>
                  <a:lnTo>
                    <a:pt x="335502" y="1299964"/>
                  </a:lnTo>
                  <a:lnTo>
                    <a:pt x="326327" y="1355707"/>
                  </a:lnTo>
                  <a:lnTo>
                    <a:pt x="318679" y="1412977"/>
                  </a:lnTo>
                  <a:lnTo>
                    <a:pt x="312594" y="1471796"/>
                  </a:lnTo>
                  <a:lnTo>
                    <a:pt x="308109" y="1532183"/>
                  </a:lnTo>
                  <a:lnTo>
                    <a:pt x="303083" y="1637006"/>
                  </a:lnTo>
                  <a:lnTo>
                    <a:pt x="295955" y="1735349"/>
                  </a:lnTo>
                  <a:lnTo>
                    <a:pt x="205650" y="2798590"/>
                  </a:lnTo>
                  <a:lnTo>
                    <a:pt x="165758" y="3300587"/>
                  </a:lnTo>
                  <a:lnTo>
                    <a:pt x="137186" y="3686454"/>
                  </a:lnTo>
                  <a:lnTo>
                    <a:pt x="113048" y="4036120"/>
                  </a:lnTo>
                  <a:lnTo>
                    <a:pt x="93612" y="4338827"/>
                  </a:lnTo>
                  <a:lnTo>
                    <a:pt x="75139" y="4650187"/>
                  </a:lnTo>
                  <a:lnTo>
                    <a:pt x="61273" y="4904475"/>
                  </a:lnTo>
                  <a:lnTo>
                    <a:pt x="48398" y="5162532"/>
                  </a:lnTo>
                  <a:lnTo>
                    <a:pt x="36680" y="5423575"/>
                  </a:lnTo>
                  <a:lnTo>
                    <a:pt x="28751" y="5620843"/>
                  </a:lnTo>
                  <a:lnTo>
                    <a:pt x="21637" y="5819017"/>
                  </a:lnTo>
                  <a:lnTo>
                    <a:pt x="15408" y="6017766"/>
                  </a:lnTo>
                  <a:lnTo>
                    <a:pt x="10135" y="6216758"/>
                  </a:lnTo>
                  <a:lnTo>
                    <a:pt x="5887" y="6415661"/>
                  </a:lnTo>
                  <a:lnTo>
                    <a:pt x="2735" y="6614145"/>
                  </a:lnTo>
                  <a:lnTo>
                    <a:pt x="1277" y="6746071"/>
                  </a:lnTo>
                  <a:lnTo>
                    <a:pt x="358" y="6877564"/>
                  </a:lnTo>
                  <a:lnTo>
                    <a:pt x="0" y="7008528"/>
                  </a:lnTo>
                  <a:lnTo>
                    <a:pt x="221" y="7138863"/>
                  </a:lnTo>
                  <a:lnTo>
                    <a:pt x="1044" y="7268471"/>
                  </a:lnTo>
                  <a:lnTo>
                    <a:pt x="2490" y="7397255"/>
                  </a:lnTo>
                  <a:lnTo>
                    <a:pt x="4578" y="7525116"/>
                  </a:lnTo>
                  <a:lnTo>
                    <a:pt x="7330" y="7651956"/>
                  </a:lnTo>
                  <a:lnTo>
                    <a:pt x="9993" y="7734626"/>
                  </a:lnTo>
                  <a:lnTo>
                    <a:pt x="13864" y="7815150"/>
                  </a:lnTo>
                  <a:lnTo>
                    <a:pt x="18917" y="7893557"/>
                  </a:lnTo>
                  <a:lnTo>
                    <a:pt x="25127" y="7969876"/>
                  </a:lnTo>
                  <a:lnTo>
                    <a:pt x="32466" y="8044135"/>
                  </a:lnTo>
                  <a:lnTo>
                    <a:pt x="40910" y="8116364"/>
                  </a:lnTo>
                  <a:lnTo>
                    <a:pt x="50432" y="8186592"/>
                  </a:lnTo>
                  <a:lnTo>
                    <a:pt x="61006" y="8254846"/>
                  </a:lnTo>
                  <a:lnTo>
                    <a:pt x="72607" y="8321156"/>
                  </a:lnTo>
                  <a:lnTo>
                    <a:pt x="85208" y="8385551"/>
                  </a:lnTo>
                  <a:lnTo>
                    <a:pt x="98784" y="8448059"/>
                  </a:lnTo>
                  <a:lnTo>
                    <a:pt x="113308" y="8508709"/>
                  </a:lnTo>
                  <a:lnTo>
                    <a:pt x="128754" y="8567531"/>
                  </a:lnTo>
                  <a:lnTo>
                    <a:pt x="145097" y="8624553"/>
                  </a:lnTo>
                  <a:lnTo>
                    <a:pt x="162311" y="8679803"/>
                  </a:lnTo>
                  <a:lnTo>
                    <a:pt x="180369" y="8733311"/>
                  </a:lnTo>
                  <a:lnTo>
                    <a:pt x="199246" y="8785105"/>
                  </a:lnTo>
                  <a:lnTo>
                    <a:pt x="218915" y="8835214"/>
                  </a:lnTo>
                  <a:lnTo>
                    <a:pt x="239351" y="8883668"/>
                  </a:lnTo>
                  <a:lnTo>
                    <a:pt x="260528" y="8930494"/>
                  </a:lnTo>
                  <a:lnTo>
                    <a:pt x="282420" y="8975721"/>
                  </a:lnTo>
                  <a:lnTo>
                    <a:pt x="305000" y="9019380"/>
                  </a:lnTo>
                  <a:lnTo>
                    <a:pt x="328244" y="9061497"/>
                  </a:lnTo>
                  <a:lnTo>
                    <a:pt x="352124" y="9102102"/>
                  </a:lnTo>
                  <a:lnTo>
                    <a:pt x="376615" y="9141225"/>
                  </a:lnTo>
                  <a:lnTo>
                    <a:pt x="401691" y="9178893"/>
                  </a:lnTo>
                  <a:lnTo>
                    <a:pt x="427326" y="9215135"/>
                  </a:lnTo>
                  <a:lnTo>
                    <a:pt x="453494" y="9249981"/>
                  </a:lnTo>
                  <a:lnTo>
                    <a:pt x="480169" y="9283458"/>
                  </a:lnTo>
                  <a:lnTo>
                    <a:pt x="507326" y="9315597"/>
                  </a:lnTo>
                  <a:lnTo>
                    <a:pt x="534937" y="9346425"/>
                  </a:lnTo>
                  <a:lnTo>
                    <a:pt x="562978" y="9375972"/>
                  </a:lnTo>
                  <a:lnTo>
                    <a:pt x="591421" y="9404266"/>
                  </a:lnTo>
                  <a:lnTo>
                    <a:pt x="620242" y="9431337"/>
                  </a:lnTo>
                  <a:lnTo>
                    <a:pt x="649414" y="9457212"/>
                  </a:lnTo>
                  <a:lnTo>
                    <a:pt x="678912" y="9481921"/>
                  </a:lnTo>
                  <a:lnTo>
                    <a:pt x="738779" y="9527956"/>
                  </a:lnTo>
                  <a:lnTo>
                    <a:pt x="799636" y="9569672"/>
                  </a:lnTo>
                  <a:lnTo>
                    <a:pt x="861274" y="9607299"/>
                  </a:lnTo>
                  <a:lnTo>
                    <a:pt x="923487" y="9641068"/>
                  </a:lnTo>
                  <a:lnTo>
                    <a:pt x="986067" y="9671209"/>
                  </a:lnTo>
                  <a:lnTo>
                    <a:pt x="1048805" y="9697953"/>
                  </a:lnTo>
                  <a:lnTo>
                    <a:pt x="1111494" y="9721531"/>
                  </a:lnTo>
                  <a:lnTo>
                    <a:pt x="1173926" y="9742172"/>
                  </a:lnTo>
                  <a:lnTo>
                    <a:pt x="1235894" y="9760107"/>
                  </a:lnTo>
                  <a:lnTo>
                    <a:pt x="1297190" y="9775568"/>
                  </a:lnTo>
                  <a:lnTo>
                    <a:pt x="1357606" y="9788783"/>
                  </a:lnTo>
                  <a:lnTo>
                    <a:pt x="1416935" y="9799985"/>
                  </a:lnTo>
                  <a:lnTo>
                    <a:pt x="1474968" y="9809403"/>
                  </a:lnTo>
                  <a:lnTo>
                    <a:pt x="1531498" y="9817267"/>
                  </a:lnTo>
                  <a:lnTo>
                    <a:pt x="1586318" y="9823809"/>
                  </a:lnTo>
                  <a:lnTo>
                    <a:pt x="1639219" y="9829259"/>
                  </a:lnTo>
                  <a:lnTo>
                    <a:pt x="1689994" y="9833846"/>
                  </a:lnTo>
                  <a:lnTo>
                    <a:pt x="1847963" y="9846446"/>
                  </a:lnTo>
                  <a:lnTo>
                    <a:pt x="1914621" y="9852744"/>
                  </a:lnTo>
                  <a:lnTo>
                    <a:pt x="1974198" y="9858071"/>
                  </a:lnTo>
                  <a:lnTo>
                    <a:pt x="2038405" y="9863205"/>
                  </a:lnTo>
                  <a:lnTo>
                    <a:pt x="2107140" y="9868149"/>
                  </a:lnTo>
                  <a:lnTo>
                    <a:pt x="2218515" y="9875212"/>
                  </a:lnTo>
                  <a:lnTo>
                    <a:pt x="2339515" y="9881859"/>
                  </a:lnTo>
                  <a:lnTo>
                    <a:pt x="2469802" y="9888095"/>
                  </a:lnTo>
                  <a:lnTo>
                    <a:pt x="2609036" y="9893928"/>
                  </a:lnTo>
                  <a:lnTo>
                    <a:pt x="2808015" y="9901090"/>
                  </a:lnTo>
                  <a:lnTo>
                    <a:pt x="3021494" y="9907562"/>
                  </a:lnTo>
                  <a:lnTo>
                    <a:pt x="3307512" y="9914708"/>
                  </a:lnTo>
                  <a:lnTo>
                    <a:pt x="3613365" y="9920833"/>
                  </a:lnTo>
                  <a:lnTo>
                    <a:pt x="4004359" y="9926880"/>
                  </a:lnTo>
                  <a:lnTo>
                    <a:pt x="4418945" y="9931557"/>
                  </a:lnTo>
                  <a:lnTo>
                    <a:pt x="4928828" y="9935353"/>
                  </a:lnTo>
                  <a:lnTo>
                    <a:pt x="5540830" y="9937607"/>
                  </a:lnTo>
                  <a:lnTo>
                    <a:pt x="6177904" y="9937760"/>
                  </a:lnTo>
                  <a:lnTo>
                    <a:pt x="6916579" y="9935580"/>
                  </a:lnTo>
                  <a:lnTo>
                    <a:pt x="7753877" y="9930453"/>
                  </a:lnTo>
                  <a:lnTo>
                    <a:pt x="8680530" y="9921811"/>
                  </a:lnTo>
                  <a:lnTo>
                    <a:pt x="9596876" y="9910346"/>
                  </a:lnTo>
                  <a:lnTo>
                    <a:pt x="10486211" y="9896393"/>
                  </a:lnTo>
                  <a:lnTo>
                    <a:pt x="11331828" y="9880283"/>
                  </a:lnTo>
                  <a:lnTo>
                    <a:pt x="12048579" y="9864046"/>
                  </a:lnTo>
                  <a:lnTo>
                    <a:pt x="12640587" y="9848351"/>
                  </a:lnTo>
                  <a:lnTo>
                    <a:pt x="13116930" y="9833693"/>
                  </a:lnTo>
                  <a:lnTo>
                    <a:pt x="13489943" y="9820425"/>
                  </a:lnTo>
                  <a:lnTo>
                    <a:pt x="13773714" y="9808793"/>
                  </a:lnTo>
                  <a:lnTo>
                    <a:pt x="13982768" y="9798958"/>
                  </a:lnTo>
                  <a:lnTo>
                    <a:pt x="14165218" y="9789027"/>
                  </a:lnTo>
                  <a:lnTo>
                    <a:pt x="14290969" y="9781035"/>
                  </a:lnTo>
                  <a:lnTo>
                    <a:pt x="14372968" y="9775023"/>
                  </a:lnTo>
                  <a:lnTo>
                    <a:pt x="14444033" y="9769004"/>
                  </a:lnTo>
                  <a:lnTo>
                    <a:pt x="14503827" y="9762985"/>
                  </a:lnTo>
                  <a:lnTo>
                    <a:pt x="14573935" y="9753728"/>
                  </a:lnTo>
                  <a:lnTo>
                    <a:pt x="14646545" y="9740442"/>
                  </a:lnTo>
                  <a:lnTo>
                    <a:pt x="14718086" y="9723417"/>
                  </a:lnTo>
                  <a:lnTo>
                    <a:pt x="14788454" y="9702636"/>
                  </a:lnTo>
                  <a:lnTo>
                    <a:pt x="14857545" y="9678082"/>
                  </a:lnTo>
                  <a:lnTo>
                    <a:pt x="14925258" y="9649737"/>
                  </a:lnTo>
                  <a:lnTo>
                    <a:pt x="14991488" y="9617584"/>
                  </a:lnTo>
                  <a:lnTo>
                    <a:pt x="15056133" y="9581606"/>
                  </a:lnTo>
                  <a:lnTo>
                    <a:pt x="15119088" y="9541786"/>
                  </a:lnTo>
                  <a:lnTo>
                    <a:pt x="15180252" y="9498106"/>
                  </a:lnTo>
                  <a:lnTo>
                    <a:pt x="15239520" y="9450549"/>
                  </a:lnTo>
                  <a:lnTo>
                    <a:pt x="15268411" y="9425312"/>
                  </a:lnTo>
                  <a:lnTo>
                    <a:pt x="15296790" y="9399098"/>
                  </a:lnTo>
                  <a:lnTo>
                    <a:pt x="15324643" y="9371907"/>
                  </a:lnTo>
                  <a:lnTo>
                    <a:pt x="15351958" y="9343736"/>
                  </a:lnTo>
                  <a:lnTo>
                    <a:pt x="15378722" y="9314583"/>
                  </a:lnTo>
                  <a:lnTo>
                    <a:pt x="15404921" y="9284446"/>
                  </a:lnTo>
                  <a:lnTo>
                    <a:pt x="15430544" y="9253322"/>
                  </a:lnTo>
                  <a:lnTo>
                    <a:pt x="15455576" y="9221209"/>
                  </a:lnTo>
                  <a:lnTo>
                    <a:pt x="15480006" y="9188106"/>
                  </a:lnTo>
                  <a:lnTo>
                    <a:pt x="15503820" y="9154009"/>
                  </a:lnTo>
                  <a:lnTo>
                    <a:pt x="15527006" y="9118918"/>
                  </a:lnTo>
                  <a:lnTo>
                    <a:pt x="15549550" y="9082830"/>
                  </a:lnTo>
                  <a:lnTo>
                    <a:pt x="15571439" y="9045742"/>
                  </a:lnTo>
                  <a:lnTo>
                    <a:pt x="15592662" y="9007652"/>
                  </a:lnTo>
                  <a:lnTo>
                    <a:pt x="15613204" y="8968559"/>
                  </a:lnTo>
                  <a:lnTo>
                    <a:pt x="15633052" y="8928460"/>
                  </a:lnTo>
                  <a:lnTo>
                    <a:pt x="15652195" y="8887353"/>
                  </a:lnTo>
                  <a:lnTo>
                    <a:pt x="15670619" y="8845236"/>
                  </a:lnTo>
                  <a:lnTo>
                    <a:pt x="15688311" y="8802106"/>
                  </a:lnTo>
                  <a:lnTo>
                    <a:pt x="15705259" y="8757962"/>
                  </a:lnTo>
                  <a:lnTo>
                    <a:pt x="15721449" y="8712801"/>
                  </a:lnTo>
                  <a:lnTo>
                    <a:pt x="15736868" y="8666622"/>
                  </a:lnTo>
                  <a:lnTo>
                    <a:pt x="15751504" y="8619422"/>
                  </a:lnTo>
                  <a:lnTo>
                    <a:pt x="15765343" y="8571198"/>
                  </a:lnTo>
                  <a:lnTo>
                    <a:pt x="15778373" y="8521949"/>
                  </a:lnTo>
                  <a:lnTo>
                    <a:pt x="15790581" y="8471673"/>
                  </a:lnTo>
                  <a:lnTo>
                    <a:pt x="15801955" y="8420368"/>
                  </a:lnTo>
                  <a:lnTo>
                    <a:pt x="15812480" y="8368030"/>
                  </a:lnTo>
                  <a:lnTo>
                    <a:pt x="15822144" y="8314659"/>
                  </a:lnTo>
                  <a:lnTo>
                    <a:pt x="15830935" y="8260251"/>
                  </a:lnTo>
                  <a:lnTo>
                    <a:pt x="15838839" y="8204806"/>
                  </a:lnTo>
                  <a:lnTo>
                    <a:pt x="15845843" y="8148320"/>
                  </a:lnTo>
                  <a:lnTo>
                    <a:pt x="15851935" y="8090792"/>
                  </a:lnTo>
                  <a:lnTo>
                    <a:pt x="15857102" y="8032219"/>
                  </a:lnTo>
                  <a:lnTo>
                    <a:pt x="15861331" y="7972599"/>
                  </a:lnTo>
                  <a:lnTo>
                    <a:pt x="15864608" y="7911930"/>
                  </a:lnTo>
                  <a:lnTo>
                    <a:pt x="15866921" y="7850210"/>
                  </a:lnTo>
                  <a:lnTo>
                    <a:pt x="15868258" y="7787437"/>
                  </a:lnTo>
                  <a:lnTo>
                    <a:pt x="15868604" y="7723608"/>
                  </a:lnTo>
                  <a:lnTo>
                    <a:pt x="15867948" y="7658722"/>
                  </a:lnTo>
                  <a:lnTo>
                    <a:pt x="15866276" y="7592776"/>
                  </a:lnTo>
                  <a:lnTo>
                    <a:pt x="15863576" y="7525768"/>
                  </a:lnTo>
                  <a:lnTo>
                    <a:pt x="15859834" y="7457696"/>
                  </a:lnTo>
                  <a:lnTo>
                    <a:pt x="15852815" y="7358595"/>
                  </a:lnTo>
                  <a:lnTo>
                    <a:pt x="15846518" y="7263860"/>
                  </a:lnTo>
                  <a:lnTo>
                    <a:pt x="15840754" y="7162112"/>
                  </a:lnTo>
                  <a:lnTo>
                    <a:pt x="15835484" y="7053681"/>
                  </a:lnTo>
                  <a:lnTo>
                    <a:pt x="15829161" y="6899282"/>
                  </a:lnTo>
                  <a:lnTo>
                    <a:pt x="15822263" y="6691597"/>
                  </a:lnTo>
                  <a:lnTo>
                    <a:pt x="15815230" y="6422855"/>
                  </a:lnTo>
                  <a:lnTo>
                    <a:pt x="15808362" y="6085751"/>
                  </a:lnTo>
                  <a:lnTo>
                    <a:pt x="15775924" y="3990786"/>
                  </a:lnTo>
                  <a:lnTo>
                    <a:pt x="15767036" y="3589486"/>
                  </a:lnTo>
                  <a:lnTo>
                    <a:pt x="15757773" y="3249822"/>
                  </a:lnTo>
                  <a:lnTo>
                    <a:pt x="15748664" y="2971828"/>
                  </a:lnTo>
                  <a:lnTo>
                    <a:pt x="15740341" y="2753844"/>
                  </a:lnTo>
                  <a:lnTo>
                    <a:pt x="15731001" y="2540632"/>
                  </a:lnTo>
                  <a:lnTo>
                    <a:pt x="15723276" y="2384326"/>
                  </a:lnTo>
                  <a:lnTo>
                    <a:pt x="15718697" y="2310730"/>
                  </a:lnTo>
                  <a:lnTo>
                    <a:pt x="15712719" y="2238737"/>
                  </a:lnTo>
                  <a:lnTo>
                    <a:pt x="15705379" y="2168333"/>
                  </a:lnTo>
                  <a:lnTo>
                    <a:pt x="15696715" y="2099501"/>
                  </a:lnTo>
                  <a:lnTo>
                    <a:pt x="15686764" y="2032226"/>
                  </a:lnTo>
                  <a:lnTo>
                    <a:pt x="15675564" y="1966493"/>
                  </a:lnTo>
                  <a:lnTo>
                    <a:pt x="15663151" y="1902285"/>
                  </a:lnTo>
                  <a:lnTo>
                    <a:pt x="15649563" y="1839587"/>
                  </a:lnTo>
                  <a:lnTo>
                    <a:pt x="15634838" y="1778383"/>
                  </a:lnTo>
                  <a:lnTo>
                    <a:pt x="15619012" y="1718657"/>
                  </a:lnTo>
                  <a:lnTo>
                    <a:pt x="15602124" y="1660395"/>
                  </a:lnTo>
                  <a:lnTo>
                    <a:pt x="15584210" y="1603580"/>
                  </a:lnTo>
                  <a:lnTo>
                    <a:pt x="15565308" y="1548197"/>
                  </a:lnTo>
                  <a:lnTo>
                    <a:pt x="15545455" y="1494229"/>
                  </a:lnTo>
                  <a:lnTo>
                    <a:pt x="15524688" y="1441662"/>
                  </a:lnTo>
                  <a:lnTo>
                    <a:pt x="15503046" y="1390479"/>
                  </a:lnTo>
                  <a:lnTo>
                    <a:pt x="15480565" y="1340666"/>
                  </a:lnTo>
                  <a:lnTo>
                    <a:pt x="15457282" y="1292205"/>
                  </a:lnTo>
                  <a:lnTo>
                    <a:pt x="15433235" y="1245083"/>
                  </a:lnTo>
                  <a:lnTo>
                    <a:pt x="15408462" y="1199282"/>
                  </a:lnTo>
                  <a:lnTo>
                    <a:pt x="15382999" y="1154787"/>
                  </a:lnTo>
                  <a:lnTo>
                    <a:pt x="15356885" y="1111584"/>
                  </a:lnTo>
                  <a:lnTo>
                    <a:pt x="15330156" y="1069655"/>
                  </a:lnTo>
                  <a:lnTo>
                    <a:pt x="15302849" y="1028986"/>
                  </a:lnTo>
                  <a:lnTo>
                    <a:pt x="15275003" y="989560"/>
                  </a:lnTo>
                  <a:lnTo>
                    <a:pt x="15246654" y="951362"/>
                  </a:lnTo>
                  <a:lnTo>
                    <a:pt x="15217840" y="914377"/>
                  </a:lnTo>
                  <a:lnTo>
                    <a:pt x="15188598" y="878589"/>
                  </a:lnTo>
                  <a:lnTo>
                    <a:pt x="15158965" y="843981"/>
                  </a:lnTo>
                  <a:lnTo>
                    <a:pt x="15128980" y="810539"/>
                  </a:lnTo>
                  <a:lnTo>
                    <a:pt x="15098678" y="778247"/>
                  </a:lnTo>
                  <a:lnTo>
                    <a:pt x="15068099" y="747088"/>
                  </a:lnTo>
                  <a:lnTo>
                    <a:pt x="15037278" y="717048"/>
                  </a:lnTo>
                  <a:lnTo>
                    <a:pt x="15006253" y="688111"/>
                  </a:lnTo>
                  <a:lnTo>
                    <a:pt x="14975062" y="660261"/>
                  </a:lnTo>
                  <a:lnTo>
                    <a:pt x="14943743" y="633482"/>
                  </a:lnTo>
                  <a:lnTo>
                    <a:pt x="14912331" y="607760"/>
                  </a:lnTo>
                  <a:lnTo>
                    <a:pt x="14880865" y="583077"/>
                  </a:lnTo>
                  <a:lnTo>
                    <a:pt x="14849382" y="559418"/>
                  </a:lnTo>
                  <a:lnTo>
                    <a:pt x="14817920" y="536769"/>
                  </a:lnTo>
                  <a:lnTo>
                    <a:pt x="14786516" y="515112"/>
                  </a:lnTo>
                  <a:lnTo>
                    <a:pt x="14724029" y="474716"/>
                  </a:lnTo>
                  <a:lnTo>
                    <a:pt x="14662222" y="438105"/>
                  </a:lnTo>
                  <a:lnTo>
                    <a:pt x="14601393" y="405153"/>
                  </a:lnTo>
                  <a:lnTo>
                    <a:pt x="14541842" y="375734"/>
                  </a:lnTo>
                  <a:lnTo>
                    <a:pt x="14483866" y="349725"/>
                  </a:lnTo>
                  <a:lnTo>
                    <a:pt x="14427764" y="326999"/>
                  </a:lnTo>
                  <a:lnTo>
                    <a:pt x="14373837" y="307431"/>
                  </a:lnTo>
                  <a:lnTo>
                    <a:pt x="14322382" y="290896"/>
                  </a:lnTo>
                  <a:lnTo>
                    <a:pt x="14273698" y="277269"/>
                  </a:lnTo>
                  <a:lnTo>
                    <a:pt x="14211885" y="261949"/>
                  </a:lnTo>
                  <a:lnTo>
                    <a:pt x="14147804" y="247390"/>
                  </a:lnTo>
                  <a:lnTo>
                    <a:pt x="14081499" y="233586"/>
                  </a:lnTo>
                  <a:lnTo>
                    <a:pt x="14013013" y="220530"/>
                  </a:lnTo>
                  <a:lnTo>
                    <a:pt x="13942393" y="208215"/>
                  </a:lnTo>
                  <a:lnTo>
                    <a:pt x="13869681" y="196635"/>
                  </a:lnTo>
                  <a:lnTo>
                    <a:pt x="13794922" y="185783"/>
                  </a:lnTo>
                  <a:lnTo>
                    <a:pt x="13718161" y="175654"/>
                  </a:lnTo>
                  <a:lnTo>
                    <a:pt x="13639443" y="166239"/>
                  </a:lnTo>
                  <a:lnTo>
                    <a:pt x="13558810" y="157534"/>
                  </a:lnTo>
                  <a:lnTo>
                    <a:pt x="13476308" y="149530"/>
                  </a:lnTo>
                  <a:lnTo>
                    <a:pt x="13391982" y="142223"/>
                  </a:lnTo>
                  <a:lnTo>
                    <a:pt x="13305875" y="135604"/>
                  </a:lnTo>
                  <a:lnTo>
                    <a:pt x="13218031" y="129669"/>
                  </a:lnTo>
                  <a:lnTo>
                    <a:pt x="13128496" y="124409"/>
                  </a:lnTo>
                  <a:lnTo>
                    <a:pt x="13037314" y="119820"/>
                  </a:lnTo>
                  <a:lnTo>
                    <a:pt x="12944529" y="115893"/>
                  </a:lnTo>
                  <a:lnTo>
                    <a:pt x="12850185" y="112623"/>
                  </a:lnTo>
                  <a:lnTo>
                    <a:pt x="12754327" y="110003"/>
                  </a:lnTo>
                  <a:lnTo>
                    <a:pt x="12656999" y="108026"/>
                  </a:lnTo>
                  <a:lnTo>
                    <a:pt x="12558245" y="106687"/>
                  </a:lnTo>
                  <a:lnTo>
                    <a:pt x="12458110" y="105978"/>
                  </a:lnTo>
                  <a:lnTo>
                    <a:pt x="12356639" y="105892"/>
                  </a:lnTo>
                  <a:lnTo>
                    <a:pt x="12253875" y="106425"/>
                  </a:lnTo>
                  <a:lnTo>
                    <a:pt x="12149863" y="107568"/>
                  </a:lnTo>
                  <a:lnTo>
                    <a:pt x="12044648" y="109316"/>
                  </a:lnTo>
                  <a:lnTo>
                    <a:pt x="11938273" y="111661"/>
                  </a:lnTo>
                  <a:lnTo>
                    <a:pt x="11830784" y="114598"/>
                  </a:lnTo>
                  <a:lnTo>
                    <a:pt x="11722224" y="118120"/>
                  </a:lnTo>
                  <a:lnTo>
                    <a:pt x="11612638" y="122220"/>
                  </a:lnTo>
                  <a:lnTo>
                    <a:pt x="11502070" y="126891"/>
                  </a:lnTo>
                  <a:lnTo>
                    <a:pt x="11390564" y="132128"/>
                  </a:lnTo>
                  <a:lnTo>
                    <a:pt x="11278166" y="137924"/>
                  </a:lnTo>
                  <a:lnTo>
                    <a:pt x="11107991" y="147651"/>
                  </a:lnTo>
                  <a:lnTo>
                    <a:pt x="10936057" y="158598"/>
                  </a:lnTo>
                  <a:lnTo>
                    <a:pt x="10762513" y="170743"/>
                  </a:lnTo>
                  <a:lnTo>
                    <a:pt x="10587508" y="184065"/>
                  </a:lnTo>
                  <a:lnTo>
                    <a:pt x="10411193" y="198541"/>
                  </a:lnTo>
                  <a:lnTo>
                    <a:pt x="10233718" y="214149"/>
                  </a:lnTo>
                  <a:lnTo>
                    <a:pt x="10055232" y="230867"/>
                  </a:lnTo>
                  <a:lnTo>
                    <a:pt x="9875884" y="248674"/>
                  </a:lnTo>
                  <a:lnTo>
                    <a:pt x="9695826" y="267547"/>
                  </a:lnTo>
                  <a:lnTo>
                    <a:pt x="9515206" y="287464"/>
                  </a:lnTo>
                  <a:lnTo>
                    <a:pt x="9334174" y="308403"/>
                  </a:lnTo>
                  <a:lnTo>
                    <a:pt x="9104977" y="336134"/>
                  </a:lnTo>
                  <a:lnTo>
                    <a:pt x="9056877" y="341689"/>
                  </a:lnTo>
                  <a:lnTo>
                    <a:pt x="9008584" y="347007"/>
                  </a:lnTo>
                  <a:lnTo>
                    <a:pt x="8911435" y="356947"/>
                  </a:lnTo>
                  <a:lnTo>
                    <a:pt x="8813560" y="365976"/>
                  </a:lnTo>
                  <a:lnTo>
                    <a:pt x="8714989" y="374114"/>
                  </a:lnTo>
                  <a:lnTo>
                    <a:pt x="8615752" y="381381"/>
                  </a:lnTo>
                  <a:lnTo>
                    <a:pt x="8515881" y="387799"/>
                  </a:lnTo>
                  <a:lnTo>
                    <a:pt x="8415405" y="393388"/>
                  </a:lnTo>
                  <a:lnTo>
                    <a:pt x="8314355" y="398169"/>
                  </a:lnTo>
                  <a:lnTo>
                    <a:pt x="8212761" y="402162"/>
                  </a:lnTo>
                  <a:lnTo>
                    <a:pt x="8110653" y="405389"/>
                  </a:lnTo>
                  <a:lnTo>
                    <a:pt x="8008063" y="407869"/>
                  </a:lnTo>
                  <a:lnTo>
                    <a:pt x="7905020" y="409624"/>
                  </a:lnTo>
                  <a:lnTo>
                    <a:pt x="7801555" y="410674"/>
                  </a:lnTo>
                  <a:lnTo>
                    <a:pt x="7697699" y="411039"/>
                  </a:lnTo>
                  <a:lnTo>
                    <a:pt x="7593480" y="410741"/>
                  </a:lnTo>
                  <a:lnTo>
                    <a:pt x="7488931" y="409801"/>
                  </a:lnTo>
                  <a:lnTo>
                    <a:pt x="7384082" y="408238"/>
                  </a:lnTo>
                  <a:lnTo>
                    <a:pt x="7278962" y="406074"/>
                  </a:lnTo>
                  <a:lnTo>
                    <a:pt x="7173603" y="403328"/>
                  </a:lnTo>
                  <a:lnTo>
                    <a:pt x="7068034" y="400023"/>
                  </a:lnTo>
                  <a:lnTo>
                    <a:pt x="6962286" y="396178"/>
                  </a:lnTo>
                  <a:lnTo>
                    <a:pt x="6803395" y="389445"/>
                  </a:lnTo>
                  <a:lnTo>
                    <a:pt x="6644273" y="381614"/>
                  </a:lnTo>
                  <a:lnTo>
                    <a:pt x="6485022" y="372756"/>
                  </a:lnTo>
                  <a:lnTo>
                    <a:pt x="6325744" y="362939"/>
                  </a:lnTo>
                  <a:lnTo>
                    <a:pt x="6166543" y="352234"/>
                  </a:lnTo>
                  <a:lnTo>
                    <a:pt x="6007520" y="340711"/>
                  </a:lnTo>
                  <a:lnTo>
                    <a:pt x="5795946" y="324194"/>
                  </a:lnTo>
                  <a:lnTo>
                    <a:pt x="5585115" y="306512"/>
                  </a:lnTo>
                  <a:lnTo>
                    <a:pt x="5322993" y="283022"/>
                  </a:lnTo>
                  <a:lnTo>
                    <a:pt x="5062888" y="258292"/>
                  </a:lnTo>
                  <a:lnTo>
                    <a:pt x="4703033" y="222202"/>
                  </a:lnTo>
                  <a:lnTo>
                    <a:pt x="3156546" y="59065"/>
                  </a:lnTo>
                  <a:lnTo>
                    <a:pt x="2891085" y="33232"/>
                  </a:lnTo>
                  <a:lnTo>
                    <a:pt x="2677277" y="13871"/>
                  </a:lnTo>
                  <a:lnTo>
                    <a:pt x="2627074" y="9880"/>
                  </a:lnTo>
                  <a:lnTo>
                    <a:pt x="2572759" y="6357"/>
                  </a:lnTo>
                  <a:lnTo>
                    <a:pt x="2514620" y="3459"/>
                  </a:lnTo>
                  <a:lnTo>
                    <a:pt x="2452946" y="1347"/>
                  </a:lnTo>
                  <a:lnTo>
                    <a:pt x="2388024" y="180"/>
                  </a:lnTo>
                  <a:lnTo>
                    <a:pt x="23544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8153746"/>
              <a:ext cx="2385060" cy="2133600"/>
            </a:xfrm>
            <a:custGeom>
              <a:avLst/>
              <a:gdLst/>
              <a:ahLst/>
              <a:cxnLst/>
              <a:rect l="l" t="t" r="r" b="b"/>
              <a:pathLst>
                <a:path w="2385060" h="2133600">
                  <a:moveTo>
                    <a:pt x="2193632" y="983742"/>
                  </a:moveTo>
                  <a:lnTo>
                    <a:pt x="597894" y="983742"/>
                  </a:lnTo>
                  <a:lnTo>
                    <a:pt x="646865" y="985215"/>
                  </a:lnTo>
                  <a:lnTo>
                    <a:pt x="695052" y="989579"/>
                  </a:lnTo>
                  <a:lnTo>
                    <a:pt x="742373" y="996747"/>
                  </a:lnTo>
                  <a:lnTo>
                    <a:pt x="788742" y="1006634"/>
                  </a:lnTo>
                  <a:lnTo>
                    <a:pt x="834077" y="1019153"/>
                  </a:lnTo>
                  <a:lnTo>
                    <a:pt x="878295" y="1034218"/>
                  </a:lnTo>
                  <a:lnTo>
                    <a:pt x="921311" y="1051744"/>
                  </a:lnTo>
                  <a:lnTo>
                    <a:pt x="963042" y="1071645"/>
                  </a:lnTo>
                  <a:lnTo>
                    <a:pt x="1003406" y="1093835"/>
                  </a:lnTo>
                  <a:lnTo>
                    <a:pt x="1042318" y="1118228"/>
                  </a:lnTo>
                  <a:lnTo>
                    <a:pt x="1079695" y="1144737"/>
                  </a:lnTo>
                  <a:lnTo>
                    <a:pt x="1115453" y="1173278"/>
                  </a:lnTo>
                  <a:lnTo>
                    <a:pt x="1149509" y="1203764"/>
                  </a:lnTo>
                  <a:lnTo>
                    <a:pt x="1181780" y="1236109"/>
                  </a:lnTo>
                  <a:lnTo>
                    <a:pt x="1212182" y="1270227"/>
                  </a:lnTo>
                  <a:lnTo>
                    <a:pt x="1240631" y="1306033"/>
                  </a:lnTo>
                  <a:lnTo>
                    <a:pt x="1267044" y="1343440"/>
                  </a:lnTo>
                  <a:lnTo>
                    <a:pt x="1291338" y="1382363"/>
                  </a:lnTo>
                  <a:lnTo>
                    <a:pt x="1313430" y="1422716"/>
                  </a:lnTo>
                  <a:lnTo>
                    <a:pt x="1333234" y="1464413"/>
                  </a:lnTo>
                  <a:lnTo>
                    <a:pt x="1350669" y="1507367"/>
                  </a:lnTo>
                  <a:lnTo>
                    <a:pt x="1365651" y="1551494"/>
                  </a:lnTo>
                  <a:lnTo>
                    <a:pt x="1378096" y="1596706"/>
                  </a:lnTo>
                  <a:lnTo>
                    <a:pt x="1387924" y="1642943"/>
                  </a:lnTo>
                  <a:lnTo>
                    <a:pt x="1395042" y="1690046"/>
                  </a:lnTo>
                  <a:lnTo>
                    <a:pt x="1399376" y="1738001"/>
                  </a:lnTo>
                  <a:lnTo>
                    <a:pt x="1400839" y="1786699"/>
                  </a:lnTo>
                  <a:lnTo>
                    <a:pt x="1399365" y="1835395"/>
                  </a:lnTo>
                  <a:lnTo>
                    <a:pt x="1395001" y="1883349"/>
                  </a:lnTo>
                  <a:lnTo>
                    <a:pt x="1387833" y="1930475"/>
                  </a:lnTo>
                  <a:lnTo>
                    <a:pt x="1377947" y="1976687"/>
                  </a:lnTo>
                  <a:lnTo>
                    <a:pt x="1365429" y="2021898"/>
                  </a:lnTo>
                  <a:lnTo>
                    <a:pt x="1350364" y="2066024"/>
                  </a:lnTo>
                  <a:lnTo>
                    <a:pt x="1332838" y="2108978"/>
                  </a:lnTo>
                  <a:lnTo>
                    <a:pt x="1321252" y="2133253"/>
                  </a:lnTo>
                  <a:lnTo>
                    <a:pt x="2351597" y="2133253"/>
                  </a:lnTo>
                  <a:lnTo>
                    <a:pt x="2362587" y="2071856"/>
                  </a:lnTo>
                  <a:lnTo>
                    <a:pt x="2369351" y="2025220"/>
                  </a:lnTo>
                  <a:lnTo>
                    <a:pt x="2374899" y="1978205"/>
                  </a:lnTo>
                  <a:lnTo>
                    <a:pt x="2379236" y="1930475"/>
                  </a:lnTo>
                  <a:lnTo>
                    <a:pt x="2382278" y="1883109"/>
                  </a:lnTo>
                  <a:lnTo>
                    <a:pt x="2384077" y="1835060"/>
                  </a:lnTo>
                  <a:lnTo>
                    <a:pt x="2384593" y="1786699"/>
                  </a:lnTo>
                  <a:lnTo>
                    <a:pt x="2383932" y="1738001"/>
                  </a:lnTo>
                  <a:lnTo>
                    <a:pt x="2382034" y="1690542"/>
                  </a:lnTo>
                  <a:lnTo>
                    <a:pt x="2378857" y="1642919"/>
                  </a:lnTo>
                  <a:lnTo>
                    <a:pt x="2374443" y="1595683"/>
                  </a:lnTo>
                  <a:lnTo>
                    <a:pt x="2368801" y="1548782"/>
                  </a:lnTo>
                  <a:lnTo>
                    <a:pt x="2361950" y="1502254"/>
                  </a:lnTo>
                  <a:lnTo>
                    <a:pt x="2353906" y="1456116"/>
                  </a:lnTo>
                  <a:lnTo>
                    <a:pt x="2344685" y="1410385"/>
                  </a:lnTo>
                  <a:lnTo>
                    <a:pt x="2334303" y="1365077"/>
                  </a:lnTo>
                  <a:lnTo>
                    <a:pt x="2322777" y="1320208"/>
                  </a:lnTo>
                  <a:lnTo>
                    <a:pt x="2310123" y="1275795"/>
                  </a:lnTo>
                  <a:lnTo>
                    <a:pt x="2296357" y="1231855"/>
                  </a:lnTo>
                  <a:lnTo>
                    <a:pt x="2281496" y="1188404"/>
                  </a:lnTo>
                  <a:lnTo>
                    <a:pt x="2265555" y="1145458"/>
                  </a:lnTo>
                  <a:lnTo>
                    <a:pt x="2248551" y="1103034"/>
                  </a:lnTo>
                  <a:lnTo>
                    <a:pt x="2230500" y="1061148"/>
                  </a:lnTo>
                  <a:lnTo>
                    <a:pt x="2211418" y="1019816"/>
                  </a:lnTo>
                  <a:lnTo>
                    <a:pt x="2193632" y="983742"/>
                  </a:lnTo>
                  <a:close/>
                </a:path>
                <a:path w="2385060" h="2133600">
                  <a:moveTo>
                    <a:pt x="597894" y="0"/>
                  </a:moveTo>
                  <a:lnTo>
                    <a:pt x="549662" y="644"/>
                  </a:lnTo>
                  <a:lnTo>
                    <a:pt x="501737" y="2567"/>
                  </a:lnTo>
                  <a:lnTo>
                    <a:pt x="454137" y="5752"/>
                  </a:lnTo>
                  <a:lnTo>
                    <a:pt x="406878" y="10182"/>
                  </a:lnTo>
                  <a:lnTo>
                    <a:pt x="359977" y="15841"/>
                  </a:lnTo>
                  <a:lnTo>
                    <a:pt x="313449" y="22713"/>
                  </a:lnTo>
                  <a:lnTo>
                    <a:pt x="267311" y="30781"/>
                  </a:lnTo>
                  <a:lnTo>
                    <a:pt x="221580" y="40028"/>
                  </a:lnTo>
                  <a:lnTo>
                    <a:pt x="176272" y="50438"/>
                  </a:lnTo>
                  <a:lnTo>
                    <a:pt x="131403" y="61996"/>
                  </a:lnTo>
                  <a:lnTo>
                    <a:pt x="86990" y="74683"/>
                  </a:lnTo>
                  <a:lnTo>
                    <a:pt x="43050" y="88485"/>
                  </a:lnTo>
                  <a:lnTo>
                    <a:pt x="0" y="103246"/>
                  </a:lnTo>
                  <a:lnTo>
                    <a:pt x="0" y="1252863"/>
                  </a:lnTo>
                  <a:lnTo>
                    <a:pt x="14970" y="1236109"/>
                  </a:lnTo>
                  <a:lnTo>
                    <a:pt x="47315" y="1203764"/>
                  </a:lnTo>
                  <a:lnTo>
                    <a:pt x="81433" y="1173278"/>
                  </a:lnTo>
                  <a:lnTo>
                    <a:pt x="117238" y="1144737"/>
                  </a:lnTo>
                  <a:lnTo>
                    <a:pt x="154645" y="1118228"/>
                  </a:lnTo>
                  <a:lnTo>
                    <a:pt x="193567" y="1093835"/>
                  </a:lnTo>
                  <a:lnTo>
                    <a:pt x="233919" y="1071645"/>
                  </a:lnTo>
                  <a:lnTo>
                    <a:pt x="275615" y="1051744"/>
                  </a:lnTo>
                  <a:lnTo>
                    <a:pt x="318569" y="1034218"/>
                  </a:lnTo>
                  <a:lnTo>
                    <a:pt x="362694" y="1019153"/>
                  </a:lnTo>
                  <a:lnTo>
                    <a:pt x="407906" y="1006634"/>
                  </a:lnTo>
                  <a:lnTo>
                    <a:pt x="454118" y="996747"/>
                  </a:lnTo>
                  <a:lnTo>
                    <a:pt x="501243" y="989579"/>
                  </a:lnTo>
                  <a:lnTo>
                    <a:pt x="549198" y="985215"/>
                  </a:lnTo>
                  <a:lnTo>
                    <a:pt x="597894" y="983742"/>
                  </a:lnTo>
                  <a:lnTo>
                    <a:pt x="2193632" y="983742"/>
                  </a:lnTo>
                  <a:lnTo>
                    <a:pt x="2191322" y="979056"/>
                  </a:lnTo>
                  <a:lnTo>
                    <a:pt x="2170228" y="938883"/>
                  </a:lnTo>
                  <a:lnTo>
                    <a:pt x="2148151" y="899314"/>
                  </a:lnTo>
                  <a:lnTo>
                    <a:pt x="2125109" y="860366"/>
                  </a:lnTo>
                  <a:lnTo>
                    <a:pt x="2101118" y="822055"/>
                  </a:lnTo>
                  <a:lnTo>
                    <a:pt x="2076193" y="784397"/>
                  </a:lnTo>
                  <a:lnTo>
                    <a:pt x="2050351" y="747408"/>
                  </a:lnTo>
                  <a:lnTo>
                    <a:pt x="2023608" y="711106"/>
                  </a:lnTo>
                  <a:lnTo>
                    <a:pt x="1995981" y="675507"/>
                  </a:lnTo>
                  <a:lnTo>
                    <a:pt x="1967485" y="640627"/>
                  </a:lnTo>
                  <a:lnTo>
                    <a:pt x="1938138" y="606482"/>
                  </a:lnTo>
                  <a:lnTo>
                    <a:pt x="1907954" y="573089"/>
                  </a:lnTo>
                  <a:lnTo>
                    <a:pt x="1876951" y="540465"/>
                  </a:lnTo>
                  <a:lnTo>
                    <a:pt x="1845144" y="508625"/>
                  </a:lnTo>
                  <a:lnTo>
                    <a:pt x="1812551" y="477587"/>
                  </a:lnTo>
                  <a:lnTo>
                    <a:pt x="1779186" y="447367"/>
                  </a:lnTo>
                  <a:lnTo>
                    <a:pt x="1745067" y="417981"/>
                  </a:lnTo>
                  <a:lnTo>
                    <a:pt x="1710209" y="389446"/>
                  </a:lnTo>
                  <a:lnTo>
                    <a:pt x="1674629" y="361778"/>
                  </a:lnTo>
                  <a:lnTo>
                    <a:pt x="1638343" y="334993"/>
                  </a:lnTo>
                  <a:lnTo>
                    <a:pt x="1601367" y="309109"/>
                  </a:lnTo>
                  <a:lnTo>
                    <a:pt x="1563718" y="284141"/>
                  </a:lnTo>
                  <a:lnTo>
                    <a:pt x="1525411" y="260106"/>
                  </a:lnTo>
                  <a:lnTo>
                    <a:pt x="1486464" y="237020"/>
                  </a:lnTo>
                  <a:lnTo>
                    <a:pt x="1446891" y="214900"/>
                  </a:lnTo>
                  <a:lnTo>
                    <a:pt x="1406710" y="193762"/>
                  </a:lnTo>
                  <a:lnTo>
                    <a:pt x="1365937" y="173623"/>
                  </a:lnTo>
                  <a:lnTo>
                    <a:pt x="1324587" y="154499"/>
                  </a:lnTo>
                  <a:lnTo>
                    <a:pt x="1282678" y="136407"/>
                  </a:lnTo>
                  <a:lnTo>
                    <a:pt x="1240225" y="119363"/>
                  </a:lnTo>
                  <a:lnTo>
                    <a:pt x="1197245" y="103383"/>
                  </a:lnTo>
                  <a:lnTo>
                    <a:pt x="1153753" y="88485"/>
                  </a:lnTo>
                  <a:lnTo>
                    <a:pt x="1109767" y="74683"/>
                  </a:lnTo>
                  <a:lnTo>
                    <a:pt x="1065302" y="61996"/>
                  </a:lnTo>
                  <a:lnTo>
                    <a:pt x="1020374" y="50438"/>
                  </a:lnTo>
                  <a:lnTo>
                    <a:pt x="975000" y="40028"/>
                  </a:lnTo>
                  <a:lnTo>
                    <a:pt x="929197" y="30781"/>
                  </a:lnTo>
                  <a:lnTo>
                    <a:pt x="882979" y="22713"/>
                  </a:lnTo>
                  <a:lnTo>
                    <a:pt x="836364" y="15841"/>
                  </a:lnTo>
                  <a:lnTo>
                    <a:pt x="789368" y="10182"/>
                  </a:lnTo>
                  <a:lnTo>
                    <a:pt x="742006" y="5752"/>
                  </a:lnTo>
                  <a:lnTo>
                    <a:pt x="694296" y="2567"/>
                  </a:lnTo>
                  <a:lnTo>
                    <a:pt x="646253" y="644"/>
                  </a:lnTo>
                  <a:lnTo>
                    <a:pt x="597894" y="0"/>
                  </a:lnTo>
                  <a:close/>
                </a:path>
              </a:pathLst>
            </a:custGeom>
            <a:solidFill>
              <a:srgbClr val="E86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126442" y="0"/>
              <a:ext cx="2607310" cy="1504950"/>
            </a:xfrm>
            <a:custGeom>
              <a:avLst/>
              <a:gdLst/>
              <a:ahLst/>
              <a:cxnLst/>
              <a:rect l="l" t="t" r="r" b="b"/>
              <a:pathLst>
                <a:path w="2607310" h="1504950">
                  <a:moveTo>
                    <a:pt x="2607067" y="0"/>
                  </a:moveTo>
                  <a:lnTo>
                    <a:pt x="723300" y="0"/>
                  </a:lnTo>
                  <a:lnTo>
                    <a:pt x="722538" y="379"/>
                  </a:lnTo>
                  <a:lnTo>
                    <a:pt x="681235" y="19545"/>
                  </a:lnTo>
                  <a:lnTo>
                    <a:pt x="639331" y="37609"/>
                  </a:lnTo>
                  <a:lnTo>
                    <a:pt x="596845" y="54553"/>
                  </a:lnTo>
                  <a:lnTo>
                    <a:pt x="553795" y="70358"/>
                  </a:lnTo>
                  <a:lnTo>
                    <a:pt x="510200" y="85004"/>
                  </a:lnTo>
                  <a:lnTo>
                    <a:pt x="466078" y="98475"/>
                  </a:lnTo>
                  <a:lnTo>
                    <a:pt x="421448" y="110751"/>
                  </a:lnTo>
                  <a:lnTo>
                    <a:pt x="376329" y="121813"/>
                  </a:lnTo>
                  <a:lnTo>
                    <a:pt x="330739" y="131644"/>
                  </a:lnTo>
                  <a:lnTo>
                    <a:pt x="284697" y="140224"/>
                  </a:lnTo>
                  <a:lnTo>
                    <a:pt x="238221" y="147535"/>
                  </a:lnTo>
                  <a:lnTo>
                    <a:pt x="191330" y="153558"/>
                  </a:lnTo>
                  <a:lnTo>
                    <a:pt x="144042" y="158275"/>
                  </a:lnTo>
                  <a:lnTo>
                    <a:pt x="96376" y="161667"/>
                  </a:lnTo>
                  <a:lnTo>
                    <a:pt x="48351" y="163716"/>
                  </a:lnTo>
                  <a:lnTo>
                    <a:pt x="0" y="164403"/>
                  </a:lnTo>
                  <a:lnTo>
                    <a:pt x="0" y="1504695"/>
                  </a:lnTo>
                  <a:lnTo>
                    <a:pt x="48312" y="1504318"/>
                  </a:lnTo>
                  <a:lnTo>
                    <a:pt x="96455" y="1503181"/>
                  </a:lnTo>
                  <a:lnTo>
                    <a:pt x="144410" y="1501294"/>
                  </a:lnTo>
                  <a:lnTo>
                    <a:pt x="192169" y="1498661"/>
                  </a:lnTo>
                  <a:lnTo>
                    <a:pt x="239728" y="1495290"/>
                  </a:lnTo>
                  <a:lnTo>
                    <a:pt x="287080" y="1491184"/>
                  </a:lnTo>
                  <a:lnTo>
                    <a:pt x="334220" y="1486350"/>
                  </a:lnTo>
                  <a:lnTo>
                    <a:pt x="381142" y="1480794"/>
                  </a:lnTo>
                  <a:lnTo>
                    <a:pt x="427842" y="1474521"/>
                  </a:lnTo>
                  <a:lnTo>
                    <a:pt x="474312" y="1467537"/>
                  </a:lnTo>
                  <a:lnTo>
                    <a:pt x="520547" y="1459848"/>
                  </a:lnTo>
                  <a:lnTo>
                    <a:pt x="566542" y="1451458"/>
                  </a:lnTo>
                  <a:lnTo>
                    <a:pt x="612291" y="1442375"/>
                  </a:lnTo>
                  <a:lnTo>
                    <a:pt x="657788" y="1432603"/>
                  </a:lnTo>
                  <a:lnTo>
                    <a:pt x="703028" y="1422149"/>
                  </a:lnTo>
                  <a:lnTo>
                    <a:pt x="748004" y="1411018"/>
                  </a:lnTo>
                  <a:lnTo>
                    <a:pt x="792712" y="1399215"/>
                  </a:lnTo>
                  <a:lnTo>
                    <a:pt x="837146" y="1386746"/>
                  </a:lnTo>
                  <a:lnTo>
                    <a:pt x="881299" y="1373618"/>
                  </a:lnTo>
                  <a:lnTo>
                    <a:pt x="925167" y="1359835"/>
                  </a:lnTo>
                  <a:lnTo>
                    <a:pt x="968743" y="1345403"/>
                  </a:lnTo>
                  <a:lnTo>
                    <a:pt x="1012022" y="1330328"/>
                  </a:lnTo>
                  <a:lnTo>
                    <a:pt x="1054998" y="1314616"/>
                  </a:lnTo>
                  <a:lnTo>
                    <a:pt x="1097666" y="1298272"/>
                  </a:lnTo>
                  <a:lnTo>
                    <a:pt x="1140020" y="1281303"/>
                  </a:lnTo>
                  <a:lnTo>
                    <a:pt x="1182054" y="1263713"/>
                  </a:lnTo>
                  <a:lnTo>
                    <a:pt x="1223763" y="1245508"/>
                  </a:lnTo>
                  <a:lnTo>
                    <a:pt x="1265140" y="1226694"/>
                  </a:lnTo>
                  <a:lnTo>
                    <a:pt x="1306180" y="1207277"/>
                  </a:lnTo>
                  <a:lnTo>
                    <a:pt x="1346879" y="1187262"/>
                  </a:lnTo>
                  <a:lnTo>
                    <a:pt x="1387229" y="1166655"/>
                  </a:lnTo>
                  <a:lnTo>
                    <a:pt x="1427225" y="1145462"/>
                  </a:lnTo>
                  <a:lnTo>
                    <a:pt x="1466861" y="1123688"/>
                  </a:lnTo>
                  <a:lnTo>
                    <a:pt x="1506133" y="1101339"/>
                  </a:lnTo>
                  <a:lnTo>
                    <a:pt x="1545034" y="1078421"/>
                  </a:lnTo>
                  <a:lnTo>
                    <a:pt x="1583558" y="1054940"/>
                  </a:lnTo>
                  <a:lnTo>
                    <a:pt x="1621700" y="1030900"/>
                  </a:lnTo>
                  <a:lnTo>
                    <a:pt x="1659454" y="1006308"/>
                  </a:lnTo>
                  <a:lnTo>
                    <a:pt x="1696815" y="981169"/>
                  </a:lnTo>
                  <a:lnTo>
                    <a:pt x="1733776" y="955490"/>
                  </a:lnTo>
                  <a:lnTo>
                    <a:pt x="1770333" y="929275"/>
                  </a:lnTo>
                  <a:lnTo>
                    <a:pt x="1806479" y="902530"/>
                  </a:lnTo>
                  <a:lnTo>
                    <a:pt x="1842209" y="875262"/>
                  </a:lnTo>
                  <a:lnTo>
                    <a:pt x="1877517" y="847475"/>
                  </a:lnTo>
                  <a:lnTo>
                    <a:pt x="1912397" y="819176"/>
                  </a:lnTo>
                  <a:lnTo>
                    <a:pt x="1946844" y="790370"/>
                  </a:lnTo>
                  <a:lnTo>
                    <a:pt x="1980853" y="761062"/>
                  </a:lnTo>
                  <a:lnTo>
                    <a:pt x="2014417" y="731259"/>
                  </a:lnTo>
                  <a:lnTo>
                    <a:pt x="2047530" y="700966"/>
                  </a:lnTo>
                  <a:lnTo>
                    <a:pt x="2080188" y="670189"/>
                  </a:lnTo>
                  <a:lnTo>
                    <a:pt x="2112384" y="638933"/>
                  </a:lnTo>
                  <a:lnTo>
                    <a:pt x="2144113" y="607204"/>
                  </a:lnTo>
                  <a:lnTo>
                    <a:pt x="2175369" y="575008"/>
                  </a:lnTo>
                  <a:lnTo>
                    <a:pt x="2206146" y="542351"/>
                  </a:lnTo>
                  <a:lnTo>
                    <a:pt x="2236440" y="509237"/>
                  </a:lnTo>
                  <a:lnTo>
                    <a:pt x="2266243" y="475674"/>
                  </a:lnTo>
                  <a:lnTo>
                    <a:pt x="2295551" y="441665"/>
                  </a:lnTo>
                  <a:lnTo>
                    <a:pt x="2324357" y="407218"/>
                  </a:lnTo>
                  <a:lnTo>
                    <a:pt x="2352657" y="372338"/>
                  </a:lnTo>
                  <a:lnTo>
                    <a:pt x="2380443" y="337030"/>
                  </a:lnTo>
                  <a:lnTo>
                    <a:pt x="2407712" y="301301"/>
                  </a:lnTo>
                  <a:lnTo>
                    <a:pt x="2434457" y="265155"/>
                  </a:lnTo>
                  <a:lnTo>
                    <a:pt x="2460672" y="228598"/>
                  </a:lnTo>
                  <a:lnTo>
                    <a:pt x="2486351" y="191637"/>
                  </a:lnTo>
                  <a:lnTo>
                    <a:pt x="2511490" y="154276"/>
                  </a:lnTo>
                  <a:lnTo>
                    <a:pt x="2536082" y="116522"/>
                  </a:lnTo>
                  <a:lnTo>
                    <a:pt x="2560122" y="78381"/>
                  </a:lnTo>
                  <a:lnTo>
                    <a:pt x="2583604" y="39857"/>
                  </a:lnTo>
                  <a:lnTo>
                    <a:pt x="2606522" y="956"/>
                  </a:lnTo>
                  <a:lnTo>
                    <a:pt x="2607067" y="0"/>
                  </a:lnTo>
                  <a:close/>
                </a:path>
              </a:pathLst>
            </a:custGeom>
            <a:solidFill>
              <a:srgbClr val="6D2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670780" y="0"/>
              <a:ext cx="3617595" cy="2365375"/>
            </a:xfrm>
            <a:custGeom>
              <a:avLst/>
              <a:gdLst/>
              <a:ahLst/>
              <a:cxnLst/>
              <a:rect l="l" t="t" r="r" b="b"/>
              <a:pathLst>
                <a:path w="3617594" h="2365375">
                  <a:moveTo>
                    <a:pt x="2501671" y="0"/>
                  </a:moveTo>
                  <a:lnTo>
                    <a:pt x="1095466" y="0"/>
                  </a:lnTo>
                  <a:lnTo>
                    <a:pt x="1056042" y="16193"/>
                  </a:lnTo>
                  <a:lnTo>
                    <a:pt x="1014971" y="34202"/>
                  </a:lnTo>
                  <a:lnTo>
                    <a:pt x="974343" y="53166"/>
                  </a:lnTo>
                  <a:lnTo>
                    <a:pt x="934176" y="73077"/>
                  </a:lnTo>
                  <a:lnTo>
                    <a:pt x="894488" y="93925"/>
                  </a:lnTo>
                  <a:lnTo>
                    <a:pt x="855297" y="115702"/>
                  </a:lnTo>
                  <a:lnTo>
                    <a:pt x="816621" y="138398"/>
                  </a:lnTo>
                  <a:lnTo>
                    <a:pt x="778478" y="162006"/>
                  </a:lnTo>
                  <a:lnTo>
                    <a:pt x="740886" y="186515"/>
                  </a:lnTo>
                  <a:lnTo>
                    <a:pt x="703862" y="211917"/>
                  </a:lnTo>
                  <a:lnTo>
                    <a:pt x="667426" y="238202"/>
                  </a:lnTo>
                  <a:lnTo>
                    <a:pt x="631595" y="265363"/>
                  </a:lnTo>
                  <a:lnTo>
                    <a:pt x="596387" y="293390"/>
                  </a:lnTo>
                  <a:lnTo>
                    <a:pt x="561820" y="322274"/>
                  </a:lnTo>
                  <a:lnTo>
                    <a:pt x="527912" y="352007"/>
                  </a:lnTo>
                  <a:lnTo>
                    <a:pt x="494681" y="382578"/>
                  </a:lnTo>
                  <a:lnTo>
                    <a:pt x="462145" y="413980"/>
                  </a:lnTo>
                  <a:lnTo>
                    <a:pt x="430322" y="446204"/>
                  </a:lnTo>
                  <a:lnTo>
                    <a:pt x="399230" y="479240"/>
                  </a:lnTo>
                  <a:lnTo>
                    <a:pt x="368888" y="513079"/>
                  </a:lnTo>
                  <a:lnTo>
                    <a:pt x="339312" y="547714"/>
                  </a:lnTo>
                  <a:lnTo>
                    <a:pt x="310522" y="583133"/>
                  </a:lnTo>
                  <a:lnTo>
                    <a:pt x="282535" y="619330"/>
                  </a:lnTo>
                  <a:lnTo>
                    <a:pt x="255370" y="656295"/>
                  </a:lnTo>
                  <a:lnTo>
                    <a:pt x="229043" y="694018"/>
                  </a:lnTo>
                  <a:lnTo>
                    <a:pt x="203574" y="732492"/>
                  </a:lnTo>
                  <a:lnTo>
                    <a:pt x="178980" y="771706"/>
                  </a:lnTo>
                  <a:lnTo>
                    <a:pt x="155279" y="811653"/>
                  </a:lnTo>
                  <a:lnTo>
                    <a:pt x="132490" y="852323"/>
                  </a:lnTo>
                  <a:lnTo>
                    <a:pt x="110629" y="893707"/>
                  </a:lnTo>
                  <a:lnTo>
                    <a:pt x="89717" y="935797"/>
                  </a:lnTo>
                  <a:lnTo>
                    <a:pt x="69769" y="978583"/>
                  </a:lnTo>
                  <a:lnTo>
                    <a:pt x="50805" y="1022056"/>
                  </a:lnTo>
                  <a:lnTo>
                    <a:pt x="32842" y="1066208"/>
                  </a:lnTo>
                  <a:lnTo>
                    <a:pt x="15899" y="1111030"/>
                  </a:lnTo>
                  <a:lnTo>
                    <a:pt x="0" y="1156493"/>
                  </a:lnTo>
                  <a:lnTo>
                    <a:pt x="3599758" y="2365193"/>
                  </a:lnTo>
                  <a:lnTo>
                    <a:pt x="3614525" y="2319332"/>
                  </a:lnTo>
                  <a:lnTo>
                    <a:pt x="3617219" y="2310190"/>
                  </a:lnTo>
                  <a:lnTo>
                    <a:pt x="3617219" y="1212349"/>
                  </a:lnTo>
                  <a:lnTo>
                    <a:pt x="3595525" y="1145010"/>
                  </a:lnTo>
                  <a:lnTo>
                    <a:pt x="3580410" y="1102803"/>
                  </a:lnTo>
                  <a:lnTo>
                    <a:pt x="3564313" y="1060984"/>
                  </a:lnTo>
                  <a:lnTo>
                    <a:pt x="3547241" y="1019569"/>
                  </a:lnTo>
                  <a:lnTo>
                    <a:pt x="3529204" y="978577"/>
                  </a:lnTo>
                  <a:lnTo>
                    <a:pt x="3510210" y="938025"/>
                  </a:lnTo>
                  <a:lnTo>
                    <a:pt x="3490269" y="897932"/>
                  </a:lnTo>
                  <a:lnTo>
                    <a:pt x="3469389" y="858315"/>
                  </a:lnTo>
                  <a:lnTo>
                    <a:pt x="3447579" y="819193"/>
                  </a:lnTo>
                  <a:lnTo>
                    <a:pt x="3424848" y="780584"/>
                  </a:lnTo>
                  <a:lnTo>
                    <a:pt x="3401205" y="742504"/>
                  </a:lnTo>
                  <a:lnTo>
                    <a:pt x="3376659" y="704973"/>
                  </a:lnTo>
                  <a:lnTo>
                    <a:pt x="3351218" y="668009"/>
                  </a:lnTo>
                  <a:lnTo>
                    <a:pt x="3324891" y="631628"/>
                  </a:lnTo>
                  <a:lnTo>
                    <a:pt x="3297687" y="595850"/>
                  </a:lnTo>
                  <a:lnTo>
                    <a:pt x="3269616" y="560691"/>
                  </a:lnTo>
                  <a:lnTo>
                    <a:pt x="3240685" y="526171"/>
                  </a:lnTo>
                  <a:lnTo>
                    <a:pt x="3210904" y="492307"/>
                  </a:lnTo>
                  <a:lnTo>
                    <a:pt x="3180282" y="459116"/>
                  </a:lnTo>
                  <a:lnTo>
                    <a:pt x="3148826" y="426618"/>
                  </a:lnTo>
                  <a:lnTo>
                    <a:pt x="3116547" y="394829"/>
                  </a:lnTo>
                  <a:lnTo>
                    <a:pt x="3083454" y="363768"/>
                  </a:lnTo>
                  <a:lnTo>
                    <a:pt x="3049554" y="333453"/>
                  </a:lnTo>
                  <a:lnTo>
                    <a:pt x="3014856" y="303902"/>
                  </a:lnTo>
                  <a:lnTo>
                    <a:pt x="2979371" y="275132"/>
                  </a:lnTo>
                  <a:lnTo>
                    <a:pt x="2943105" y="247162"/>
                  </a:lnTo>
                  <a:lnTo>
                    <a:pt x="2906069" y="220009"/>
                  </a:lnTo>
                  <a:lnTo>
                    <a:pt x="2868271" y="193692"/>
                  </a:lnTo>
                  <a:lnTo>
                    <a:pt x="2829720" y="168228"/>
                  </a:lnTo>
                  <a:lnTo>
                    <a:pt x="2790425" y="143636"/>
                  </a:lnTo>
                  <a:lnTo>
                    <a:pt x="2750395" y="119933"/>
                  </a:lnTo>
                  <a:lnTo>
                    <a:pt x="2709638" y="97137"/>
                  </a:lnTo>
                  <a:lnTo>
                    <a:pt x="2668163" y="75266"/>
                  </a:lnTo>
                  <a:lnTo>
                    <a:pt x="2625979" y="54339"/>
                  </a:lnTo>
                  <a:lnTo>
                    <a:pt x="2583096" y="34372"/>
                  </a:lnTo>
                  <a:lnTo>
                    <a:pt x="2539521" y="15385"/>
                  </a:lnTo>
                  <a:lnTo>
                    <a:pt x="2501671" y="0"/>
                  </a:lnTo>
                  <a:close/>
                </a:path>
              </a:pathLst>
            </a:custGeom>
            <a:solidFill>
              <a:srgbClr val="CC00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6563238" y="1038071"/>
              <a:ext cx="781050" cy="1171575"/>
            </a:xfrm>
            <a:custGeom>
              <a:avLst/>
              <a:gdLst/>
              <a:ahLst/>
              <a:cxnLst/>
              <a:rect l="l" t="t" r="r" b="b"/>
              <a:pathLst>
                <a:path w="781050" h="1171575">
                  <a:moveTo>
                    <a:pt x="130175" y="0"/>
                  </a:moveTo>
                  <a:lnTo>
                    <a:pt x="0" y="0"/>
                  </a:lnTo>
                  <a:lnTo>
                    <a:pt x="0" y="1171575"/>
                  </a:lnTo>
                  <a:lnTo>
                    <a:pt x="130175" y="1171575"/>
                  </a:lnTo>
                  <a:lnTo>
                    <a:pt x="130175" y="0"/>
                  </a:lnTo>
                  <a:close/>
                </a:path>
                <a:path w="781050" h="1171575">
                  <a:moveTo>
                    <a:pt x="455612" y="0"/>
                  </a:moveTo>
                  <a:lnTo>
                    <a:pt x="325437" y="0"/>
                  </a:lnTo>
                  <a:lnTo>
                    <a:pt x="325437" y="1171575"/>
                  </a:lnTo>
                  <a:lnTo>
                    <a:pt x="455612" y="1171575"/>
                  </a:lnTo>
                  <a:lnTo>
                    <a:pt x="455612" y="0"/>
                  </a:lnTo>
                  <a:close/>
                </a:path>
                <a:path w="781050" h="1171575">
                  <a:moveTo>
                    <a:pt x="781050" y="0"/>
                  </a:moveTo>
                  <a:lnTo>
                    <a:pt x="650875" y="0"/>
                  </a:lnTo>
                  <a:lnTo>
                    <a:pt x="650875" y="1171575"/>
                  </a:lnTo>
                  <a:lnTo>
                    <a:pt x="781050" y="1171575"/>
                  </a:lnTo>
                  <a:lnTo>
                    <a:pt x="781050" y="0"/>
                  </a:lnTo>
                  <a:close/>
                </a:path>
              </a:pathLst>
            </a:custGeom>
            <a:solidFill>
              <a:srgbClr val="F5F5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6748202" y="8268512"/>
              <a:ext cx="1539875" cy="1214755"/>
            </a:xfrm>
            <a:custGeom>
              <a:avLst/>
              <a:gdLst/>
              <a:ahLst/>
              <a:cxnLst/>
              <a:rect l="l" t="t" r="r" b="b"/>
              <a:pathLst>
                <a:path w="1539875" h="1214754">
                  <a:moveTo>
                    <a:pt x="1539798" y="1012050"/>
                  </a:moveTo>
                  <a:lnTo>
                    <a:pt x="0" y="1012050"/>
                  </a:lnTo>
                  <a:lnTo>
                    <a:pt x="0" y="1214437"/>
                  </a:lnTo>
                  <a:lnTo>
                    <a:pt x="1539798" y="1214437"/>
                  </a:lnTo>
                  <a:lnTo>
                    <a:pt x="1539798" y="1012050"/>
                  </a:lnTo>
                  <a:close/>
                </a:path>
                <a:path w="1539875" h="1214754">
                  <a:moveTo>
                    <a:pt x="1539798" y="506018"/>
                  </a:moveTo>
                  <a:lnTo>
                    <a:pt x="0" y="506018"/>
                  </a:lnTo>
                  <a:lnTo>
                    <a:pt x="0" y="708418"/>
                  </a:lnTo>
                  <a:lnTo>
                    <a:pt x="1539798" y="708418"/>
                  </a:lnTo>
                  <a:lnTo>
                    <a:pt x="1539798" y="506018"/>
                  </a:lnTo>
                  <a:close/>
                </a:path>
                <a:path w="1539875" h="1214754">
                  <a:moveTo>
                    <a:pt x="1539798" y="0"/>
                  </a:moveTo>
                  <a:lnTo>
                    <a:pt x="0" y="0"/>
                  </a:lnTo>
                  <a:lnTo>
                    <a:pt x="0" y="202412"/>
                  </a:lnTo>
                  <a:lnTo>
                    <a:pt x="1539798" y="202412"/>
                  </a:lnTo>
                  <a:lnTo>
                    <a:pt x="1539798" y="0"/>
                  </a:lnTo>
                  <a:close/>
                </a:path>
              </a:pathLst>
            </a:custGeom>
            <a:solidFill>
              <a:srgbClr val="FCBD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39746" y="3627754"/>
              <a:ext cx="7572349" cy="562926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30012" y="1621003"/>
              <a:ext cx="6005271" cy="55646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8803780" y="1893163"/>
              <a:ext cx="325755" cy="67310"/>
            </a:xfrm>
            <a:custGeom>
              <a:avLst/>
              <a:gdLst/>
              <a:ahLst/>
              <a:cxnLst/>
              <a:rect l="l" t="t" r="r" b="b"/>
              <a:pathLst>
                <a:path w="325754" h="67310">
                  <a:moveTo>
                    <a:pt x="325234" y="0"/>
                  </a:moveTo>
                  <a:lnTo>
                    <a:pt x="319989" y="0"/>
                  </a:lnTo>
                  <a:lnTo>
                    <a:pt x="319989" y="5080"/>
                  </a:lnTo>
                  <a:lnTo>
                    <a:pt x="319989" y="62230"/>
                  </a:lnTo>
                  <a:lnTo>
                    <a:pt x="5257" y="62230"/>
                  </a:lnTo>
                  <a:lnTo>
                    <a:pt x="5257" y="5168"/>
                  </a:lnTo>
                  <a:lnTo>
                    <a:pt x="319989" y="5080"/>
                  </a:lnTo>
                  <a:lnTo>
                    <a:pt x="319989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62230"/>
                  </a:lnTo>
                  <a:lnTo>
                    <a:pt x="0" y="62433"/>
                  </a:lnTo>
                  <a:lnTo>
                    <a:pt x="0" y="67310"/>
                  </a:lnTo>
                  <a:lnTo>
                    <a:pt x="325234" y="67310"/>
                  </a:lnTo>
                  <a:lnTo>
                    <a:pt x="325234" y="62433"/>
                  </a:lnTo>
                  <a:lnTo>
                    <a:pt x="325234" y="62230"/>
                  </a:lnTo>
                  <a:lnTo>
                    <a:pt x="325234" y="5080"/>
                  </a:lnTo>
                  <a:lnTo>
                    <a:pt x="325234" y="2540"/>
                  </a:lnTo>
                  <a:lnTo>
                    <a:pt x="325234" y="0"/>
                  </a:lnTo>
                  <a:close/>
                </a:path>
              </a:pathLst>
            </a:custGeom>
            <a:solidFill>
              <a:srgbClr val="6AA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809037" y="1898319"/>
              <a:ext cx="314960" cy="57785"/>
            </a:xfrm>
            <a:custGeom>
              <a:avLst/>
              <a:gdLst/>
              <a:ahLst/>
              <a:cxnLst/>
              <a:rect l="l" t="t" r="r" b="b"/>
              <a:pathLst>
                <a:path w="314959" h="57785">
                  <a:moveTo>
                    <a:pt x="314731" y="0"/>
                  </a:moveTo>
                  <a:lnTo>
                    <a:pt x="0" y="0"/>
                  </a:lnTo>
                  <a:lnTo>
                    <a:pt x="0" y="57276"/>
                  </a:lnTo>
                  <a:lnTo>
                    <a:pt x="314731" y="57276"/>
                  </a:lnTo>
                  <a:lnTo>
                    <a:pt x="3147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806408" y="1895093"/>
              <a:ext cx="320040" cy="63500"/>
            </a:xfrm>
            <a:custGeom>
              <a:avLst/>
              <a:gdLst/>
              <a:ahLst/>
              <a:cxnLst/>
              <a:rect l="l" t="t" r="r" b="b"/>
              <a:pathLst>
                <a:path w="320040" h="63500">
                  <a:moveTo>
                    <a:pt x="319976" y="0"/>
                  </a:moveTo>
                  <a:lnTo>
                    <a:pt x="0" y="0"/>
                  </a:lnTo>
                  <a:lnTo>
                    <a:pt x="0" y="3810"/>
                  </a:lnTo>
                  <a:lnTo>
                    <a:pt x="0" y="60960"/>
                  </a:lnTo>
                  <a:lnTo>
                    <a:pt x="0" y="63500"/>
                  </a:lnTo>
                  <a:lnTo>
                    <a:pt x="319976" y="63500"/>
                  </a:lnTo>
                  <a:lnTo>
                    <a:pt x="319976" y="60960"/>
                  </a:lnTo>
                  <a:lnTo>
                    <a:pt x="2628" y="60960"/>
                  </a:lnTo>
                  <a:lnTo>
                    <a:pt x="2628" y="3810"/>
                  </a:lnTo>
                  <a:lnTo>
                    <a:pt x="317360" y="3810"/>
                  </a:lnTo>
                  <a:lnTo>
                    <a:pt x="317360" y="60515"/>
                  </a:lnTo>
                  <a:lnTo>
                    <a:pt x="319976" y="60515"/>
                  </a:lnTo>
                  <a:lnTo>
                    <a:pt x="319976" y="3810"/>
                  </a:lnTo>
                  <a:lnTo>
                    <a:pt x="319976" y="3238"/>
                  </a:lnTo>
                  <a:lnTo>
                    <a:pt x="319976" y="0"/>
                  </a:lnTo>
                  <a:close/>
                </a:path>
              </a:pathLst>
            </a:custGeom>
            <a:solidFill>
              <a:srgbClr val="6AA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56903" y="1621117"/>
              <a:ext cx="5942812" cy="558342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2265304" y="2673979"/>
            <a:ext cx="8613775" cy="5386070"/>
            <a:chOff x="2265304" y="2673979"/>
            <a:chExt cx="8613775" cy="5386070"/>
          </a:xfrm>
        </p:grpSpPr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42151" y="2673979"/>
              <a:ext cx="4036834" cy="57026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65304" y="3773776"/>
              <a:ext cx="95250" cy="9525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65304" y="6288375"/>
              <a:ext cx="95250" cy="9525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65304" y="7126575"/>
              <a:ext cx="95250" cy="9524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65304" y="7964775"/>
              <a:ext cx="95250" cy="95250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2436061" y="3593947"/>
            <a:ext cx="8438421" cy="50853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973705">
              <a:lnSpc>
                <a:spcPct val="114500"/>
              </a:lnSpc>
              <a:spcBef>
                <a:spcPts val="1360"/>
              </a:spcBef>
            </a:pP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‘A</a:t>
            </a:r>
            <a:r>
              <a:rPr sz="24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group</a:t>
            </a:r>
            <a:r>
              <a:rPr sz="24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of</a:t>
            </a:r>
            <a:r>
              <a:rPr sz="24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112</a:t>
            </a:r>
            <a:r>
              <a:rPr sz="24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people</a:t>
            </a:r>
            <a:r>
              <a:rPr sz="24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were</a:t>
            </a:r>
            <a:r>
              <a:rPr sz="24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shown</a:t>
            </a:r>
            <a:r>
              <a:rPr sz="24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a </a:t>
            </a:r>
            <a:r>
              <a:rPr sz="2400" spc="-70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statement ‘I prefer dogs to cats’, and </a:t>
            </a:r>
            <a:r>
              <a:rPr sz="2400" spc="-70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asked how much they agreed or not. </a:t>
            </a:r>
            <a:r>
              <a:rPr sz="24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Just under one half (47%) ‘strongly </a:t>
            </a:r>
            <a:r>
              <a:rPr sz="24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agreed’ with the statement; and just </a:t>
            </a:r>
            <a:r>
              <a:rPr sz="24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under</a:t>
            </a:r>
            <a:r>
              <a:rPr sz="24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one-third</a:t>
            </a:r>
            <a:r>
              <a:rPr sz="24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31%</a:t>
            </a:r>
            <a:r>
              <a:rPr sz="24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‘agreed’</a:t>
            </a:r>
            <a:r>
              <a:rPr sz="24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it.</a:t>
            </a:r>
            <a:endParaRPr sz="2400" dirty="0">
              <a:latin typeface="ABeeZee"/>
              <a:cs typeface="ABeeZee"/>
            </a:endParaRPr>
          </a:p>
          <a:p>
            <a:pPr marL="12700" marR="3428365" indent="-635">
              <a:lnSpc>
                <a:spcPct val="114500"/>
              </a:lnSpc>
              <a:spcBef>
                <a:spcPts val="5"/>
              </a:spcBef>
            </a:pP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In</a:t>
            </a:r>
            <a:r>
              <a:rPr sz="2400" spc="-3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total</a:t>
            </a:r>
            <a:r>
              <a:rPr sz="2400" spc="-3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over</a:t>
            </a:r>
            <a:r>
              <a:rPr sz="2400" spc="-3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three-quarters</a:t>
            </a:r>
            <a:r>
              <a:rPr sz="2400" spc="-3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(78%) </a:t>
            </a:r>
            <a:r>
              <a:rPr sz="2400" spc="-70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said</a:t>
            </a:r>
            <a:r>
              <a:rPr sz="24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they</a:t>
            </a:r>
            <a:r>
              <a:rPr sz="24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preferred</a:t>
            </a:r>
            <a:r>
              <a:rPr sz="24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dogs</a:t>
            </a:r>
            <a:r>
              <a:rPr sz="2400" spc="-2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to</a:t>
            </a:r>
            <a:r>
              <a:rPr sz="2400" spc="-1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cats.</a:t>
            </a:r>
            <a:endParaRPr sz="2400" dirty="0">
              <a:latin typeface="ABeeZee"/>
              <a:cs typeface="ABeeZee"/>
            </a:endParaRPr>
          </a:p>
          <a:p>
            <a:pPr marL="12700" marR="3890010">
              <a:lnSpc>
                <a:spcPct val="114500"/>
              </a:lnSpc>
              <a:spcBef>
                <a:spcPts val="5"/>
              </a:spcBef>
            </a:pP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Roughly</a:t>
            </a:r>
            <a:r>
              <a:rPr sz="24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one</a:t>
            </a:r>
            <a:r>
              <a:rPr sz="24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in</a:t>
            </a:r>
            <a:r>
              <a:rPr sz="24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ten</a:t>
            </a:r>
            <a:r>
              <a:rPr sz="24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(12%),</a:t>
            </a:r>
            <a:r>
              <a:rPr sz="24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were </a:t>
            </a:r>
            <a:r>
              <a:rPr sz="2400" spc="-70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undecided.</a:t>
            </a:r>
            <a:endParaRPr sz="2400" dirty="0">
              <a:latin typeface="ABeeZee"/>
              <a:cs typeface="ABeeZee"/>
            </a:endParaRPr>
          </a:p>
          <a:p>
            <a:pPr marL="12700" marR="3058795">
              <a:lnSpc>
                <a:spcPct val="114500"/>
              </a:lnSpc>
              <a:spcBef>
                <a:spcPts val="5"/>
              </a:spcBef>
            </a:pP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Over</a:t>
            </a:r>
            <a:r>
              <a:rPr sz="24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one-fifth</a:t>
            </a:r>
            <a:r>
              <a:rPr sz="24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(23%),</a:t>
            </a:r>
            <a:r>
              <a:rPr sz="24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did</a:t>
            </a:r>
            <a:r>
              <a:rPr sz="24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not</a:t>
            </a:r>
            <a:r>
              <a:rPr sz="2400" spc="-2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answer </a:t>
            </a:r>
            <a:r>
              <a:rPr sz="2400" spc="-70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this</a:t>
            </a:r>
            <a:r>
              <a:rPr sz="24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2400" dirty="0">
                <a:solidFill>
                  <a:srgbClr val="737373"/>
                </a:solidFill>
                <a:latin typeface="ABeeZee"/>
                <a:cs typeface="ABeeZee"/>
              </a:rPr>
              <a:t>question.’</a:t>
            </a:r>
            <a:endParaRPr sz="2400" dirty="0">
              <a:latin typeface="ABeeZee"/>
              <a:cs typeface="ABeeZee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813302" y="172464"/>
              <a:ext cx="15868650" cy="9937750"/>
            </a:xfrm>
            <a:custGeom>
              <a:avLst/>
              <a:gdLst/>
              <a:ahLst/>
              <a:cxnLst/>
              <a:rect l="l" t="t" r="r" b="b"/>
              <a:pathLst>
                <a:path w="15868650" h="9937750">
                  <a:moveTo>
                    <a:pt x="2354433" y="0"/>
                  </a:moveTo>
                  <a:lnTo>
                    <a:pt x="2285180" y="546"/>
                  </a:lnTo>
                  <a:lnTo>
                    <a:pt x="2213398" y="2434"/>
                  </a:lnTo>
                  <a:lnTo>
                    <a:pt x="2139377" y="5823"/>
                  </a:lnTo>
                  <a:lnTo>
                    <a:pt x="2063404" y="10872"/>
                  </a:lnTo>
                  <a:lnTo>
                    <a:pt x="2024775" y="14069"/>
                  </a:lnTo>
                  <a:lnTo>
                    <a:pt x="1985766" y="17740"/>
                  </a:lnTo>
                  <a:lnTo>
                    <a:pt x="1946414" y="21906"/>
                  </a:lnTo>
                  <a:lnTo>
                    <a:pt x="1906753" y="26586"/>
                  </a:lnTo>
                  <a:lnTo>
                    <a:pt x="1866820" y="31800"/>
                  </a:lnTo>
                  <a:lnTo>
                    <a:pt x="1826651" y="37568"/>
                  </a:lnTo>
                  <a:lnTo>
                    <a:pt x="1786282" y="43911"/>
                  </a:lnTo>
                  <a:lnTo>
                    <a:pt x="1745748" y="50847"/>
                  </a:lnTo>
                  <a:lnTo>
                    <a:pt x="1705087" y="58397"/>
                  </a:lnTo>
                  <a:lnTo>
                    <a:pt x="1664334" y="66580"/>
                  </a:lnTo>
                  <a:lnTo>
                    <a:pt x="1623524" y="75418"/>
                  </a:lnTo>
                  <a:lnTo>
                    <a:pt x="1582694" y="84928"/>
                  </a:lnTo>
                  <a:lnTo>
                    <a:pt x="1541881" y="95132"/>
                  </a:lnTo>
                  <a:lnTo>
                    <a:pt x="1501119" y="106049"/>
                  </a:lnTo>
                  <a:lnTo>
                    <a:pt x="1460444" y="117699"/>
                  </a:lnTo>
                  <a:lnTo>
                    <a:pt x="1419894" y="130101"/>
                  </a:lnTo>
                  <a:lnTo>
                    <a:pt x="1379504" y="143277"/>
                  </a:lnTo>
                  <a:lnTo>
                    <a:pt x="1339309" y="157245"/>
                  </a:lnTo>
                  <a:lnTo>
                    <a:pt x="1299346" y="172026"/>
                  </a:lnTo>
                  <a:lnTo>
                    <a:pt x="1259651" y="187639"/>
                  </a:lnTo>
                  <a:lnTo>
                    <a:pt x="1220259" y="204105"/>
                  </a:lnTo>
                  <a:lnTo>
                    <a:pt x="1181208" y="221442"/>
                  </a:lnTo>
                  <a:lnTo>
                    <a:pt x="1142532" y="239672"/>
                  </a:lnTo>
                  <a:lnTo>
                    <a:pt x="1104268" y="258813"/>
                  </a:lnTo>
                  <a:lnTo>
                    <a:pt x="1066452" y="278887"/>
                  </a:lnTo>
                  <a:lnTo>
                    <a:pt x="1029119" y="299912"/>
                  </a:lnTo>
                  <a:lnTo>
                    <a:pt x="992306" y="321909"/>
                  </a:lnTo>
                  <a:lnTo>
                    <a:pt x="956049" y="344897"/>
                  </a:lnTo>
                  <a:lnTo>
                    <a:pt x="920384" y="368896"/>
                  </a:lnTo>
                  <a:lnTo>
                    <a:pt x="885346" y="393927"/>
                  </a:lnTo>
                  <a:lnTo>
                    <a:pt x="850972" y="420008"/>
                  </a:lnTo>
                  <a:lnTo>
                    <a:pt x="817298" y="447161"/>
                  </a:lnTo>
                  <a:lnTo>
                    <a:pt x="784359" y="475405"/>
                  </a:lnTo>
                  <a:lnTo>
                    <a:pt x="752192" y="504759"/>
                  </a:lnTo>
                  <a:lnTo>
                    <a:pt x="720833" y="535244"/>
                  </a:lnTo>
                  <a:lnTo>
                    <a:pt x="690317" y="566879"/>
                  </a:lnTo>
                  <a:lnTo>
                    <a:pt x="660681" y="599684"/>
                  </a:lnTo>
                  <a:lnTo>
                    <a:pt x="631960" y="633680"/>
                  </a:lnTo>
                  <a:lnTo>
                    <a:pt x="604191" y="668886"/>
                  </a:lnTo>
                  <a:lnTo>
                    <a:pt x="577410" y="705322"/>
                  </a:lnTo>
                  <a:lnTo>
                    <a:pt x="551652" y="743008"/>
                  </a:lnTo>
                  <a:lnTo>
                    <a:pt x="526954" y="781963"/>
                  </a:lnTo>
                  <a:lnTo>
                    <a:pt x="503352" y="822209"/>
                  </a:lnTo>
                  <a:lnTo>
                    <a:pt x="480881" y="863763"/>
                  </a:lnTo>
                  <a:lnTo>
                    <a:pt x="459577" y="906647"/>
                  </a:lnTo>
                  <a:lnTo>
                    <a:pt x="439478" y="950881"/>
                  </a:lnTo>
                  <a:lnTo>
                    <a:pt x="420617" y="996483"/>
                  </a:lnTo>
                  <a:lnTo>
                    <a:pt x="403033" y="1043474"/>
                  </a:lnTo>
                  <a:lnTo>
                    <a:pt x="386759" y="1091875"/>
                  </a:lnTo>
                  <a:lnTo>
                    <a:pt x="371834" y="1141704"/>
                  </a:lnTo>
                  <a:lnTo>
                    <a:pt x="358291" y="1192982"/>
                  </a:lnTo>
                  <a:lnTo>
                    <a:pt x="346169" y="1245728"/>
                  </a:lnTo>
                  <a:lnTo>
                    <a:pt x="335501" y="1299963"/>
                  </a:lnTo>
                  <a:lnTo>
                    <a:pt x="326325" y="1355706"/>
                  </a:lnTo>
                  <a:lnTo>
                    <a:pt x="318677" y="1412977"/>
                  </a:lnTo>
                  <a:lnTo>
                    <a:pt x="312592" y="1471796"/>
                  </a:lnTo>
                  <a:lnTo>
                    <a:pt x="308107" y="1532183"/>
                  </a:lnTo>
                  <a:lnTo>
                    <a:pt x="303081" y="1637005"/>
                  </a:lnTo>
                  <a:lnTo>
                    <a:pt x="295955" y="1735347"/>
                  </a:lnTo>
                  <a:lnTo>
                    <a:pt x="205656" y="2798581"/>
                  </a:lnTo>
                  <a:lnTo>
                    <a:pt x="165764" y="3300576"/>
                  </a:lnTo>
                  <a:lnTo>
                    <a:pt x="137192" y="3686442"/>
                  </a:lnTo>
                  <a:lnTo>
                    <a:pt x="113055" y="4036108"/>
                  </a:lnTo>
                  <a:lnTo>
                    <a:pt x="93619" y="4338814"/>
                  </a:lnTo>
                  <a:lnTo>
                    <a:pt x="75145" y="4650173"/>
                  </a:lnTo>
                  <a:lnTo>
                    <a:pt x="61279" y="4904460"/>
                  </a:lnTo>
                  <a:lnTo>
                    <a:pt x="48403" y="5162517"/>
                  </a:lnTo>
                  <a:lnTo>
                    <a:pt x="36684" y="5423558"/>
                  </a:lnTo>
                  <a:lnTo>
                    <a:pt x="28755" y="5620826"/>
                  </a:lnTo>
                  <a:lnTo>
                    <a:pt x="21641" y="5819000"/>
                  </a:lnTo>
                  <a:lnTo>
                    <a:pt x="15412" y="6017748"/>
                  </a:lnTo>
                  <a:lnTo>
                    <a:pt x="10138" y="6216739"/>
                  </a:lnTo>
                  <a:lnTo>
                    <a:pt x="5889" y="6415642"/>
                  </a:lnTo>
                  <a:lnTo>
                    <a:pt x="2737" y="6614125"/>
                  </a:lnTo>
                  <a:lnTo>
                    <a:pt x="1278" y="6746050"/>
                  </a:lnTo>
                  <a:lnTo>
                    <a:pt x="359" y="6877543"/>
                  </a:lnTo>
                  <a:lnTo>
                    <a:pt x="0" y="7008506"/>
                  </a:lnTo>
                  <a:lnTo>
                    <a:pt x="221" y="7138840"/>
                  </a:lnTo>
                  <a:lnTo>
                    <a:pt x="1043" y="7268448"/>
                  </a:lnTo>
                  <a:lnTo>
                    <a:pt x="2488" y="7397232"/>
                  </a:lnTo>
                  <a:lnTo>
                    <a:pt x="4576" y="7525092"/>
                  </a:lnTo>
                  <a:lnTo>
                    <a:pt x="7327" y="7651931"/>
                  </a:lnTo>
                  <a:lnTo>
                    <a:pt x="9990" y="7734602"/>
                  </a:lnTo>
                  <a:lnTo>
                    <a:pt x="13861" y="7815127"/>
                  </a:lnTo>
                  <a:lnTo>
                    <a:pt x="18915" y="7893535"/>
                  </a:lnTo>
                  <a:lnTo>
                    <a:pt x="25124" y="7969855"/>
                  </a:lnTo>
                  <a:lnTo>
                    <a:pt x="32463" y="8044115"/>
                  </a:lnTo>
                  <a:lnTo>
                    <a:pt x="40907" y="8116345"/>
                  </a:lnTo>
                  <a:lnTo>
                    <a:pt x="50429" y="8186573"/>
                  </a:lnTo>
                  <a:lnTo>
                    <a:pt x="61004" y="8254828"/>
                  </a:lnTo>
                  <a:lnTo>
                    <a:pt x="72605" y="8321138"/>
                  </a:lnTo>
                  <a:lnTo>
                    <a:pt x="85206" y="8385534"/>
                  </a:lnTo>
                  <a:lnTo>
                    <a:pt x="98781" y="8448043"/>
                  </a:lnTo>
                  <a:lnTo>
                    <a:pt x="113305" y="8508694"/>
                  </a:lnTo>
                  <a:lnTo>
                    <a:pt x="128752" y="8567516"/>
                  </a:lnTo>
                  <a:lnTo>
                    <a:pt x="145095" y="8624538"/>
                  </a:lnTo>
                  <a:lnTo>
                    <a:pt x="162309" y="8679789"/>
                  </a:lnTo>
                  <a:lnTo>
                    <a:pt x="180367" y="8733297"/>
                  </a:lnTo>
                  <a:lnTo>
                    <a:pt x="199244" y="8785092"/>
                  </a:lnTo>
                  <a:lnTo>
                    <a:pt x="218914" y="8835202"/>
                  </a:lnTo>
                  <a:lnTo>
                    <a:pt x="239350" y="8883656"/>
                  </a:lnTo>
                  <a:lnTo>
                    <a:pt x="260527" y="8930482"/>
                  </a:lnTo>
                  <a:lnTo>
                    <a:pt x="282419" y="8975710"/>
                  </a:lnTo>
                  <a:lnTo>
                    <a:pt x="305000" y="9019369"/>
                  </a:lnTo>
                  <a:lnTo>
                    <a:pt x="328243" y="9061486"/>
                  </a:lnTo>
                  <a:lnTo>
                    <a:pt x="352123" y="9102092"/>
                  </a:lnTo>
                  <a:lnTo>
                    <a:pt x="376615" y="9141215"/>
                  </a:lnTo>
                  <a:lnTo>
                    <a:pt x="401691" y="9178883"/>
                  </a:lnTo>
                  <a:lnTo>
                    <a:pt x="427326" y="9215125"/>
                  </a:lnTo>
                  <a:lnTo>
                    <a:pt x="453494" y="9249971"/>
                  </a:lnTo>
                  <a:lnTo>
                    <a:pt x="480170" y="9283449"/>
                  </a:lnTo>
                  <a:lnTo>
                    <a:pt x="507326" y="9315588"/>
                  </a:lnTo>
                  <a:lnTo>
                    <a:pt x="534938" y="9346417"/>
                  </a:lnTo>
                  <a:lnTo>
                    <a:pt x="562978" y="9375964"/>
                  </a:lnTo>
                  <a:lnTo>
                    <a:pt x="591422" y="9404258"/>
                  </a:lnTo>
                  <a:lnTo>
                    <a:pt x="620243" y="9431329"/>
                  </a:lnTo>
                  <a:lnTo>
                    <a:pt x="649416" y="9457204"/>
                  </a:lnTo>
                  <a:lnTo>
                    <a:pt x="678913" y="9481914"/>
                  </a:lnTo>
                  <a:lnTo>
                    <a:pt x="738781" y="9527949"/>
                  </a:lnTo>
                  <a:lnTo>
                    <a:pt x="799638" y="9569665"/>
                  </a:lnTo>
                  <a:lnTo>
                    <a:pt x="861277" y="9607292"/>
                  </a:lnTo>
                  <a:lnTo>
                    <a:pt x="923490" y="9641061"/>
                  </a:lnTo>
                  <a:lnTo>
                    <a:pt x="986069" y="9671203"/>
                  </a:lnTo>
                  <a:lnTo>
                    <a:pt x="1048807" y="9697947"/>
                  </a:lnTo>
                  <a:lnTo>
                    <a:pt x="1111496" y="9721524"/>
                  </a:lnTo>
                  <a:lnTo>
                    <a:pt x="1173929" y="9742166"/>
                  </a:lnTo>
                  <a:lnTo>
                    <a:pt x="1235897" y="9760102"/>
                  </a:lnTo>
                  <a:lnTo>
                    <a:pt x="1297193" y="9775562"/>
                  </a:lnTo>
                  <a:lnTo>
                    <a:pt x="1357609" y="9788778"/>
                  </a:lnTo>
                  <a:lnTo>
                    <a:pt x="1416937" y="9799980"/>
                  </a:lnTo>
                  <a:lnTo>
                    <a:pt x="1474970" y="9809398"/>
                  </a:lnTo>
                  <a:lnTo>
                    <a:pt x="1531500" y="9817263"/>
                  </a:lnTo>
                  <a:lnTo>
                    <a:pt x="1586319" y="9823805"/>
                  </a:lnTo>
                  <a:lnTo>
                    <a:pt x="1639220" y="9829255"/>
                  </a:lnTo>
                  <a:lnTo>
                    <a:pt x="1689994" y="9833844"/>
                  </a:lnTo>
                  <a:lnTo>
                    <a:pt x="1847961" y="9846445"/>
                  </a:lnTo>
                  <a:lnTo>
                    <a:pt x="1914618" y="9852745"/>
                  </a:lnTo>
                  <a:lnTo>
                    <a:pt x="1974195" y="9858071"/>
                  </a:lnTo>
                  <a:lnTo>
                    <a:pt x="2038402" y="9863205"/>
                  </a:lnTo>
                  <a:lnTo>
                    <a:pt x="2107137" y="9868148"/>
                  </a:lnTo>
                  <a:lnTo>
                    <a:pt x="2218512" y="9875211"/>
                  </a:lnTo>
                  <a:lnTo>
                    <a:pt x="2339512" y="9881857"/>
                  </a:lnTo>
                  <a:lnTo>
                    <a:pt x="2469799" y="9888093"/>
                  </a:lnTo>
                  <a:lnTo>
                    <a:pt x="2609033" y="9893925"/>
                  </a:lnTo>
                  <a:lnTo>
                    <a:pt x="2808012" y="9901086"/>
                  </a:lnTo>
                  <a:lnTo>
                    <a:pt x="3021491" y="9907558"/>
                  </a:lnTo>
                  <a:lnTo>
                    <a:pt x="3307510" y="9914703"/>
                  </a:lnTo>
                  <a:lnTo>
                    <a:pt x="3613362" y="9920827"/>
                  </a:lnTo>
                  <a:lnTo>
                    <a:pt x="4004357" y="9926873"/>
                  </a:lnTo>
                  <a:lnTo>
                    <a:pt x="4418942" y="9931549"/>
                  </a:lnTo>
                  <a:lnTo>
                    <a:pt x="4928826" y="9935344"/>
                  </a:lnTo>
                  <a:lnTo>
                    <a:pt x="5540828" y="9937596"/>
                  </a:lnTo>
                  <a:lnTo>
                    <a:pt x="6177901" y="9937748"/>
                  </a:lnTo>
                  <a:lnTo>
                    <a:pt x="6916576" y="9935568"/>
                  </a:lnTo>
                  <a:lnTo>
                    <a:pt x="7753876" y="9930440"/>
                  </a:lnTo>
                  <a:lnTo>
                    <a:pt x="8680529" y="9921797"/>
                  </a:lnTo>
                  <a:lnTo>
                    <a:pt x="9596876" y="9910332"/>
                  </a:lnTo>
                  <a:lnTo>
                    <a:pt x="10486211" y="9896379"/>
                  </a:lnTo>
                  <a:lnTo>
                    <a:pt x="11331829" y="9880270"/>
                  </a:lnTo>
                  <a:lnTo>
                    <a:pt x="12048581" y="9864034"/>
                  </a:lnTo>
                  <a:lnTo>
                    <a:pt x="12640590" y="9848340"/>
                  </a:lnTo>
                  <a:lnTo>
                    <a:pt x="13116934" y="9833683"/>
                  </a:lnTo>
                  <a:lnTo>
                    <a:pt x="13489947" y="9820416"/>
                  </a:lnTo>
                  <a:lnTo>
                    <a:pt x="13773720" y="9808786"/>
                  </a:lnTo>
                  <a:lnTo>
                    <a:pt x="13982774" y="9798952"/>
                  </a:lnTo>
                  <a:lnTo>
                    <a:pt x="14165225" y="9789023"/>
                  </a:lnTo>
                  <a:lnTo>
                    <a:pt x="14290977" y="9781032"/>
                  </a:lnTo>
                  <a:lnTo>
                    <a:pt x="14372976" y="9775021"/>
                  </a:lnTo>
                  <a:lnTo>
                    <a:pt x="14444042" y="9769003"/>
                  </a:lnTo>
                  <a:lnTo>
                    <a:pt x="14503837" y="9762985"/>
                  </a:lnTo>
                  <a:lnTo>
                    <a:pt x="14573945" y="9753729"/>
                  </a:lnTo>
                  <a:lnTo>
                    <a:pt x="14646555" y="9740443"/>
                  </a:lnTo>
                  <a:lnTo>
                    <a:pt x="14718096" y="9723418"/>
                  </a:lnTo>
                  <a:lnTo>
                    <a:pt x="14788464" y="9702637"/>
                  </a:lnTo>
                  <a:lnTo>
                    <a:pt x="14857556" y="9678083"/>
                  </a:lnTo>
                  <a:lnTo>
                    <a:pt x="14925269" y="9649737"/>
                  </a:lnTo>
                  <a:lnTo>
                    <a:pt x="14991499" y="9617585"/>
                  </a:lnTo>
                  <a:lnTo>
                    <a:pt x="15056144" y="9581607"/>
                  </a:lnTo>
                  <a:lnTo>
                    <a:pt x="15119100" y="9541786"/>
                  </a:lnTo>
                  <a:lnTo>
                    <a:pt x="15180264" y="9498106"/>
                  </a:lnTo>
                  <a:lnTo>
                    <a:pt x="15239533" y="9450549"/>
                  </a:lnTo>
                  <a:lnTo>
                    <a:pt x="15268424" y="9425312"/>
                  </a:lnTo>
                  <a:lnTo>
                    <a:pt x="15296803" y="9399098"/>
                  </a:lnTo>
                  <a:lnTo>
                    <a:pt x="15324657" y="9371907"/>
                  </a:lnTo>
                  <a:lnTo>
                    <a:pt x="15351972" y="9343736"/>
                  </a:lnTo>
                  <a:lnTo>
                    <a:pt x="15378736" y="9314583"/>
                  </a:lnTo>
                  <a:lnTo>
                    <a:pt x="15404936" y="9284445"/>
                  </a:lnTo>
                  <a:lnTo>
                    <a:pt x="15430559" y="9253321"/>
                  </a:lnTo>
                  <a:lnTo>
                    <a:pt x="15455592" y="9221209"/>
                  </a:lnTo>
                  <a:lnTo>
                    <a:pt x="15480022" y="9188105"/>
                  </a:lnTo>
                  <a:lnTo>
                    <a:pt x="15503836" y="9154009"/>
                  </a:lnTo>
                  <a:lnTo>
                    <a:pt x="15527022" y="9118917"/>
                  </a:lnTo>
                  <a:lnTo>
                    <a:pt x="15549566" y="9082829"/>
                  </a:lnTo>
                  <a:lnTo>
                    <a:pt x="15571456" y="9045741"/>
                  </a:lnTo>
                  <a:lnTo>
                    <a:pt x="15592678" y="9007651"/>
                  </a:lnTo>
                  <a:lnTo>
                    <a:pt x="15613221" y="8968557"/>
                  </a:lnTo>
                  <a:lnTo>
                    <a:pt x="15633070" y="8928458"/>
                  </a:lnTo>
                  <a:lnTo>
                    <a:pt x="15652213" y="8887351"/>
                  </a:lnTo>
                  <a:lnTo>
                    <a:pt x="15670637" y="8845234"/>
                  </a:lnTo>
                  <a:lnTo>
                    <a:pt x="15688330" y="8802104"/>
                  </a:lnTo>
                  <a:lnTo>
                    <a:pt x="15705277" y="8757960"/>
                  </a:lnTo>
                  <a:lnTo>
                    <a:pt x="15721467" y="8712799"/>
                  </a:lnTo>
                  <a:lnTo>
                    <a:pt x="15736887" y="8666619"/>
                  </a:lnTo>
                  <a:lnTo>
                    <a:pt x="15751523" y="8619418"/>
                  </a:lnTo>
                  <a:lnTo>
                    <a:pt x="15765363" y="8571195"/>
                  </a:lnTo>
                  <a:lnTo>
                    <a:pt x="15778393" y="8521946"/>
                  </a:lnTo>
                  <a:lnTo>
                    <a:pt x="15790602" y="8471669"/>
                  </a:lnTo>
                  <a:lnTo>
                    <a:pt x="15801975" y="8420363"/>
                  </a:lnTo>
                  <a:lnTo>
                    <a:pt x="15812500" y="8368025"/>
                  </a:lnTo>
                  <a:lnTo>
                    <a:pt x="15822165" y="8314654"/>
                  </a:lnTo>
                  <a:lnTo>
                    <a:pt x="15830956" y="8260246"/>
                  </a:lnTo>
                  <a:lnTo>
                    <a:pt x="15838860" y="8204800"/>
                  </a:lnTo>
                  <a:lnTo>
                    <a:pt x="15845865" y="8148314"/>
                  </a:lnTo>
                  <a:lnTo>
                    <a:pt x="15851957" y="8090785"/>
                  </a:lnTo>
                  <a:lnTo>
                    <a:pt x="15857124" y="8032212"/>
                  </a:lnTo>
                  <a:lnTo>
                    <a:pt x="15861352" y="7972591"/>
                  </a:lnTo>
                  <a:lnTo>
                    <a:pt x="15864630" y="7911922"/>
                  </a:lnTo>
                  <a:lnTo>
                    <a:pt x="15866943" y="7850202"/>
                  </a:lnTo>
                  <a:lnTo>
                    <a:pt x="15868280" y="7787428"/>
                  </a:lnTo>
                  <a:lnTo>
                    <a:pt x="15868626" y="7723599"/>
                  </a:lnTo>
                  <a:lnTo>
                    <a:pt x="15867970" y="7658712"/>
                  </a:lnTo>
                  <a:lnTo>
                    <a:pt x="15866299" y="7592765"/>
                  </a:lnTo>
                  <a:lnTo>
                    <a:pt x="15863598" y="7525757"/>
                  </a:lnTo>
                  <a:lnTo>
                    <a:pt x="15859857" y="7457684"/>
                  </a:lnTo>
                  <a:lnTo>
                    <a:pt x="15852836" y="7358583"/>
                  </a:lnTo>
                  <a:lnTo>
                    <a:pt x="15846538" y="7263847"/>
                  </a:lnTo>
                  <a:lnTo>
                    <a:pt x="15840771" y="7162098"/>
                  </a:lnTo>
                  <a:lnTo>
                    <a:pt x="15835500" y="7053666"/>
                  </a:lnTo>
                  <a:lnTo>
                    <a:pt x="15829175" y="6899267"/>
                  </a:lnTo>
                  <a:lnTo>
                    <a:pt x="15822274" y="6691581"/>
                  </a:lnTo>
                  <a:lnTo>
                    <a:pt x="15815240" y="6422839"/>
                  </a:lnTo>
                  <a:lnTo>
                    <a:pt x="15808369" y="6085736"/>
                  </a:lnTo>
                  <a:lnTo>
                    <a:pt x="15775927" y="3990772"/>
                  </a:lnTo>
                  <a:lnTo>
                    <a:pt x="15767039" y="3589471"/>
                  </a:lnTo>
                  <a:lnTo>
                    <a:pt x="15757775" y="3249806"/>
                  </a:lnTo>
                  <a:lnTo>
                    <a:pt x="15748664" y="2971810"/>
                  </a:lnTo>
                  <a:lnTo>
                    <a:pt x="15740341" y="2753824"/>
                  </a:lnTo>
                  <a:lnTo>
                    <a:pt x="15731000" y="2540610"/>
                  </a:lnTo>
                  <a:lnTo>
                    <a:pt x="15723273" y="2384301"/>
                  </a:lnTo>
                  <a:lnTo>
                    <a:pt x="15718694" y="2310705"/>
                  </a:lnTo>
                  <a:lnTo>
                    <a:pt x="15712717" y="2238714"/>
                  </a:lnTo>
                  <a:lnTo>
                    <a:pt x="15705378" y="2168310"/>
                  </a:lnTo>
                  <a:lnTo>
                    <a:pt x="15696715" y="2099479"/>
                  </a:lnTo>
                  <a:lnTo>
                    <a:pt x="15686765" y="2032205"/>
                  </a:lnTo>
                  <a:lnTo>
                    <a:pt x="15675564" y="1966471"/>
                  </a:lnTo>
                  <a:lnTo>
                    <a:pt x="15663152" y="1902264"/>
                  </a:lnTo>
                  <a:lnTo>
                    <a:pt x="15649565" y="1839566"/>
                  </a:lnTo>
                  <a:lnTo>
                    <a:pt x="15634840" y="1778363"/>
                  </a:lnTo>
                  <a:lnTo>
                    <a:pt x="15619015" y="1718638"/>
                  </a:lnTo>
                  <a:lnTo>
                    <a:pt x="15602127" y="1660376"/>
                  </a:lnTo>
                  <a:lnTo>
                    <a:pt x="15584213" y="1603562"/>
                  </a:lnTo>
                  <a:lnTo>
                    <a:pt x="15565311" y="1548178"/>
                  </a:lnTo>
                  <a:lnTo>
                    <a:pt x="15545459" y="1494211"/>
                  </a:lnTo>
                  <a:lnTo>
                    <a:pt x="15524693" y="1441644"/>
                  </a:lnTo>
                  <a:lnTo>
                    <a:pt x="15503051" y="1390462"/>
                  </a:lnTo>
                  <a:lnTo>
                    <a:pt x="15480570" y="1340649"/>
                  </a:lnTo>
                  <a:lnTo>
                    <a:pt x="15457288" y="1292189"/>
                  </a:lnTo>
                  <a:lnTo>
                    <a:pt x="15433241" y="1245067"/>
                  </a:lnTo>
                  <a:lnTo>
                    <a:pt x="15408468" y="1199266"/>
                  </a:lnTo>
                  <a:lnTo>
                    <a:pt x="15383006" y="1154772"/>
                  </a:lnTo>
                  <a:lnTo>
                    <a:pt x="15356891" y="1111569"/>
                  </a:lnTo>
                  <a:lnTo>
                    <a:pt x="15330162" y="1069640"/>
                  </a:lnTo>
                  <a:lnTo>
                    <a:pt x="15302856" y="1028971"/>
                  </a:lnTo>
                  <a:lnTo>
                    <a:pt x="15275010" y="989546"/>
                  </a:lnTo>
                  <a:lnTo>
                    <a:pt x="15246661" y="951348"/>
                  </a:lnTo>
                  <a:lnTo>
                    <a:pt x="15217847" y="914363"/>
                  </a:lnTo>
                  <a:lnTo>
                    <a:pt x="15188606" y="878575"/>
                  </a:lnTo>
                  <a:lnTo>
                    <a:pt x="15158973" y="843967"/>
                  </a:lnTo>
                  <a:lnTo>
                    <a:pt x="15128988" y="810525"/>
                  </a:lnTo>
                  <a:lnTo>
                    <a:pt x="15098687" y="778233"/>
                  </a:lnTo>
                  <a:lnTo>
                    <a:pt x="15068107" y="747075"/>
                  </a:lnTo>
                  <a:lnTo>
                    <a:pt x="15037286" y="717035"/>
                  </a:lnTo>
                  <a:lnTo>
                    <a:pt x="15006262" y="688098"/>
                  </a:lnTo>
                  <a:lnTo>
                    <a:pt x="14975071" y="660248"/>
                  </a:lnTo>
                  <a:lnTo>
                    <a:pt x="14943752" y="633470"/>
                  </a:lnTo>
                  <a:lnTo>
                    <a:pt x="14912340" y="607747"/>
                  </a:lnTo>
                  <a:lnTo>
                    <a:pt x="14880874" y="583064"/>
                  </a:lnTo>
                  <a:lnTo>
                    <a:pt x="14849392" y="559406"/>
                  </a:lnTo>
                  <a:lnTo>
                    <a:pt x="14817929" y="536756"/>
                  </a:lnTo>
                  <a:lnTo>
                    <a:pt x="14786525" y="515100"/>
                  </a:lnTo>
                  <a:lnTo>
                    <a:pt x="14724039" y="474704"/>
                  </a:lnTo>
                  <a:lnTo>
                    <a:pt x="14662232" y="438093"/>
                  </a:lnTo>
                  <a:lnTo>
                    <a:pt x="14601403" y="405140"/>
                  </a:lnTo>
                  <a:lnTo>
                    <a:pt x="14541851" y="375722"/>
                  </a:lnTo>
                  <a:lnTo>
                    <a:pt x="14483875" y="349713"/>
                  </a:lnTo>
                  <a:lnTo>
                    <a:pt x="14427774" y="326987"/>
                  </a:lnTo>
                  <a:lnTo>
                    <a:pt x="14373847" y="307419"/>
                  </a:lnTo>
                  <a:lnTo>
                    <a:pt x="14322391" y="290884"/>
                  </a:lnTo>
                  <a:lnTo>
                    <a:pt x="14273707" y="277257"/>
                  </a:lnTo>
                  <a:lnTo>
                    <a:pt x="14211894" y="261938"/>
                  </a:lnTo>
                  <a:lnTo>
                    <a:pt x="14147812" y="247380"/>
                  </a:lnTo>
                  <a:lnTo>
                    <a:pt x="14081506" y="233576"/>
                  </a:lnTo>
                  <a:lnTo>
                    <a:pt x="14013021" y="220520"/>
                  </a:lnTo>
                  <a:lnTo>
                    <a:pt x="13942399" y="208206"/>
                  </a:lnTo>
                  <a:lnTo>
                    <a:pt x="13869687" y="196626"/>
                  </a:lnTo>
                  <a:lnTo>
                    <a:pt x="13794928" y="185775"/>
                  </a:lnTo>
                  <a:lnTo>
                    <a:pt x="13718167" y="175645"/>
                  </a:lnTo>
                  <a:lnTo>
                    <a:pt x="13639448" y="166231"/>
                  </a:lnTo>
                  <a:lnTo>
                    <a:pt x="13558815" y="157525"/>
                  </a:lnTo>
                  <a:lnTo>
                    <a:pt x="13476313" y="149522"/>
                  </a:lnTo>
                  <a:lnTo>
                    <a:pt x="13391986" y="142214"/>
                  </a:lnTo>
                  <a:lnTo>
                    <a:pt x="13305879" y="135596"/>
                  </a:lnTo>
                  <a:lnTo>
                    <a:pt x="13218036" y="129660"/>
                  </a:lnTo>
                  <a:lnTo>
                    <a:pt x="13128501" y="124400"/>
                  </a:lnTo>
                  <a:lnTo>
                    <a:pt x="13037319" y="119810"/>
                  </a:lnTo>
                  <a:lnTo>
                    <a:pt x="12944533" y="115883"/>
                  </a:lnTo>
                  <a:lnTo>
                    <a:pt x="12850190" y="112613"/>
                  </a:lnTo>
                  <a:lnTo>
                    <a:pt x="12754331" y="109992"/>
                  </a:lnTo>
                  <a:lnTo>
                    <a:pt x="12657004" y="108015"/>
                  </a:lnTo>
                  <a:lnTo>
                    <a:pt x="12558250" y="106675"/>
                  </a:lnTo>
                  <a:lnTo>
                    <a:pt x="12458116" y="105966"/>
                  </a:lnTo>
                  <a:lnTo>
                    <a:pt x="12356645" y="105880"/>
                  </a:lnTo>
                  <a:lnTo>
                    <a:pt x="12253881" y="106412"/>
                  </a:lnTo>
                  <a:lnTo>
                    <a:pt x="12149870" y="107555"/>
                  </a:lnTo>
                  <a:lnTo>
                    <a:pt x="12044655" y="109302"/>
                  </a:lnTo>
                  <a:lnTo>
                    <a:pt x="11938281" y="111647"/>
                  </a:lnTo>
                  <a:lnTo>
                    <a:pt x="11830791" y="114583"/>
                  </a:lnTo>
                  <a:lnTo>
                    <a:pt x="11722232" y="118104"/>
                  </a:lnTo>
                  <a:lnTo>
                    <a:pt x="11612646" y="122203"/>
                  </a:lnTo>
                  <a:lnTo>
                    <a:pt x="11502079" y="126875"/>
                  </a:lnTo>
                  <a:lnTo>
                    <a:pt x="11390574" y="132111"/>
                  </a:lnTo>
                  <a:lnTo>
                    <a:pt x="11278176" y="137906"/>
                  </a:lnTo>
                  <a:lnTo>
                    <a:pt x="11108002" y="147632"/>
                  </a:lnTo>
                  <a:lnTo>
                    <a:pt x="10936069" y="158578"/>
                  </a:lnTo>
                  <a:lnTo>
                    <a:pt x="10762525" y="170722"/>
                  </a:lnTo>
                  <a:lnTo>
                    <a:pt x="10587522" y="184043"/>
                  </a:lnTo>
                  <a:lnTo>
                    <a:pt x="10411208" y="198519"/>
                  </a:lnTo>
                  <a:lnTo>
                    <a:pt x="10233734" y="214126"/>
                  </a:lnTo>
                  <a:lnTo>
                    <a:pt x="10055249" y="230844"/>
                  </a:lnTo>
                  <a:lnTo>
                    <a:pt x="9875903" y="248650"/>
                  </a:lnTo>
                  <a:lnTo>
                    <a:pt x="9695845" y="267523"/>
                  </a:lnTo>
                  <a:lnTo>
                    <a:pt x="9515226" y="287439"/>
                  </a:lnTo>
                  <a:lnTo>
                    <a:pt x="9334195" y="308378"/>
                  </a:lnTo>
                  <a:lnTo>
                    <a:pt x="9104999" y="336110"/>
                  </a:lnTo>
                  <a:lnTo>
                    <a:pt x="9056899" y="341664"/>
                  </a:lnTo>
                  <a:lnTo>
                    <a:pt x="9008606" y="346982"/>
                  </a:lnTo>
                  <a:lnTo>
                    <a:pt x="8911456" y="356923"/>
                  </a:lnTo>
                  <a:lnTo>
                    <a:pt x="8813580" y="365951"/>
                  </a:lnTo>
                  <a:lnTo>
                    <a:pt x="8715009" y="374089"/>
                  </a:lnTo>
                  <a:lnTo>
                    <a:pt x="8615772" y="381357"/>
                  </a:lnTo>
                  <a:lnTo>
                    <a:pt x="8515900" y="387775"/>
                  </a:lnTo>
                  <a:lnTo>
                    <a:pt x="8415424" y="393364"/>
                  </a:lnTo>
                  <a:lnTo>
                    <a:pt x="8314373" y="398146"/>
                  </a:lnTo>
                  <a:lnTo>
                    <a:pt x="8212779" y="402139"/>
                  </a:lnTo>
                  <a:lnTo>
                    <a:pt x="8110671" y="405366"/>
                  </a:lnTo>
                  <a:lnTo>
                    <a:pt x="8008081" y="407846"/>
                  </a:lnTo>
                  <a:lnTo>
                    <a:pt x="7905038" y="409602"/>
                  </a:lnTo>
                  <a:lnTo>
                    <a:pt x="7801573" y="410652"/>
                  </a:lnTo>
                  <a:lnTo>
                    <a:pt x="7697716" y="411018"/>
                  </a:lnTo>
                  <a:lnTo>
                    <a:pt x="7593497" y="410720"/>
                  </a:lnTo>
                  <a:lnTo>
                    <a:pt x="7488948" y="409780"/>
                  </a:lnTo>
                  <a:lnTo>
                    <a:pt x="7384098" y="408218"/>
                  </a:lnTo>
                  <a:lnTo>
                    <a:pt x="7278978" y="406054"/>
                  </a:lnTo>
                  <a:lnTo>
                    <a:pt x="7173619" y="403309"/>
                  </a:lnTo>
                  <a:lnTo>
                    <a:pt x="7068050" y="400005"/>
                  </a:lnTo>
                  <a:lnTo>
                    <a:pt x="6962302" y="396160"/>
                  </a:lnTo>
                  <a:lnTo>
                    <a:pt x="6803411" y="389428"/>
                  </a:lnTo>
                  <a:lnTo>
                    <a:pt x="6644289" y="381598"/>
                  </a:lnTo>
                  <a:lnTo>
                    <a:pt x="6485037" y="372740"/>
                  </a:lnTo>
                  <a:lnTo>
                    <a:pt x="6325759" y="362924"/>
                  </a:lnTo>
                  <a:lnTo>
                    <a:pt x="6166558" y="352220"/>
                  </a:lnTo>
                  <a:lnTo>
                    <a:pt x="6007535" y="340698"/>
                  </a:lnTo>
                  <a:lnTo>
                    <a:pt x="5795961" y="324182"/>
                  </a:lnTo>
                  <a:lnTo>
                    <a:pt x="5585129" y="306501"/>
                  </a:lnTo>
                  <a:lnTo>
                    <a:pt x="5323007" y="283012"/>
                  </a:lnTo>
                  <a:lnTo>
                    <a:pt x="5062901" y="258284"/>
                  </a:lnTo>
                  <a:lnTo>
                    <a:pt x="4703045" y="222196"/>
                  </a:lnTo>
                  <a:lnTo>
                    <a:pt x="3156549" y="59065"/>
                  </a:lnTo>
                  <a:lnTo>
                    <a:pt x="2891085" y="33233"/>
                  </a:lnTo>
                  <a:lnTo>
                    <a:pt x="2677274" y="13872"/>
                  </a:lnTo>
                  <a:lnTo>
                    <a:pt x="2627071" y="9881"/>
                  </a:lnTo>
                  <a:lnTo>
                    <a:pt x="2572756" y="6357"/>
                  </a:lnTo>
                  <a:lnTo>
                    <a:pt x="2514618" y="3460"/>
                  </a:lnTo>
                  <a:lnTo>
                    <a:pt x="2452944" y="1348"/>
                  </a:lnTo>
                  <a:lnTo>
                    <a:pt x="2388022" y="180"/>
                  </a:lnTo>
                  <a:lnTo>
                    <a:pt x="23544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8153747"/>
              <a:ext cx="2385060" cy="2133600"/>
            </a:xfrm>
            <a:custGeom>
              <a:avLst/>
              <a:gdLst/>
              <a:ahLst/>
              <a:cxnLst/>
              <a:rect l="l" t="t" r="r" b="b"/>
              <a:pathLst>
                <a:path w="2385060" h="2133600">
                  <a:moveTo>
                    <a:pt x="2193632" y="983742"/>
                  </a:moveTo>
                  <a:lnTo>
                    <a:pt x="597894" y="983742"/>
                  </a:lnTo>
                  <a:lnTo>
                    <a:pt x="646865" y="985215"/>
                  </a:lnTo>
                  <a:lnTo>
                    <a:pt x="695052" y="989579"/>
                  </a:lnTo>
                  <a:lnTo>
                    <a:pt x="742373" y="996747"/>
                  </a:lnTo>
                  <a:lnTo>
                    <a:pt x="788742" y="1006634"/>
                  </a:lnTo>
                  <a:lnTo>
                    <a:pt x="834077" y="1019153"/>
                  </a:lnTo>
                  <a:lnTo>
                    <a:pt x="878295" y="1034218"/>
                  </a:lnTo>
                  <a:lnTo>
                    <a:pt x="921311" y="1051744"/>
                  </a:lnTo>
                  <a:lnTo>
                    <a:pt x="963042" y="1071645"/>
                  </a:lnTo>
                  <a:lnTo>
                    <a:pt x="1003406" y="1093835"/>
                  </a:lnTo>
                  <a:lnTo>
                    <a:pt x="1042318" y="1118228"/>
                  </a:lnTo>
                  <a:lnTo>
                    <a:pt x="1079695" y="1144737"/>
                  </a:lnTo>
                  <a:lnTo>
                    <a:pt x="1115453" y="1173278"/>
                  </a:lnTo>
                  <a:lnTo>
                    <a:pt x="1149509" y="1203764"/>
                  </a:lnTo>
                  <a:lnTo>
                    <a:pt x="1181780" y="1236109"/>
                  </a:lnTo>
                  <a:lnTo>
                    <a:pt x="1212182" y="1270227"/>
                  </a:lnTo>
                  <a:lnTo>
                    <a:pt x="1240631" y="1306033"/>
                  </a:lnTo>
                  <a:lnTo>
                    <a:pt x="1267044" y="1343440"/>
                  </a:lnTo>
                  <a:lnTo>
                    <a:pt x="1291338" y="1382363"/>
                  </a:lnTo>
                  <a:lnTo>
                    <a:pt x="1313430" y="1422716"/>
                  </a:lnTo>
                  <a:lnTo>
                    <a:pt x="1333234" y="1464413"/>
                  </a:lnTo>
                  <a:lnTo>
                    <a:pt x="1350669" y="1507367"/>
                  </a:lnTo>
                  <a:lnTo>
                    <a:pt x="1365651" y="1551494"/>
                  </a:lnTo>
                  <a:lnTo>
                    <a:pt x="1378096" y="1596706"/>
                  </a:lnTo>
                  <a:lnTo>
                    <a:pt x="1387924" y="1642943"/>
                  </a:lnTo>
                  <a:lnTo>
                    <a:pt x="1395042" y="1690046"/>
                  </a:lnTo>
                  <a:lnTo>
                    <a:pt x="1399376" y="1738001"/>
                  </a:lnTo>
                  <a:lnTo>
                    <a:pt x="1400839" y="1786699"/>
                  </a:lnTo>
                  <a:lnTo>
                    <a:pt x="1399365" y="1835395"/>
                  </a:lnTo>
                  <a:lnTo>
                    <a:pt x="1395001" y="1883349"/>
                  </a:lnTo>
                  <a:lnTo>
                    <a:pt x="1387833" y="1930475"/>
                  </a:lnTo>
                  <a:lnTo>
                    <a:pt x="1377947" y="1976687"/>
                  </a:lnTo>
                  <a:lnTo>
                    <a:pt x="1365429" y="2021898"/>
                  </a:lnTo>
                  <a:lnTo>
                    <a:pt x="1350364" y="2066024"/>
                  </a:lnTo>
                  <a:lnTo>
                    <a:pt x="1332838" y="2108978"/>
                  </a:lnTo>
                  <a:lnTo>
                    <a:pt x="1321253" y="2133251"/>
                  </a:lnTo>
                  <a:lnTo>
                    <a:pt x="2351597" y="2133251"/>
                  </a:lnTo>
                  <a:lnTo>
                    <a:pt x="2362587" y="2071856"/>
                  </a:lnTo>
                  <a:lnTo>
                    <a:pt x="2369351" y="2025220"/>
                  </a:lnTo>
                  <a:lnTo>
                    <a:pt x="2374899" y="1978205"/>
                  </a:lnTo>
                  <a:lnTo>
                    <a:pt x="2379236" y="1930475"/>
                  </a:lnTo>
                  <a:lnTo>
                    <a:pt x="2382278" y="1883109"/>
                  </a:lnTo>
                  <a:lnTo>
                    <a:pt x="2384077" y="1835060"/>
                  </a:lnTo>
                  <a:lnTo>
                    <a:pt x="2384593" y="1786699"/>
                  </a:lnTo>
                  <a:lnTo>
                    <a:pt x="2383932" y="1738001"/>
                  </a:lnTo>
                  <a:lnTo>
                    <a:pt x="2382034" y="1690542"/>
                  </a:lnTo>
                  <a:lnTo>
                    <a:pt x="2378857" y="1642919"/>
                  </a:lnTo>
                  <a:lnTo>
                    <a:pt x="2374443" y="1595683"/>
                  </a:lnTo>
                  <a:lnTo>
                    <a:pt x="2368801" y="1548782"/>
                  </a:lnTo>
                  <a:lnTo>
                    <a:pt x="2361950" y="1502254"/>
                  </a:lnTo>
                  <a:lnTo>
                    <a:pt x="2353906" y="1456116"/>
                  </a:lnTo>
                  <a:lnTo>
                    <a:pt x="2344685" y="1410385"/>
                  </a:lnTo>
                  <a:lnTo>
                    <a:pt x="2334303" y="1365077"/>
                  </a:lnTo>
                  <a:lnTo>
                    <a:pt x="2322777" y="1320208"/>
                  </a:lnTo>
                  <a:lnTo>
                    <a:pt x="2310123" y="1275795"/>
                  </a:lnTo>
                  <a:lnTo>
                    <a:pt x="2296357" y="1231855"/>
                  </a:lnTo>
                  <a:lnTo>
                    <a:pt x="2281496" y="1188404"/>
                  </a:lnTo>
                  <a:lnTo>
                    <a:pt x="2265555" y="1145458"/>
                  </a:lnTo>
                  <a:lnTo>
                    <a:pt x="2248551" y="1103034"/>
                  </a:lnTo>
                  <a:lnTo>
                    <a:pt x="2230500" y="1061148"/>
                  </a:lnTo>
                  <a:lnTo>
                    <a:pt x="2211418" y="1019816"/>
                  </a:lnTo>
                  <a:lnTo>
                    <a:pt x="2193632" y="983742"/>
                  </a:lnTo>
                  <a:close/>
                </a:path>
                <a:path w="2385060" h="2133600">
                  <a:moveTo>
                    <a:pt x="597894" y="0"/>
                  </a:moveTo>
                  <a:lnTo>
                    <a:pt x="549662" y="644"/>
                  </a:lnTo>
                  <a:lnTo>
                    <a:pt x="501737" y="2567"/>
                  </a:lnTo>
                  <a:lnTo>
                    <a:pt x="454137" y="5752"/>
                  </a:lnTo>
                  <a:lnTo>
                    <a:pt x="406878" y="10182"/>
                  </a:lnTo>
                  <a:lnTo>
                    <a:pt x="359977" y="15841"/>
                  </a:lnTo>
                  <a:lnTo>
                    <a:pt x="313449" y="22713"/>
                  </a:lnTo>
                  <a:lnTo>
                    <a:pt x="267311" y="30781"/>
                  </a:lnTo>
                  <a:lnTo>
                    <a:pt x="221580" y="40028"/>
                  </a:lnTo>
                  <a:lnTo>
                    <a:pt x="176272" y="50438"/>
                  </a:lnTo>
                  <a:lnTo>
                    <a:pt x="131403" y="61996"/>
                  </a:lnTo>
                  <a:lnTo>
                    <a:pt x="86990" y="74683"/>
                  </a:lnTo>
                  <a:lnTo>
                    <a:pt x="43050" y="88485"/>
                  </a:lnTo>
                  <a:lnTo>
                    <a:pt x="0" y="103246"/>
                  </a:lnTo>
                  <a:lnTo>
                    <a:pt x="0" y="1252863"/>
                  </a:lnTo>
                  <a:lnTo>
                    <a:pt x="14970" y="1236109"/>
                  </a:lnTo>
                  <a:lnTo>
                    <a:pt x="47315" y="1203764"/>
                  </a:lnTo>
                  <a:lnTo>
                    <a:pt x="81433" y="1173278"/>
                  </a:lnTo>
                  <a:lnTo>
                    <a:pt x="117238" y="1144737"/>
                  </a:lnTo>
                  <a:lnTo>
                    <a:pt x="154645" y="1118228"/>
                  </a:lnTo>
                  <a:lnTo>
                    <a:pt x="193567" y="1093835"/>
                  </a:lnTo>
                  <a:lnTo>
                    <a:pt x="233919" y="1071645"/>
                  </a:lnTo>
                  <a:lnTo>
                    <a:pt x="275615" y="1051744"/>
                  </a:lnTo>
                  <a:lnTo>
                    <a:pt x="318569" y="1034218"/>
                  </a:lnTo>
                  <a:lnTo>
                    <a:pt x="362694" y="1019153"/>
                  </a:lnTo>
                  <a:lnTo>
                    <a:pt x="407906" y="1006634"/>
                  </a:lnTo>
                  <a:lnTo>
                    <a:pt x="454118" y="996747"/>
                  </a:lnTo>
                  <a:lnTo>
                    <a:pt x="501243" y="989579"/>
                  </a:lnTo>
                  <a:lnTo>
                    <a:pt x="549198" y="985215"/>
                  </a:lnTo>
                  <a:lnTo>
                    <a:pt x="597894" y="983742"/>
                  </a:lnTo>
                  <a:lnTo>
                    <a:pt x="2193632" y="983742"/>
                  </a:lnTo>
                  <a:lnTo>
                    <a:pt x="2191322" y="979056"/>
                  </a:lnTo>
                  <a:lnTo>
                    <a:pt x="2170228" y="938883"/>
                  </a:lnTo>
                  <a:lnTo>
                    <a:pt x="2148151" y="899314"/>
                  </a:lnTo>
                  <a:lnTo>
                    <a:pt x="2125109" y="860366"/>
                  </a:lnTo>
                  <a:lnTo>
                    <a:pt x="2101118" y="822055"/>
                  </a:lnTo>
                  <a:lnTo>
                    <a:pt x="2076193" y="784397"/>
                  </a:lnTo>
                  <a:lnTo>
                    <a:pt x="2050351" y="747408"/>
                  </a:lnTo>
                  <a:lnTo>
                    <a:pt x="2023608" y="711106"/>
                  </a:lnTo>
                  <a:lnTo>
                    <a:pt x="1995981" y="675507"/>
                  </a:lnTo>
                  <a:lnTo>
                    <a:pt x="1967485" y="640627"/>
                  </a:lnTo>
                  <a:lnTo>
                    <a:pt x="1938138" y="606482"/>
                  </a:lnTo>
                  <a:lnTo>
                    <a:pt x="1907954" y="573089"/>
                  </a:lnTo>
                  <a:lnTo>
                    <a:pt x="1876951" y="540465"/>
                  </a:lnTo>
                  <a:lnTo>
                    <a:pt x="1845144" y="508625"/>
                  </a:lnTo>
                  <a:lnTo>
                    <a:pt x="1812551" y="477587"/>
                  </a:lnTo>
                  <a:lnTo>
                    <a:pt x="1779186" y="447367"/>
                  </a:lnTo>
                  <a:lnTo>
                    <a:pt x="1745067" y="417981"/>
                  </a:lnTo>
                  <a:lnTo>
                    <a:pt x="1710209" y="389446"/>
                  </a:lnTo>
                  <a:lnTo>
                    <a:pt x="1674629" y="361778"/>
                  </a:lnTo>
                  <a:lnTo>
                    <a:pt x="1638343" y="334993"/>
                  </a:lnTo>
                  <a:lnTo>
                    <a:pt x="1601367" y="309109"/>
                  </a:lnTo>
                  <a:lnTo>
                    <a:pt x="1563718" y="284141"/>
                  </a:lnTo>
                  <a:lnTo>
                    <a:pt x="1525411" y="260106"/>
                  </a:lnTo>
                  <a:lnTo>
                    <a:pt x="1486464" y="237020"/>
                  </a:lnTo>
                  <a:lnTo>
                    <a:pt x="1446891" y="214900"/>
                  </a:lnTo>
                  <a:lnTo>
                    <a:pt x="1406710" y="193762"/>
                  </a:lnTo>
                  <a:lnTo>
                    <a:pt x="1365937" y="173623"/>
                  </a:lnTo>
                  <a:lnTo>
                    <a:pt x="1324587" y="154499"/>
                  </a:lnTo>
                  <a:lnTo>
                    <a:pt x="1282678" y="136407"/>
                  </a:lnTo>
                  <a:lnTo>
                    <a:pt x="1240225" y="119363"/>
                  </a:lnTo>
                  <a:lnTo>
                    <a:pt x="1197245" y="103383"/>
                  </a:lnTo>
                  <a:lnTo>
                    <a:pt x="1153753" y="88485"/>
                  </a:lnTo>
                  <a:lnTo>
                    <a:pt x="1109767" y="74683"/>
                  </a:lnTo>
                  <a:lnTo>
                    <a:pt x="1065302" y="61996"/>
                  </a:lnTo>
                  <a:lnTo>
                    <a:pt x="1020374" y="50438"/>
                  </a:lnTo>
                  <a:lnTo>
                    <a:pt x="975000" y="40028"/>
                  </a:lnTo>
                  <a:lnTo>
                    <a:pt x="929197" y="30781"/>
                  </a:lnTo>
                  <a:lnTo>
                    <a:pt x="882979" y="22713"/>
                  </a:lnTo>
                  <a:lnTo>
                    <a:pt x="836364" y="15841"/>
                  </a:lnTo>
                  <a:lnTo>
                    <a:pt x="789368" y="10182"/>
                  </a:lnTo>
                  <a:lnTo>
                    <a:pt x="742006" y="5752"/>
                  </a:lnTo>
                  <a:lnTo>
                    <a:pt x="694296" y="2567"/>
                  </a:lnTo>
                  <a:lnTo>
                    <a:pt x="646253" y="644"/>
                  </a:lnTo>
                  <a:lnTo>
                    <a:pt x="597894" y="0"/>
                  </a:lnTo>
                  <a:close/>
                </a:path>
              </a:pathLst>
            </a:custGeom>
            <a:solidFill>
              <a:srgbClr val="E86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26430" y="0"/>
              <a:ext cx="2607310" cy="1504950"/>
            </a:xfrm>
            <a:custGeom>
              <a:avLst/>
              <a:gdLst/>
              <a:ahLst/>
              <a:cxnLst/>
              <a:rect l="l" t="t" r="r" b="b"/>
              <a:pathLst>
                <a:path w="2607310" h="1504950">
                  <a:moveTo>
                    <a:pt x="2607080" y="0"/>
                  </a:moveTo>
                  <a:lnTo>
                    <a:pt x="723315" y="0"/>
                  </a:lnTo>
                  <a:lnTo>
                    <a:pt x="722550" y="380"/>
                  </a:lnTo>
                  <a:lnTo>
                    <a:pt x="681247" y="19547"/>
                  </a:lnTo>
                  <a:lnTo>
                    <a:pt x="639343" y="37611"/>
                  </a:lnTo>
                  <a:lnTo>
                    <a:pt x="596857" y="54555"/>
                  </a:lnTo>
                  <a:lnTo>
                    <a:pt x="553807" y="70359"/>
                  </a:lnTo>
                  <a:lnTo>
                    <a:pt x="510212" y="85006"/>
                  </a:lnTo>
                  <a:lnTo>
                    <a:pt x="466091" y="98477"/>
                  </a:lnTo>
                  <a:lnTo>
                    <a:pt x="421461" y="110752"/>
                  </a:lnTo>
                  <a:lnTo>
                    <a:pt x="376342" y="121815"/>
                  </a:lnTo>
                  <a:lnTo>
                    <a:pt x="330752" y="131645"/>
                  </a:lnTo>
                  <a:lnTo>
                    <a:pt x="284710" y="140225"/>
                  </a:lnTo>
                  <a:lnTo>
                    <a:pt x="238234" y="147536"/>
                  </a:lnTo>
                  <a:lnTo>
                    <a:pt x="191343" y="153559"/>
                  </a:lnTo>
                  <a:lnTo>
                    <a:pt x="144055" y="158277"/>
                  </a:lnTo>
                  <a:lnTo>
                    <a:pt x="96389" y="161669"/>
                  </a:lnTo>
                  <a:lnTo>
                    <a:pt x="48363" y="163718"/>
                  </a:lnTo>
                  <a:lnTo>
                    <a:pt x="0" y="164405"/>
                  </a:lnTo>
                  <a:lnTo>
                    <a:pt x="0" y="1504695"/>
                  </a:lnTo>
                  <a:lnTo>
                    <a:pt x="48324" y="1504319"/>
                  </a:lnTo>
                  <a:lnTo>
                    <a:pt x="96468" y="1503183"/>
                  </a:lnTo>
                  <a:lnTo>
                    <a:pt x="144422" y="1501295"/>
                  </a:lnTo>
                  <a:lnTo>
                    <a:pt x="192182" y="1498663"/>
                  </a:lnTo>
                  <a:lnTo>
                    <a:pt x="239740" y="1495291"/>
                  </a:lnTo>
                  <a:lnTo>
                    <a:pt x="287092" y="1491185"/>
                  </a:lnTo>
                  <a:lnTo>
                    <a:pt x="334233" y="1486352"/>
                  </a:lnTo>
                  <a:lnTo>
                    <a:pt x="381155" y="1480795"/>
                  </a:lnTo>
                  <a:lnTo>
                    <a:pt x="427854" y="1474523"/>
                  </a:lnTo>
                  <a:lnTo>
                    <a:pt x="474324" y="1467539"/>
                  </a:lnTo>
                  <a:lnTo>
                    <a:pt x="520560" y="1459849"/>
                  </a:lnTo>
                  <a:lnTo>
                    <a:pt x="566555" y="1451460"/>
                  </a:lnTo>
                  <a:lnTo>
                    <a:pt x="612304" y="1442377"/>
                  </a:lnTo>
                  <a:lnTo>
                    <a:pt x="657801" y="1432605"/>
                  </a:lnTo>
                  <a:lnTo>
                    <a:pt x="703040" y="1422151"/>
                  </a:lnTo>
                  <a:lnTo>
                    <a:pt x="748017" y="1411019"/>
                  </a:lnTo>
                  <a:lnTo>
                    <a:pt x="792725" y="1399216"/>
                  </a:lnTo>
                  <a:lnTo>
                    <a:pt x="837158" y="1386748"/>
                  </a:lnTo>
                  <a:lnTo>
                    <a:pt x="881312" y="1373619"/>
                  </a:lnTo>
                  <a:lnTo>
                    <a:pt x="925180" y="1359836"/>
                  </a:lnTo>
                  <a:lnTo>
                    <a:pt x="968756" y="1345405"/>
                  </a:lnTo>
                  <a:lnTo>
                    <a:pt x="1012035" y="1330330"/>
                  </a:lnTo>
                  <a:lnTo>
                    <a:pt x="1055011" y="1314618"/>
                  </a:lnTo>
                  <a:lnTo>
                    <a:pt x="1097679" y="1298274"/>
                  </a:lnTo>
                  <a:lnTo>
                    <a:pt x="1140033" y="1281304"/>
                  </a:lnTo>
                  <a:lnTo>
                    <a:pt x="1182067" y="1263714"/>
                  </a:lnTo>
                  <a:lnTo>
                    <a:pt x="1223775" y="1245509"/>
                  </a:lnTo>
                  <a:lnTo>
                    <a:pt x="1265153" y="1226696"/>
                  </a:lnTo>
                  <a:lnTo>
                    <a:pt x="1306193" y="1207278"/>
                  </a:lnTo>
                  <a:lnTo>
                    <a:pt x="1346891" y="1187264"/>
                  </a:lnTo>
                  <a:lnTo>
                    <a:pt x="1387241" y="1166657"/>
                  </a:lnTo>
                  <a:lnTo>
                    <a:pt x="1427237" y="1145464"/>
                  </a:lnTo>
                  <a:lnTo>
                    <a:pt x="1466874" y="1123690"/>
                  </a:lnTo>
                  <a:lnTo>
                    <a:pt x="1506146" y="1101341"/>
                  </a:lnTo>
                  <a:lnTo>
                    <a:pt x="1545046" y="1078423"/>
                  </a:lnTo>
                  <a:lnTo>
                    <a:pt x="1583570" y="1054941"/>
                  </a:lnTo>
                  <a:lnTo>
                    <a:pt x="1621712" y="1030902"/>
                  </a:lnTo>
                  <a:lnTo>
                    <a:pt x="1659467" y="1006310"/>
                  </a:lnTo>
                  <a:lnTo>
                    <a:pt x="1696827" y="981171"/>
                  </a:lnTo>
                  <a:lnTo>
                    <a:pt x="1733789" y="955491"/>
                  </a:lnTo>
                  <a:lnTo>
                    <a:pt x="1770345" y="929276"/>
                  </a:lnTo>
                  <a:lnTo>
                    <a:pt x="1806491" y="902532"/>
                  </a:lnTo>
                  <a:lnTo>
                    <a:pt x="1842221" y="875264"/>
                  </a:lnTo>
                  <a:lnTo>
                    <a:pt x="1877529" y="847477"/>
                  </a:lnTo>
                  <a:lnTo>
                    <a:pt x="1912410" y="819178"/>
                  </a:lnTo>
                  <a:lnTo>
                    <a:pt x="1946857" y="790371"/>
                  </a:lnTo>
                  <a:lnTo>
                    <a:pt x="1980865" y="761064"/>
                  </a:lnTo>
                  <a:lnTo>
                    <a:pt x="2014429" y="731261"/>
                  </a:lnTo>
                  <a:lnTo>
                    <a:pt x="2047543" y="700968"/>
                  </a:lnTo>
                  <a:lnTo>
                    <a:pt x="2080201" y="670190"/>
                  </a:lnTo>
                  <a:lnTo>
                    <a:pt x="2112397" y="638935"/>
                  </a:lnTo>
                  <a:lnTo>
                    <a:pt x="2144126" y="607206"/>
                  </a:lnTo>
                  <a:lnTo>
                    <a:pt x="2175382" y="575010"/>
                  </a:lnTo>
                  <a:lnTo>
                    <a:pt x="2206159" y="542352"/>
                  </a:lnTo>
                  <a:lnTo>
                    <a:pt x="2236452" y="509239"/>
                  </a:lnTo>
                  <a:lnTo>
                    <a:pt x="2266256" y="475675"/>
                  </a:lnTo>
                  <a:lnTo>
                    <a:pt x="2295563" y="441667"/>
                  </a:lnTo>
                  <a:lnTo>
                    <a:pt x="2324370" y="407220"/>
                  </a:lnTo>
                  <a:lnTo>
                    <a:pt x="2352669" y="372340"/>
                  </a:lnTo>
                  <a:lnTo>
                    <a:pt x="2380456" y="337032"/>
                  </a:lnTo>
                  <a:lnTo>
                    <a:pt x="2407725" y="301302"/>
                  </a:lnTo>
                  <a:lnTo>
                    <a:pt x="2434469" y="265156"/>
                  </a:lnTo>
                  <a:lnTo>
                    <a:pt x="2460684" y="228600"/>
                  </a:lnTo>
                  <a:lnTo>
                    <a:pt x="2486364" y="191638"/>
                  </a:lnTo>
                  <a:lnTo>
                    <a:pt x="2511503" y="154278"/>
                  </a:lnTo>
                  <a:lnTo>
                    <a:pt x="2536095" y="116524"/>
                  </a:lnTo>
                  <a:lnTo>
                    <a:pt x="2560135" y="78382"/>
                  </a:lnTo>
                  <a:lnTo>
                    <a:pt x="2583617" y="39858"/>
                  </a:lnTo>
                  <a:lnTo>
                    <a:pt x="2606535" y="958"/>
                  </a:lnTo>
                  <a:lnTo>
                    <a:pt x="2607080" y="0"/>
                  </a:lnTo>
                  <a:close/>
                </a:path>
              </a:pathLst>
            </a:custGeom>
            <a:solidFill>
              <a:srgbClr val="6D2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670774" y="0"/>
              <a:ext cx="3617595" cy="2365375"/>
            </a:xfrm>
            <a:custGeom>
              <a:avLst/>
              <a:gdLst/>
              <a:ahLst/>
              <a:cxnLst/>
              <a:rect l="l" t="t" r="r" b="b"/>
              <a:pathLst>
                <a:path w="3617594" h="2365375">
                  <a:moveTo>
                    <a:pt x="2501674" y="0"/>
                  </a:moveTo>
                  <a:lnTo>
                    <a:pt x="1095476" y="0"/>
                  </a:lnTo>
                  <a:lnTo>
                    <a:pt x="1056048" y="16195"/>
                  </a:lnTo>
                  <a:lnTo>
                    <a:pt x="1014978" y="34203"/>
                  </a:lnTo>
                  <a:lnTo>
                    <a:pt x="974350" y="53168"/>
                  </a:lnTo>
                  <a:lnTo>
                    <a:pt x="934183" y="73078"/>
                  </a:lnTo>
                  <a:lnTo>
                    <a:pt x="894495" y="93927"/>
                  </a:lnTo>
                  <a:lnTo>
                    <a:pt x="855304" y="115703"/>
                  </a:lnTo>
                  <a:lnTo>
                    <a:pt x="816628" y="138400"/>
                  </a:lnTo>
                  <a:lnTo>
                    <a:pt x="778485" y="162007"/>
                  </a:lnTo>
                  <a:lnTo>
                    <a:pt x="740892" y="186516"/>
                  </a:lnTo>
                  <a:lnTo>
                    <a:pt x="703869" y="211918"/>
                  </a:lnTo>
                  <a:lnTo>
                    <a:pt x="667433" y="238204"/>
                  </a:lnTo>
                  <a:lnTo>
                    <a:pt x="631602" y="265365"/>
                  </a:lnTo>
                  <a:lnTo>
                    <a:pt x="596393" y="293392"/>
                  </a:lnTo>
                  <a:lnTo>
                    <a:pt x="561826" y="322276"/>
                  </a:lnTo>
                  <a:lnTo>
                    <a:pt x="527918" y="352008"/>
                  </a:lnTo>
                  <a:lnTo>
                    <a:pt x="494687" y="382580"/>
                  </a:lnTo>
                  <a:lnTo>
                    <a:pt x="462151" y="413982"/>
                  </a:lnTo>
                  <a:lnTo>
                    <a:pt x="430329" y="446205"/>
                  </a:lnTo>
                  <a:lnTo>
                    <a:pt x="399237" y="479241"/>
                  </a:lnTo>
                  <a:lnTo>
                    <a:pt x="368894" y="513081"/>
                  </a:lnTo>
                  <a:lnTo>
                    <a:pt x="339319" y="547715"/>
                  </a:lnTo>
                  <a:lnTo>
                    <a:pt x="310529" y="583135"/>
                  </a:lnTo>
                  <a:lnTo>
                    <a:pt x="282542" y="619332"/>
                  </a:lnTo>
                  <a:lnTo>
                    <a:pt x="255376" y="656296"/>
                  </a:lnTo>
                  <a:lnTo>
                    <a:pt x="229050" y="694020"/>
                  </a:lnTo>
                  <a:lnTo>
                    <a:pt x="203580" y="732493"/>
                  </a:lnTo>
                  <a:lnTo>
                    <a:pt x="178986" y="771708"/>
                  </a:lnTo>
                  <a:lnTo>
                    <a:pt x="155286" y="811655"/>
                  </a:lnTo>
                  <a:lnTo>
                    <a:pt x="132496" y="852324"/>
                  </a:lnTo>
                  <a:lnTo>
                    <a:pt x="110636" y="893709"/>
                  </a:lnTo>
                  <a:lnTo>
                    <a:pt x="89723" y="935798"/>
                  </a:lnTo>
                  <a:lnTo>
                    <a:pt x="69776" y="978584"/>
                  </a:lnTo>
                  <a:lnTo>
                    <a:pt x="50812" y="1022057"/>
                  </a:lnTo>
                  <a:lnTo>
                    <a:pt x="32849" y="1066209"/>
                  </a:lnTo>
                  <a:lnTo>
                    <a:pt x="15905" y="1111031"/>
                  </a:lnTo>
                  <a:lnTo>
                    <a:pt x="0" y="1156513"/>
                  </a:lnTo>
                  <a:lnTo>
                    <a:pt x="3599764" y="2365198"/>
                  </a:lnTo>
                  <a:lnTo>
                    <a:pt x="3614531" y="2319333"/>
                  </a:lnTo>
                  <a:lnTo>
                    <a:pt x="3617225" y="2310192"/>
                  </a:lnTo>
                  <a:lnTo>
                    <a:pt x="3617225" y="1212351"/>
                  </a:lnTo>
                  <a:lnTo>
                    <a:pt x="3595532" y="1145011"/>
                  </a:lnTo>
                  <a:lnTo>
                    <a:pt x="3580417" y="1102805"/>
                  </a:lnTo>
                  <a:lnTo>
                    <a:pt x="3564319" y="1060985"/>
                  </a:lnTo>
                  <a:lnTo>
                    <a:pt x="3547247" y="1019570"/>
                  </a:lnTo>
                  <a:lnTo>
                    <a:pt x="3529210" y="978578"/>
                  </a:lnTo>
                  <a:lnTo>
                    <a:pt x="3510217" y="938027"/>
                  </a:lnTo>
                  <a:lnTo>
                    <a:pt x="3490275" y="897934"/>
                  </a:lnTo>
                  <a:lnTo>
                    <a:pt x="3469396" y="858317"/>
                  </a:lnTo>
                  <a:lnTo>
                    <a:pt x="3447586" y="819195"/>
                  </a:lnTo>
                  <a:lnTo>
                    <a:pt x="3424855" y="780585"/>
                  </a:lnTo>
                  <a:lnTo>
                    <a:pt x="3401212" y="742506"/>
                  </a:lnTo>
                  <a:lnTo>
                    <a:pt x="3376665" y="704975"/>
                  </a:lnTo>
                  <a:lnTo>
                    <a:pt x="3351224" y="668010"/>
                  </a:lnTo>
                  <a:lnTo>
                    <a:pt x="3324898" y="631630"/>
                  </a:lnTo>
                  <a:lnTo>
                    <a:pt x="3297694" y="595851"/>
                  </a:lnTo>
                  <a:lnTo>
                    <a:pt x="3269622" y="560693"/>
                  </a:lnTo>
                  <a:lnTo>
                    <a:pt x="3240692" y="526173"/>
                  </a:lnTo>
                  <a:lnTo>
                    <a:pt x="3210911" y="492308"/>
                  </a:lnTo>
                  <a:lnTo>
                    <a:pt x="3180288" y="459118"/>
                  </a:lnTo>
                  <a:lnTo>
                    <a:pt x="3148833" y="426619"/>
                  </a:lnTo>
                  <a:lnTo>
                    <a:pt x="3116554" y="394831"/>
                  </a:lnTo>
                  <a:lnTo>
                    <a:pt x="3083460" y="363770"/>
                  </a:lnTo>
                  <a:lnTo>
                    <a:pt x="3049560" y="333455"/>
                  </a:lnTo>
                  <a:lnTo>
                    <a:pt x="3014863" y="303903"/>
                  </a:lnTo>
                  <a:lnTo>
                    <a:pt x="2979377" y="275134"/>
                  </a:lnTo>
                  <a:lnTo>
                    <a:pt x="2943112" y="247163"/>
                  </a:lnTo>
                  <a:lnTo>
                    <a:pt x="2906076" y="220011"/>
                  </a:lnTo>
                  <a:lnTo>
                    <a:pt x="2868278" y="193693"/>
                  </a:lnTo>
                  <a:lnTo>
                    <a:pt x="2829727" y="168230"/>
                  </a:lnTo>
                  <a:lnTo>
                    <a:pt x="2790432" y="143637"/>
                  </a:lnTo>
                  <a:lnTo>
                    <a:pt x="2750401" y="119934"/>
                  </a:lnTo>
                  <a:lnTo>
                    <a:pt x="2709644" y="97138"/>
                  </a:lnTo>
                  <a:lnTo>
                    <a:pt x="2668169" y="75268"/>
                  </a:lnTo>
                  <a:lnTo>
                    <a:pt x="2625986" y="54340"/>
                  </a:lnTo>
                  <a:lnTo>
                    <a:pt x="2583102" y="34374"/>
                  </a:lnTo>
                  <a:lnTo>
                    <a:pt x="2539527" y="15387"/>
                  </a:lnTo>
                  <a:lnTo>
                    <a:pt x="2501674" y="0"/>
                  </a:lnTo>
                  <a:close/>
                </a:path>
              </a:pathLst>
            </a:custGeom>
            <a:solidFill>
              <a:srgbClr val="CC00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563238" y="1038071"/>
              <a:ext cx="781050" cy="1171575"/>
            </a:xfrm>
            <a:custGeom>
              <a:avLst/>
              <a:gdLst/>
              <a:ahLst/>
              <a:cxnLst/>
              <a:rect l="l" t="t" r="r" b="b"/>
              <a:pathLst>
                <a:path w="781050" h="1171575">
                  <a:moveTo>
                    <a:pt x="130175" y="0"/>
                  </a:moveTo>
                  <a:lnTo>
                    <a:pt x="0" y="0"/>
                  </a:lnTo>
                  <a:lnTo>
                    <a:pt x="0" y="1171575"/>
                  </a:lnTo>
                  <a:lnTo>
                    <a:pt x="130175" y="1171575"/>
                  </a:lnTo>
                  <a:lnTo>
                    <a:pt x="130175" y="0"/>
                  </a:lnTo>
                  <a:close/>
                </a:path>
                <a:path w="781050" h="1171575">
                  <a:moveTo>
                    <a:pt x="455612" y="0"/>
                  </a:moveTo>
                  <a:lnTo>
                    <a:pt x="325437" y="0"/>
                  </a:lnTo>
                  <a:lnTo>
                    <a:pt x="325437" y="1171575"/>
                  </a:lnTo>
                  <a:lnTo>
                    <a:pt x="455612" y="1171575"/>
                  </a:lnTo>
                  <a:lnTo>
                    <a:pt x="455612" y="0"/>
                  </a:lnTo>
                  <a:close/>
                </a:path>
                <a:path w="781050" h="1171575">
                  <a:moveTo>
                    <a:pt x="781050" y="0"/>
                  </a:moveTo>
                  <a:lnTo>
                    <a:pt x="650875" y="0"/>
                  </a:lnTo>
                  <a:lnTo>
                    <a:pt x="650875" y="1171575"/>
                  </a:lnTo>
                  <a:lnTo>
                    <a:pt x="781050" y="1171575"/>
                  </a:lnTo>
                  <a:lnTo>
                    <a:pt x="781050" y="0"/>
                  </a:lnTo>
                  <a:close/>
                </a:path>
              </a:pathLst>
            </a:custGeom>
            <a:solidFill>
              <a:srgbClr val="F5F5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748202" y="8268512"/>
              <a:ext cx="1539875" cy="1214755"/>
            </a:xfrm>
            <a:custGeom>
              <a:avLst/>
              <a:gdLst/>
              <a:ahLst/>
              <a:cxnLst/>
              <a:rect l="l" t="t" r="r" b="b"/>
              <a:pathLst>
                <a:path w="1539875" h="1214754">
                  <a:moveTo>
                    <a:pt x="1539798" y="1012050"/>
                  </a:moveTo>
                  <a:lnTo>
                    <a:pt x="0" y="1012050"/>
                  </a:lnTo>
                  <a:lnTo>
                    <a:pt x="0" y="1214437"/>
                  </a:lnTo>
                  <a:lnTo>
                    <a:pt x="1539798" y="1214437"/>
                  </a:lnTo>
                  <a:lnTo>
                    <a:pt x="1539798" y="1012050"/>
                  </a:lnTo>
                  <a:close/>
                </a:path>
                <a:path w="1539875" h="1214754">
                  <a:moveTo>
                    <a:pt x="1539798" y="506018"/>
                  </a:moveTo>
                  <a:lnTo>
                    <a:pt x="0" y="506018"/>
                  </a:lnTo>
                  <a:lnTo>
                    <a:pt x="0" y="708431"/>
                  </a:lnTo>
                  <a:lnTo>
                    <a:pt x="1539798" y="708431"/>
                  </a:lnTo>
                  <a:lnTo>
                    <a:pt x="1539798" y="506018"/>
                  </a:lnTo>
                  <a:close/>
                </a:path>
                <a:path w="1539875" h="1214754">
                  <a:moveTo>
                    <a:pt x="1539798" y="0"/>
                  </a:moveTo>
                  <a:lnTo>
                    <a:pt x="0" y="0"/>
                  </a:lnTo>
                  <a:lnTo>
                    <a:pt x="0" y="202412"/>
                  </a:lnTo>
                  <a:lnTo>
                    <a:pt x="1539798" y="202412"/>
                  </a:lnTo>
                  <a:lnTo>
                    <a:pt x="1539798" y="0"/>
                  </a:lnTo>
                  <a:close/>
                </a:path>
              </a:pathLst>
            </a:custGeom>
            <a:solidFill>
              <a:srgbClr val="FCBD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93086" y="3292642"/>
              <a:ext cx="12992087" cy="511492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19646" y="2101414"/>
              <a:ext cx="11493144" cy="570268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224635" y="2103907"/>
            <a:ext cx="385559" cy="552450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91002383-0968-4C45-96B6-3B836EED0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813302" y="172464"/>
              <a:ext cx="15868650" cy="9937750"/>
            </a:xfrm>
            <a:custGeom>
              <a:avLst/>
              <a:gdLst/>
              <a:ahLst/>
              <a:cxnLst/>
              <a:rect l="l" t="t" r="r" b="b"/>
              <a:pathLst>
                <a:path w="15868650" h="9937750">
                  <a:moveTo>
                    <a:pt x="2354433" y="0"/>
                  </a:moveTo>
                  <a:lnTo>
                    <a:pt x="2285180" y="546"/>
                  </a:lnTo>
                  <a:lnTo>
                    <a:pt x="2213398" y="2434"/>
                  </a:lnTo>
                  <a:lnTo>
                    <a:pt x="2139377" y="5823"/>
                  </a:lnTo>
                  <a:lnTo>
                    <a:pt x="2063404" y="10872"/>
                  </a:lnTo>
                  <a:lnTo>
                    <a:pt x="2024775" y="14069"/>
                  </a:lnTo>
                  <a:lnTo>
                    <a:pt x="1985766" y="17740"/>
                  </a:lnTo>
                  <a:lnTo>
                    <a:pt x="1946414" y="21906"/>
                  </a:lnTo>
                  <a:lnTo>
                    <a:pt x="1906753" y="26586"/>
                  </a:lnTo>
                  <a:lnTo>
                    <a:pt x="1866820" y="31800"/>
                  </a:lnTo>
                  <a:lnTo>
                    <a:pt x="1826651" y="37568"/>
                  </a:lnTo>
                  <a:lnTo>
                    <a:pt x="1786282" y="43911"/>
                  </a:lnTo>
                  <a:lnTo>
                    <a:pt x="1745748" y="50847"/>
                  </a:lnTo>
                  <a:lnTo>
                    <a:pt x="1705087" y="58397"/>
                  </a:lnTo>
                  <a:lnTo>
                    <a:pt x="1664334" y="66580"/>
                  </a:lnTo>
                  <a:lnTo>
                    <a:pt x="1623524" y="75418"/>
                  </a:lnTo>
                  <a:lnTo>
                    <a:pt x="1582694" y="84928"/>
                  </a:lnTo>
                  <a:lnTo>
                    <a:pt x="1541881" y="95132"/>
                  </a:lnTo>
                  <a:lnTo>
                    <a:pt x="1501119" y="106049"/>
                  </a:lnTo>
                  <a:lnTo>
                    <a:pt x="1460444" y="117699"/>
                  </a:lnTo>
                  <a:lnTo>
                    <a:pt x="1419894" y="130101"/>
                  </a:lnTo>
                  <a:lnTo>
                    <a:pt x="1379504" y="143277"/>
                  </a:lnTo>
                  <a:lnTo>
                    <a:pt x="1339309" y="157245"/>
                  </a:lnTo>
                  <a:lnTo>
                    <a:pt x="1299346" y="172026"/>
                  </a:lnTo>
                  <a:lnTo>
                    <a:pt x="1259651" y="187639"/>
                  </a:lnTo>
                  <a:lnTo>
                    <a:pt x="1220259" y="204105"/>
                  </a:lnTo>
                  <a:lnTo>
                    <a:pt x="1181208" y="221442"/>
                  </a:lnTo>
                  <a:lnTo>
                    <a:pt x="1142532" y="239672"/>
                  </a:lnTo>
                  <a:lnTo>
                    <a:pt x="1104268" y="258813"/>
                  </a:lnTo>
                  <a:lnTo>
                    <a:pt x="1066452" y="278887"/>
                  </a:lnTo>
                  <a:lnTo>
                    <a:pt x="1029119" y="299912"/>
                  </a:lnTo>
                  <a:lnTo>
                    <a:pt x="992306" y="321909"/>
                  </a:lnTo>
                  <a:lnTo>
                    <a:pt x="956049" y="344897"/>
                  </a:lnTo>
                  <a:lnTo>
                    <a:pt x="920384" y="368896"/>
                  </a:lnTo>
                  <a:lnTo>
                    <a:pt x="885346" y="393927"/>
                  </a:lnTo>
                  <a:lnTo>
                    <a:pt x="850972" y="420008"/>
                  </a:lnTo>
                  <a:lnTo>
                    <a:pt x="817298" y="447161"/>
                  </a:lnTo>
                  <a:lnTo>
                    <a:pt x="784359" y="475405"/>
                  </a:lnTo>
                  <a:lnTo>
                    <a:pt x="752192" y="504759"/>
                  </a:lnTo>
                  <a:lnTo>
                    <a:pt x="720833" y="535244"/>
                  </a:lnTo>
                  <a:lnTo>
                    <a:pt x="690317" y="566879"/>
                  </a:lnTo>
                  <a:lnTo>
                    <a:pt x="660681" y="599684"/>
                  </a:lnTo>
                  <a:lnTo>
                    <a:pt x="631960" y="633680"/>
                  </a:lnTo>
                  <a:lnTo>
                    <a:pt x="604191" y="668886"/>
                  </a:lnTo>
                  <a:lnTo>
                    <a:pt x="577410" y="705322"/>
                  </a:lnTo>
                  <a:lnTo>
                    <a:pt x="551652" y="743008"/>
                  </a:lnTo>
                  <a:lnTo>
                    <a:pt x="526954" y="781963"/>
                  </a:lnTo>
                  <a:lnTo>
                    <a:pt x="503352" y="822209"/>
                  </a:lnTo>
                  <a:lnTo>
                    <a:pt x="480881" y="863763"/>
                  </a:lnTo>
                  <a:lnTo>
                    <a:pt x="459577" y="906647"/>
                  </a:lnTo>
                  <a:lnTo>
                    <a:pt x="439478" y="950881"/>
                  </a:lnTo>
                  <a:lnTo>
                    <a:pt x="420617" y="996483"/>
                  </a:lnTo>
                  <a:lnTo>
                    <a:pt x="403033" y="1043474"/>
                  </a:lnTo>
                  <a:lnTo>
                    <a:pt x="386759" y="1091875"/>
                  </a:lnTo>
                  <a:lnTo>
                    <a:pt x="371834" y="1141704"/>
                  </a:lnTo>
                  <a:lnTo>
                    <a:pt x="358291" y="1192982"/>
                  </a:lnTo>
                  <a:lnTo>
                    <a:pt x="346169" y="1245728"/>
                  </a:lnTo>
                  <a:lnTo>
                    <a:pt x="335501" y="1299963"/>
                  </a:lnTo>
                  <a:lnTo>
                    <a:pt x="326325" y="1355706"/>
                  </a:lnTo>
                  <a:lnTo>
                    <a:pt x="318677" y="1412977"/>
                  </a:lnTo>
                  <a:lnTo>
                    <a:pt x="312592" y="1471796"/>
                  </a:lnTo>
                  <a:lnTo>
                    <a:pt x="308107" y="1532183"/>
                  </a:lnTo>
                  <a:lnTo>
                    <a:pt x="303081" y="1637005"/>
                  </a:lnTo>
                  <a:lnTo>
                    <a:pt x="295955" y="1735347"/>
                  </a:lnTo>
                  <a:lnTo>
                    <a:pt x="205656" y="2798581"/>
                  </a:lnTo>
                  <a:lnTo>
                    <a:pt x="165764" y="3300576"/>
                  </a:lnTo>
                  <a:lnTo>
                    <a:pt x="137192" y="3686442"/>
                  </a:lnTo>
                  <a:lnTo>
                    <a:pt x="113055" y="4036108"/>
                  </a:lnTo>
                  <a:lnTo>
                    <a:pt x="93619" y="4338814"/>
                  </a:lnTo>
                  <a:lnTo>
                    <a:pt x="75145" y="4650173"/>
                  </a:lnTo>
                  <a:lnTo>
                    <a:pt x="61279" y="4904460"/>
                  </a:lnTo>
                  <a:lnTo>
                    <a:pt x="48403" y="5162517"/>
                  </a:lnTo>
                  <a:lnTo>
                    <a:pt x="36684" y="5423558"/>
                  </a:lnTo>
                  <a:lnTo>
                    <a:pt x="28755" y="5620826"/>
                  </a:lnTo>
                  <a:lnTo>
                    <a:pt x="21641" y="5819000"/>
                  </a:lnTo>
                  <a:lnTo>
                    <a:pt x="15412" y="6017748"/>
                  </a:lnTo>
                  <a:lnTo>
                    <a:pt x="10138" y="6216739"/>
                  </a:lnTo>
                  <a:lnTo>
                    <a:pt x="5889" y="6415642"/>
                  </a:lnTo>
                  <a:lnTo>
                    <a:pt x="2737" y="6614125"/>
                  </a:lnTo>
                  <a:lnTo>
                    <a:pt x="1278" y="6746050"/>
                  </a:lnTo>
                  <a:lnTo>
                    <a:pt x="359" y="6877543"/>
                  </a:lnTo>
                  <a:lnTo>
                    <a:pt x="0" y="7008506"/>
                  </a:lnTo>
                  <a:lnTo>
                    <a:pt x="221" y="7138840"/>
                  </a:lnTo>
                  <a:lnTo>
                    <a:pt x="1043" y="7268448"/>
                  </a:lnTo>
                  <a:lnTo>
                    <a:pt x="2488" y="7397232"/>
                  </a:lnTo>
                  <a:lnTo>
                    <a:pt x="4576" y="7525092"/>
                  </a:lnTo>
                  <a:lnTo>
                    <a:pt x="7327" y="7651931"/>
                  </a:lnTo>
                  <a:lnTo>
                    <a:pt x="9990" y="7734602"/>
                  </a:lnTo>
                  <a:lnTo>
                    <a:pt x="13861" y="7815127"/>
                  </a:lnTo>
                  <a:lnTo>
                    <a:pt x="18915" y="7893535"/>
                  </a:lnTo>
                  <a:lnTo>
                    <a:pt x="25124" y="7969855"/>
                  </a:lnTo>
                  <a:lnTo>
                    <a:pt x="32463" y="8044115"/>
                  </a:lnTo>
                  <a:lnTo>
                    <a:pt x="40907" y="8116345"/>
                  </a:lnTo>
                  <a:lnTo>
                    <a:pt x="50429" y="8186573"/>
                  </a:lnTo>
                  <a:lnTo>
                    <a:pt x="61004" y="8254828"/>
                  </a:lnTo>
                  <a:lnTo>
                    <a:pt x="72605" y="8321138"/>
                  </a:lnTo>
                  <a:lnTo>
                    <a:pt x="85206" y="8385534"/>
                  </a:lnTo>
                  <a:lnTo>
                    <a:pt x="98781" y="8448043"/>
                  </a:lnTo>
                  <a:lnTo>
                    <a:pt x="113305" y="8508694"/>
                  </a:lnTo>
                  <a:lnTo>
                    <a:pt x="128752" y="8567516"/>
                  </a:lnTo>
                  <a:lnTo>
                    <a:pt x="145095" y="8624538"/>
                  </a:lnTo>
                  <a:lnTo>
                    <a:pt x="162309" y="8679789"/>
                  </a:lnTo>
                  <a:lnTo>
                    <a:pt x="180367" y="8733297"/>
                  </a:lnTo>
                  <a:lnTo>
                    <a:pt x="199244" y="8785092"/>
                  </a:lnTo>
                  <a:lnTo>
                    <a:pt x="218914" y="8835202"/>
                  </a:lnTo>
                  <a:lnTo>
                    <a:pt x="239350" y="8883656"/>
                  </a:lnTo>
                  <a:lnTo>
                    <a:pt x="260527" y="8930482"/>
                  </a:lnTo>
                  <a:lnTo>
                    <a:pt x="282419" y="8975710"/>
                  </a:lnTo>
                  <a:lnTo>
                    <a:pt x="305000" y="9019369"/>
                  </a:lnTo>
                  <a:lnTo>
                    <a:pt x="328243" y="9061486"/>
                  </a:lnTo>
                  <a:lnTo>
                    <a:pt x="352123" y="9102092"/>
                  </a:lnTo>
                  <a:lnTo>
                    <a:pt x="376615" y="9141215"/>
                  </a:lnTo>
                  <a:lnTo>
                    <a:pt x="401691" y="9178883"/>
                  </a:lnTo>
                  <a:lnTo>
                    <a:pt x="427326" y="9215125"/>
                  </a:lnTo>
                  <a:lnTo>
                    <a:pt x="453494" y="9249971"/>
                  </a:lnTo>
                  <a:lnTo>
                    <a:pt x="480170" y="9283449"/>
                  </a:lnTo>
                  <a:lnTo>
                    <a:pt x="507326" y="9315588"/>
                  </a:lnTo>
                  <a:lnTo>
                    <a:pt x="534938" y="9346417"/>
                  </a:lnTo>
                  <a:lnTo>
                    <a:pt x="562978" y="9375964"/>
                  </a:lnTo>
                  <a:lnTo>
                    <a:pt x="591422" y="9404258"/>
                  </a:lnTo>
                  <a:lnTo>
                    <a:pt x="620243" y="9431329"/>
                  </a:lnTo>
                  <a:lnTo>
                    <a:pt x="649416" y="9457204"/>
                  </a:lnTo>
                  <a:lnTo>
                    <a:pt x="678913" y="9481914"/>
                  </a:lnTo>
                  <a:lnTo>
                    <a:pt x="738781" y="9527949"/>
                  </a:lnTo>
                  <a:lnTo>
                    <a:pt x="799638" y="9569665"/>
                  </a:lnTo>
                  <a:lnTo>
                    <a:pt x="861277" y="9607292"/>
                  </a:lnTo>
                  <a:lnTo>
                    <a:pt x="923490" y="9641061"/>
                  </a:lnTo>
                  <a:lnTo>
                    <a:pt x="986069" y="9671203"/>
                  </a:lnTo>
                  <a:lnTo>
                    <a:pt x="1048807" y="9697947"/>
                  </a:lnTo>
                  <a:lnTo>
                    <a:pt x="1111496" y="9721524"/>
                  </a:lnTo>
                  <a:lnTo>
                    <a:pt x="1173929" y="9742166"/>
                  </a:lnTo>
                  <a:lnTo>
                    <a:pt x="1235897" y="9760102"/>
                  </a:lnTo>
                  <a:lnTo>
                    <a:pt x="1297193" y="9775562"/>
                  </a:lnTo>
                  <a:lnTo>
                    <a:pt x="1357609" y="9788778"/>
                  </a:lnTo>
                  <a:lnTo>
                    <a:pt x="1416937" y="9799980"/>
                  </a:lnTo>
                  <a:lnTo>
                    <a:pt x="1474970" y="9809398"/>
                  </a:lnTo>
                  <a:lnTo>
                    <a:pt x="1531500" y="9817263"/>
                  </a:lnTo>
                  <a:lnTo>
                    <a:pt x="1586319" y="9823805"/>
                  </a:lnTo>
                  <a:lnTo>
                    <a:pt x="1639220" y="9829255"/>
                  </a:lnTo>
                  <a:lnTo>
                    <a:pt x="1689994" y="9833844"/>
                  </a:lnTo>
                  <a:lnTo>
                    <a:pt x="1847961" y="9846445"/>
                  </a:lnTo>
                  <a:lnTo>
                    <a:pt x="1914618" y="9852745"/>
                  </a:lnTo>
                  <a:lnTo>
                    <a:pt x="1974195" y="9858071"/>
                  </a:lnTo>
                  <a:lnTo>
                    <a:pt x="2038402" y="9863205"/>
                  </a:lnTo>
                  <a:lnTo>
                    <a:pt x="2107137" y="9868148"/>
                  </a:lnTo>
                  <a:lnTo>
                    <a:pt x="2218512" y="9875211"/>
                  </a:lnTo>
                  <a:lnTo>
                    <a:pt x="2339512" y="9881857"/>
                  </a:lnTo>
                  <a:lnTo>
                    <a:pt x="2469799" y="9888093"/>
                  </a:lnTo>
                  <a:lnTo>
                    <a:pt x="2609033" y="9893925"/>
                  </a:lnTo>
                  <a:lnTo>
                    <a:pt x="2808012" y="9901086"/>
                  </a:lnTo>
                  <a:lnTo>
                    <a:pt x="3021491" y="9907558"/>
                  </a:lnTo>
                  <a:lnTo>
                    <a:pt x="3307510" y="9914703"/>
                  </a:lnTo>
                  <a:lnTo>
                    <a:pt x="3613362" y="9920827"/>
                  </a:lnTo>
                  <a:lnTo>
                    <a:pt x="4004357" y="9926873"/>
                  </a:lnTo>
                  <a:lnTo>
                    <a:pt x="4418942" y="9931549"/>
                  </a:lnTo>
                  <a:lnTo>
                    <a:pt x="4928826" y="9935344"/>
                  </a:lnTo>
                  <a:lnTo>
                    <a:pt x="5540828" y="9937597"/>
                  </a:lnTo>
                  <a:lnTo>
                    <a:pt x="6177901" y="9937749"/>
                  </a:lnTo>
                  <a:lnTo>
                    <a:pt x="6916576" y="9935569"/>
                  </a:lnTo>
                  <a:lnTo>
                    <a:pt x="7753876" y="9930441"/>
                  </a:lnTo>
                  <a:lnTo>
                    <a:pt x="8680529" y="9921799"/>
                  </a:lnTo>
                  <a:lnTo>
                    <a:pt x="9596876" y="9910335"/>
                  </a:lnTo>
                  <a:lnTo>
                    <a:pt x="10486211" y="9896382"/>
                  </a:lnTo>
                  <a:lnTo>
                    <a:pt x="11331829" y="9880274"/>
                  </a:lnTo>
                  <a:lnTo>
                    <a:pt x="12048581" y="9864039"/>
                  </a:lnTo>
                  <a:lnTo>
                    <a:pt x="12640590" y="9848346"/>
                  </a:lnTo>
                  <a:lnTo>
                    <a:pt x="13116934" y="9833689"/>
                  </a:lnTo>
                  <a:lnTo>
                    <a:pt x="13489947" y="9820424"/>
                  </a:lnTo>
                  <a:lnTo>
                    <a:pt x="13773720" y="9808794"/>
                  </a:lnTo>
                  <a:lnTo>
                    <a:pt x="13982774" y="9798961"/>
                  </a:lnTo>
                  <a:lnTo>
                    <a:pt x="14165225" y="9789033"/>
                  </a:lnTo>
                  <a:lnTo>
                    <a:pt x="14290977" y="9781043"/>
                  </a:lnTo>
                  <a:lnTo>
                    <a:pt x="14372976" y="9775032"/>
                  </a:lnTo>
                  <a:lnTo>
                    <a:pt x="14444042" y="9769015"/>
                  </a:lnTo>
                  <a:lnTo>
                    <a:pt x="14503837" y="9762997"/>
                  </a:lnTo>
                  <a:lnTo>
                    <a:pt x="14573945" y="9753741"/>
                  </a:lnTo>
                  <a:lnTo>
                    <a:pt x="14646555" y="9740454"/>
                  </a:lnTo>
                  <a:lnTo>
                    <a:pt x="14718096" y="9723428"/>
                  </a:lnTo>
                  <a:lnTo>
                    <a:pt x="14788464" y="9702646"/>
                  </a:lnTo>
                  <a:lnTo>
                    <a:pt x="14857556" y="9678091"/>
                  </a:lnTo>
                  <a:lnTo>
                    <a:pt x="14925269" y="9649745"/>
                  </a:lnTo>
                  <a:lnTo>
                    <a:pt x="14991499" y="9617591"/>
                  </a:lnTo>
                  <a:lnTo>
                    <a:pt x="15056144" y="9581612"/>
                  </a:lnTo>
                  <a:lnTo>
                    <a:pt x="15119100" y="9541791"/>
                  </a:lnTo>
                  <a:lnTo>
                    <a:pt x="15180264" y="9498111"/>
                  </a:lnTo>
                  <a:lnTo>
                    <a:pt x="15239533" y="9450553"/>
                  </a:lnTo>
                  <a:lnTo>
                    <a:pt x="15268424" y="9425315"/>
                  </a:lnTo>
                  <a:lnTo>
                    <a:pt x="15296803" y="9399102"/>
                  </a:lnTo>
                  <a:lnTo>
                    <a:pt x="15324657" y="9371911"/>
                  </a:lnTo>
                  <a:lnTo>
                    <a:pt x="15351972" y="9343739"/>
                  </a:lnTo>
                  <a:lnTo>
                    <a:pt x="15378736" y="9314586"/>
                  </a:lnTo>
                  <a:lnTo>
                    <a:pt x="15404936" y="9284448"/>
                  </a:lnTo>
                  <a:lnTo>
                    <a:pt x="15430559" y="9253324"/>
                  </a:lnTo>
                  <a:lnTo>
                    <a:pt x="15455592" y="9221211"/>
                  </a:lnTo>
                  <a:lnTo>
                    <a:pt x="15480022" y="9188107"/>
                  </a:lnTo>
                  <a:lnTo>
                    <a:pt x="15503836" y="9154011"/>
                  </a:lnTo>
                  <a:lnTo>
                    <a:pt x="15527022" y="9118919"/>
                  </a:lnTo>
                  <a:lnTo>
                    <a:pt x="15549566" y="9082830"/>
                  </a:lnTo>
                  <a:lnTo>
                    <a:pt x="15571456" y="9045742"/>
                  </a:lnTo>
                  <a:lnTo>
                    <a:pt x="15592678" y="9007652"/>
                  </a:lnTo>
                  <a:lnTo>
                    <a:pt x="15613221" y="8968559"/>
                  </a:lnTo>
                  <a:lnTo>
                    <a:pt x="15633070" y="8928459"/>
                  </a:lnTo>
                  <a:lnTo>
                    <a:pt x="15652213" y="8887352"/>
                  </a:lnTo>
                  <a:lnTo>
                    <a:pt x="15670637" y="8845234"/>
                  </a:lnTo>
                  <a:lnTo>
                    <a:pt x="15688330" y="8802105"/>
                  </a:lnTo>
                  <a:lnTo>
                    <a:pt x="15705277" y="8757960"/>
                  </a:lnTo>
                  <a:lnTo>
                    <a:pt x="15721467" y="8712799"/>
                  </a:lnTo>
                  <a:lnTo>
                    <a:pt x="15736887" y="8666620"/>
                  </a:lnTo>
                  <a:lnTo>
                    <a:pt x="15751523" y="8619419"/>
                  </a:lnTo>
                  <a:lnTo>
                    <a:pt x="15765363" y="8571195"/>
                  </a:lnTo>
                  <a:lnTo>
                    <a:pt x="15778393" y="8521946"/>
                  </a:lnTo>
                  <a:lnTo>
                    <a:pt x="15790602" y="8471669"/>
                  </a:lnTo>
                  <a:lnTo>
                    <a:pt x="15801975" y="8420363"/>
                  </a:lnTo>
                  <a:lnTo>
                    <a:pt x="15812500" y="8368026"/>
                  </a:lnTo>
                  <a:lnTo>
                    <a:pt x="15822165" y="8314654"/>
                  </a:lnTo>
                  <a:lnTo>
                    <a:pt x="15830956" y="8260246"/>
                  </a:lnTo>
                  <a:lnTo>
                    <a:pt x="15838860" y="8204800"/>
                  </a:lnTo>
                  <a:lnTo>
                    <a:pt x="15845865" y="8148314"/>
                  </a:lnTo>
                  <a:lnTo>
                    <a:pt x="15851957" y="8090785"/>
                  </a:lnTo>
                  <a:lnTo>
                    <a:pt x="15857124" y="8032212"/>
                  </a:lnTo>
                  <a:lnTo>
                    <a:pt x="15861352" y="7972591"/>
                  </a:lnTo>
                  <a:lnTo>
                    <a:pt x="15864630" y="7911922"/>
                  </a:lnTo>
                  <a:lnTo>
                    <a:pt x="15866943" y="7850202"/>
                  </a:lnTo>
                  <a:lnTo>
                    <a:pt x="15868280" y="7787428"/>
                  </a:lnTo>
                  <a:lnTo>
                    <a:pt x="15868626" y="7723599"/>
                  </a:lnTo>
                  <a:lnTo>
                    <a:pt x="15867970" y="7658712"/>
                  </a:lnTo>
                  <a:lnTo>
                    <a:pt x="15866299" y="7592765"/>
                  </a:lnTo>
                  <a:lnTo>
                    <a:pt x="15863598" y="7525757"/>
                  </a:lnTo>
                  <a:lnTo>
                    <a:pt x="15859857" y="7457684"/>
                  </a:lnTo>
                  <a:lnTo>
                    <a:pt x="15852836" y="7358583"/>
                  </a:lnTo>
                  <a:lnTo>
                    <a:pt x="15846538" y="7263847"/>
                  </a:lnTo>
                  <a:lnTo>
                    <a:pt x="15840771" y="7162098"/>
                  </a:lnTo>
                  <a:lnTo>
                    <a:pt x="15835500" y="7053666"/>
                  </a:lnTo>
                  <a:lnTo>
                    <a:pt x="15829175" y="6899267"/>
                  </a:lnTo>
                  <a:lnTo>
                    <a:pt x="15822274" y="6691581"/>
                  </a:lnTo>
                  <a:lnTo>
                    <a:pt x="15815240" y="6422839"/>
                  </a:lnTo>
                  <a:lnTo>
                    <a:pt x="15808369" y="6085736"/>
                  </a:lnTo>
                  <a:lnTo>
                    <a:pt x="15775927" y="3990772"/>
                  </a:lnTo>
                  <a:lnTo>
                    <a:pt x="15767039" y="3589471"/>
                  </a:lnTo>
                  <a:lnTo>
                    <a:pt x="15757775" y="3249806"/>
                  </a:lnTo>
                  <a:lnTo>
                    <a:pt x="15748664" y="2971810"/>
                  </a:lnTo>
                  <a:lnTo>
                    <a:pt x="15740341" y="2753824"/>
                  </a:lnTo>
                  <a:lnTo>
                    <a:pt x="15731000" y="2540610"/>
                  </a:lnTo>
                  <a:lnTo>
                    <a:pt x="15723273" y="2384301"/>
                  </a:lnTo>
                  <a:lnTo>
                    <a:pt x="15718694" y="2310705"/>
                  </a:lnTo>
                  <a:lnTo>
                    <a:pt x="15712717" y="2238714"/>
                  </a:lnTo>
                  <a:lnTo>
                    <a:pt x="15705378" y="2168310"/>
                  </a:lnTo>
                  <a:lnTo>
                    <a:pt x="15696715" y="2099479"/>
                  </a:lnTo>
                  <a:lnTo>
                    <a:pt x="15686765" y="2032205"/>
                  </a:lnTo>
                  <a:lnTo>
                    <a:pt x="15675564" y="1966472"/>
                  </a:lnTo>
                  <a:lnTo>
                    <a:pt x="15663152" y="1902264"/>
                  </a:lnTo>
                  <a:lnTo>
                    <a:pt x="15649565" y="1839567"/>
                  </a:lnTo>
                  <a:lnTo>
                    <a:pt x="15634840" y="1778364"/>
                  </a:lnTo>
                  <a:lnTo>
                    <a:pt x="15619015" y="1718639"/>
                  </a:lnTo>
                  <a:lnTo>
                    <a:pt x="15602127" y="1660377"/>
                  </a:lnTo>
                  <a:lnTo>
                    <a:pt x="15584213" y="1603563"/>
                  </a:lnTo>
                  <a:lnTo>
                    <a:pt x="15565311" y="1548180"/>
                  </a:lnTo>
                  <a:lnTo>
                    <a:pt x="15545459" y="1494213"/>
                  </a:lnTo>
                  <a:lnTo>
                    <a:pt x="15524693" y="1441646"/>
                  </a:lnTo>
                  <a:lnTo>
                    <a:pt x="15503051" y="1390464"/>
                  </a:lnTo>
                  <a:lnTo>
                    <a:pt x="15480570" y="1340651"/>
                  </a:lnTo>
                  <a:lnTo>
                    <a:pt x="15457288" y="1292191"/>
                  </a:lnTo>
                  <a:lnTo>
                    <a:pt x="15433241" y="1245069"/>
                  </a:lnTo>
                  <a:lnTo>
                    <a:pt x="15408468" y="1199269"/>
                  </a:lnTo>
                  <a:lnTo>
                    <a:pt x="15383006" y="1154775"/>
                  </a:lnTo>
                  <a:lnTo>
                    <a:pt x="15356891" y="1111572"/>
                  </a:lnTo>
                  <a:lnTo>
                    <a:pt x="15330162" y="1069644"/>
                  </a:lnTo>
                  <a:lnTo>
                    <a:pt x="15302856" y="1028975"/>
                  </a:lnTo>
                  <a:lnTo>
                    <a:pt x="15275010" y="989550"/>
                  </a:lnTo>
                  <a:lnTo>
                    <a:pt x="15246661" y="951352"/>
                  </a:lnTo>
                  <a:lnTo>
                    <a:pt x="15217847" y="914367"/>
                  </a:lnTo>
                  <a:lnTo>
                    <a:pt x="15188606" y="878579"/>
                  </a:lnTo>
                  <a:lnTo>
                    <a:pt x="15158973" y="843972"/>
                  </a:lnTo>
                  <a:lnTo>
                    <a:pt x="15128988" y="810530"/>
                  </a:lnTo>
                  <a:lnTo>
                    <a:pt x="15098687" y="778238"/>
                  </a:lnTo>
                  <a:lnTo>
                    <a:pt x="15068107" y="747080"/>
                  </a:lnTo>
                  <a:lnTo>
                    <a:pt x="15037286" y="717040"/>
                  </a:lnTo>
                  <a:lnTo>
                    <a:pt x="15006262" y="688104"/>
                  </a:lnTo>
                  <a:lnTo>
                    <a:pt x="14975071" y="660254"/>
                  </a:lnTo>
                  <a:lnTo>
                    <a:pt x="14943752" y="633475"/>
                  </a:lnTo>
                  <a:lnTo>
                    <a:pt x="14912340" y="607752"/>
                  </a:lnTo>
                  <a:lnTo>
                    <a:pt x="14880874" y="583070"/>
                  </a:lnTo>
                  <a:lnTo>
                    <a:pt x="14849392" y="559412"/>
                  </a:lnTo>
                  <a:lnTo>
                    <a:pt x="14817929" y="536762"/>
                  </a:lnTo>
                  <a:lnTo>
                    <a:pt x="14786525" y="515106"/>
                  </a:lnTo>
                  <a:lnTo>
                    <a:pt x="14724039" y="474710"/>
                  </a:lnTo>
                  <a:lnTo>
                    <a:pt x="14662232" y="438098"/>
                  </a:lnTo>
                  <a:lnTo>
                    <a:pt x="14601403" y="405145"/>
                  </a:lnTo>
                  <a:lnTo>
                    <a:pt x="14541851" y="375727"/>
                  </a:lnTo>
                  <a:lnTo>
                    <a:pt x="14483875" y="349717"/>
                  </a:lnTo>
                  <a:lnTo>
                    <a:pt x="14427774" y="326990"/>
                  </a:lnTo>
                  <a:lnTo>
                    <a:pt x="14373847" y="307421"/>
                  </a:lnTo>
                  <a:lnTo>
                    <a:pt x="14322391" y="290885"/>
                  </a:lnTo>
                  <a:lnTo>
                    <a:pt x="14273707" y="277257"/>
                  </a:lnTo>
                  <a:lnTo>
                    <a:pt x="14211894" y="261938"/>
                  </a:lnTo>
                  <a:lnTo>
                    <a:pt x="14147812" y="247380"/>
                  </a:lnTo>
                  <a:lnTo>
                    <a:pt x="14081506" y="233576"/>
                  </a:lnTo>
                  <a:lnTo>
                    <a:pt x="14013021" y="220520"/>
                  </a:lnTo>
                  <a:lnTo>
                    <a:pt x="13942399" y="208206"/>
                  </a:lnTo>
                  <a:lnTo>
                    <a:pt x="13869687" y="196626"/>
                  </a:lnTo>
                  <a:lnTo>
                    <a:pt x="13794928" y="185775"/>
                  </a:lnTo>
                  <a:lnTo>
                    <a:pt x="13718167" y="175645"/>
                  </a:lnTo>
                  <a:lnTo>
                    <a:pt x="13639448" y="166231"/>
                  </a:lnTo>
                  <a:lnTo>
                    <a:pt x="13558815" y="157525"/>
                  </a:lnTo>
                  <a:lnTo>
                    <a:pt x="13476313" y="149522"/>
                  </a:lnTo>
                  <a:lnTo>
                    <a:pt x="13391986" y="142214"/>
                  </a:lnTo>
                  <a:lnTo>
                    <a:pt x="13305879" y="135596"/>
                  </a:lnTo>
                  <a:lnTo>
                    <a:pt x="13218036" y="129660"/>
                  </a:lnTo>
                  <a:lnTo>
                    <a:pt x="13128501" y="124401"/>
                  </a:lnTo>
                  <a:lnTo>
                    <a:pt x="13037319" y="119811"/>
                  </a:lnTo>
                  <a:lnTo>
                    <a:pt x="12944533" y="115884"/>
                  </a:lnTo>
                  <a:lnTo>
                    <a:pt x="12850190" y="112613"/>
                  </a:lnTo>
                  <a:lnTo>
                    <a:pt x="12754331" y="109993"/>
                  </a:lnTo>
                  <a:lnTo>
                    <a:pt x="12657004" y="108016"/>
                  </a:lnTo>
                  <a:lnTo>
                    <a:pt x="12558250" y="106676"/>
                  </a:lnTo>
                  <a:lnTo>
                    <a:pt x="12458116" y="105967"/>
                  </a:lnTo>
                  <a:lnTo>
                    <a:pt x="12356645" y="105881"/>
                  </a:lnTo>
                  <a:lnTo>
                    <a:pt x="12253881" y="106413"/>
                  </a:lnTo>
                  <a:lnTo>
                    <a:pt x="12149870" y="107556"/>
                  </a:lnTo>
                  <a:lnTo>
                    <a:pt x="12044655" y="109304"/>
                  </a:lnTo>
                  <a:lnTo>
                    <a:pt x="11938281" y="111649"/>
                  </a:lnTo>
                  <a:lnTo>
                    <a:pt x="11830791" y="114585"/>
                  </a:lnTo>
                  <a:lnTo>
                    <a:pt x="11722232" y="118106"/>
                  </a:lnTo>
                  <a:lnTo>
                    <a:pt x="11612646" y="122206"/>
                  </a:lnTo>
                  <a:lnTo>
                    <a:pt x="11502079" y="126877"/>
                  </a:lnTo>
                  <a:lnTo>
                    <a:pt x="11390574" y="132114"/>
                  </a:lnTo>
                  <a:lnTo>
                    <a:pt x="11278176" y="137909"/>
                  </a:lnTo>
                  <a:lnTo>
                    <a:pt x="11108002" y="147636"/>
                  </a:lnTo>
                  <a:lnTo>
                    <a:pt x="10936069" y="158582"/>
                  </a:lnTo>
                  <a:lnTo>
                    <a:pt x="10762525" y="170727"/>
                  </a:lnTo>
                  <a:lnTo>
                    <a:pt x="10587522" y="184049"/>
                  </a:lnTo>
                  <a:lnTo>
                    <a:pt x="10411208" y="198525"/>
                  </a:lnTo>
                  <a:lnTo>
                    <a:pt x="10233734" y="214133"/>
                  </a:lnTo>
                  <a:lnTo>
                    <a:pt x="10055249" y="230852"/>
                  </a:lnTo>
                  <a:lnTo>
                    <a:pt x="9875903" y="248659"/>
                  </a:lnTo>
                  <a:lnTo>
                    <a:pt x="9695845" y="267532"/>
                  </a:lnTo>
                  <a:lnTo>
                    <a:pt x="9515226" y="287450"/>
                  </a:lnTo>
                  <a:lnTo>
                    <a:pt x="9334195" y="308390"/>
                  </a:lnTo>
                  <a:lnTo>
                    <a:pt x="9104999" y="336122"/>
                  </a:lnTo>
                  <a:lnTo>
                    <a:pt x="9056899" y="341677"/>
                  </a:lnTo>
                  <a:lnTo>
                    <a:pt x="9008606" y="346995"/>
                  </a:lnTo>
                  <a:lnTo>
                    <a:pt x="8911456" y="356935"/>
                  </a:lnTo>
                  <a:lnTo>
                    <a:pt x="8813580" y="365964"/>
                  </a:lnTo>
                  <a:lnTo>
                    <a:pt x="8715009" y="374102"/>
                  </a:lnTo>
                  <a:lnTo>
                    <a:pt x="8615772" y="381370"/>
                  </a:lnTo>
                  <a:lnTo>
                    <a:pt x="8515900" y="387788"/>
                  </a:lnTo>
                  <a:lnTo>
                    <a:pt x="8415424" y="393377"/>
                  </a:lnTo>
                  <a:lnTo>
                    <a:pt x="8314373" y="398158"/>
                  </a:lnTo>
                  <a:lnTo>
                    <a:pt x="8212779" y="402152"/>
                  </a:lnTo>
                  <a:lnTo>
                    <a:pt x="8110671" y="405379"/>
                  </a:lnTo>
                  <a:lnTo>
                    <a:pt x="8008081" y="407859"/>
                  </a:lnTo>
                  <a:lnTo>
                    <a:pt x="7905038" y="409614"/>
                  </a:lnTo>
                  <a:lnTo>
                    <a:pt x="7801573" y="410664"/>
                  </a:lnTo>
                  <a:lnTo>
                    <a:pt x="7697716" y="411030"/>
                  </a:lnTo>
                  <a:lnTo>
                    <a:pt x="7593497" y="410733"/>
                  </a:lnTo>
                  <a:lnTo>
                    <a:pt x="7488948" y="409793"/>
                  </a:lnTo>
                  <a:lnTo>
                    <a:pt x="7384098" y="408230"/>
                  </a:lnTo>
                  <a:lnTo>
                    <a:pt x="7278978" y="406066"/>
                  </a:lnTo>
                  <a:lnTo>
                    <a:pt x="7173619" y="403322"/>
                  </a:lnTo>
                  <a:lnTo>
                    <a:pt x="7068050" y="400017"/>
                  </a:lnTo>
                  <a:lnTo>
                    <a:pt x="6962302" y="396173"/>
                  </a:lnTo>
                  <a:lnTo>
                    <a:pt x="6803411" y="389440"/>
                  </a:lnTo>
                  <a:lnTo>
                    <a:pt x="6644289" y="381610"/>
                  </a:lnTo>
                  <a:lnTo>
                    <a:pt x="6485037" y="372752"/>
                  </a:lnTo>
                  <a:lnTo>
                    <a:pt x="6325759" y="362936"/>
                  </a:lnTo>
                  <a:lnTo>
                    <a:pt x="6166558" y="352232"/>
                  </a:lnTo>
                  <a:lnTo>
                    <a:pt x="6007535" y="340709"/>
                  </a:lnTo>
                  <a:lnTo>
                    <a:pt x="5795961" y="324193"/>
                  </a:lnTo>
                  <a:lnTo>
                    <a:pt x="5585129" y="306512"/>
                  </a:lnTo>
                  <a:lnTo>
                    <a:pt x="5323007" y="283023"/>
                  </a:lnTo>
                  <a:lnTo>
                    <a:pt x="5062901" y="258294"/>
                  </a:lnTo>
                  <a:lnTo>
                    <a:pt x="4703045" y="222205"/>
                  </a:lnTo>
                  <a:lnTo>
                    <a:pt x="3156549" y="59068"/>
                  </a:lnTo>
                  <a:lnTo>
                    <a:pt x="2891085" y="33234"/>
                  </a:lnTo>
                  <a:lnTo>
                    <a:pt x="2677274" y="13872"/>
                  </a:lnTo>
                  <a:lnTo>
                    <a:pt x="2627071" y="9881"/>
                  </a:lnTo>
                  <a:lnTo>
                    <a:pt x="2572756" y="6357"/>
                  </a:lnTo>
                  <a:lnTo>
                    <a:pt x="2514618" y="3460"/>
                  </a:lnTo>
                  <a:lnTo>
                    <a:pt x="2452944" y="1348"/>
                  </a:lnTo>
                  <a:lnTo>
                    <a:pt x="2388022" y="180"/>
                  </a:lnTo>
                  <a:lnTo>
                    <a:pt x="23544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8153749"/>
              <a:ext cx="2385060" cy="2133600"/>
            </a:xfrm>
            <a:custGeom>
              <a:avLst/>
              <a:gdLst/>
              <a:ahLst/>
              <a:cxnLst/>
              <a:rect l="l" t="t" r="r" b="b"/>
              <a:pathLst>
                <a:path w="2385060" h="2133600">
                  <a:moveTo>
                    <a:pt x="2193632" y="983742"/>
                  </a:moveTo>
                  <a:lnTo>
                    <a:pt x="597894" y="983742"/>
                  </a:lnTo>
                  <a:lnTo>
                    <a:pt x="646865" y="985215"/>
                  </a:lnTo>
                  <a:lnTo>
                    <a:pt x="695052" y="989579"/>
                  </a:lnTo>
                  <a:lnTo>
                    <a:pt x="742373" y="996747"/>
                  </a:lnTo>
                  <a:lnTo>
                    <a:pt x="788742" y="1006634"/>
                  </a:lnTo>
                  <a:lnTo>
                    <a:pt x="834077" y="1019153"/>
                  </a:lnTo>
                  <a:lnTo>
                    <a:pt x="878295" y="1034218"/>
                  </a:lnTo>
                  <a:lnTo>
                    <a:pt x="921311" y="1051744"/>
                  </a:lnTo>
                  <a:lnTo>
                    <a:pt x="963042" y="1071645"/>
                  </a:lnTo>
                  <a:lnTo>
                    <a:pt x="1003406" y="1093835"/>
                  </a:lnTo>
                  <a:lnTo>
                    <a:pt x="1042318" y="1118228"/>
                  </a:lnTo>
                  <a:lnTo>
                    <a:pt x="1079695" y="1144737"/>
                  </a:lnTo>
                  <a:lnTo>
                    <a:pt x="1115453" y="1173278"/>
                  </a:lnTo>
                  <a:lnTo>
                    <a:pt x="1149509" y="1203764"/>
                  </a:lnTo>
                  <a:lnTo>
                    <a:pt x="1181780" y="1236109"/>
                  </a:lnTo>
                  <a:lnTo>
                    <a:pt x="1212182" y="1270227"/>
                  </a:lnTo>
                  <a:lnTo>
                    <a:pt x="1240631" y="1306033"/>
                  </a:lnTo>
                  <a:lnTo>
                    <a:pt x="1267044" y="1343440"/>
                  </a:lnTo>
                  <a:lnTo>
                    <a:pt x="1291338" y="1382363"/>
                  </a:lnTo>
                  <a:lnTo>
                    <a:pt x="1313430" y="1422716"/>
                  </a:lnTo>
                  <a:lnTo>
                    <a:pt x="1333234" y="1464413"/>
                  </a:lnTo>
                  <a:lnTo>
                    <a:pt x="1350669" y="1507367"/>
                  </a:lnTo>
                  <a:lnTo>
                    <a:pt x="1365651" y="1551494"/>
                  </a:lnTo>
                  <a:lnTo>
                    <a:pt x="1378096" y="1596706"/>
                  </a:lnTo>
                  <a:lnTo>
                    <a:pt x="1387924" y="1642943"/>
                  </a:lnTo>
                  <a:lnTo>
                    <a:pt x="1395042" y="1690046"/>
                  </a:lnTo>
                  <a:lnTo>
                    <a:pt x="1399376" y="1738001"/>
                  </a:lnTo>
                  <a:lnTo>
                    <a:pt x="1400839" y="1786699"/>
                  </a:lnTo>
                  <a:lnTo>
                    <a:pt x="1399365" y="1835395"/>
                  </a:lnTo>
                  <a:lnTo>
                    <a:pt x="1395001" y="1883349"/>
                  </a:lnTo>
                  <a:lnTo>
                    <a:pt x="1387833" y="1930475"/>
                  </a:lnTo>
                  <a:lnTo>
                    <a:pt x="1377947" y="1976687"/>
                  </a:lnTo>
                  <a:lnTo>
                    <a:pt x="1365429" y="2021898"/>
                  </a:lnTo>
                  <a:lnTo>
                    <a:pt x="1350364" y="2066024"/>
                  </a:lnTo>
                  <a:lnTo>
                    <a:pt x="1332838" y="2108978"/>
                  </a:lnTo>
                  <a:lnTo>
                    <a:pt x="1321253" y="2133250"/>
                  </a:lnTo>
                  <a:lnTo>
                    <a:pt x="2351597" y="2133250"/>
                  </a:lnTo>
                  <a:lnTo>
                    <a:pt x="2362587" y="2071856"/>
                  </a:lnTo>
                  <a:lnTo>
                    <a:pt x="2369351" y="2025220"/>
                  </a:lnTo>
                  <a:lnTo>
                    <a:pt x="2374899" y="1978205"/>
                  </a:lnTo>
                  <a:lnTo>
                    <a:pt x="2379236" y="1930475"/>
                  </a:lnTo>
                  <a:lnTo>
                    <a:pt x="2382278" y="1883109"/>
                  </a:lnTo>
                  <a:lnTo>
                    <a:pt x="2384077" y="1835060"/>
                  </a:lnTo>
                  <a:lnTo>
                    <a:pt x="2384593" y="1786699"/>
                  </a:lnTo>
                  <a:lnTo>
                    <a:pt x="2383932" y="1738001"/>
                  </a:lnTo>
                  <a:lnTo>
                    <a:pt x="2382034" y="1690542"/>
                  </a:lnTo>
                  <a:lnTo>
                    <a:pt x="2378857" y="1642919"/>
                  </a:lnTo>
                  <a:lnTo>
                    <a:pt x="2374443" y="1595683"/>
                  </a:lnTo>
                  <a:lnTo>
                    <a:pt x="2368801" y="1548782"/>
                  </a:lnTo>
                  <a:lnTo>
                    <a:pt x="2361950" y="1502254"/>
                  </a:lnTo>
                  <a:lnTo>
                    <a:pt x="2353906" y="1456116"/>
                  </a:lnTo>
                  <a:lnTo>
                    <a:pt x="2344685" y="1410385"/>
                  </a:lnTo>
                  <a:lnTo>
                    <a:pt x="2334303" y="1365077"/>
                  </a:lnTo>
                  <a:lnTo>
                    <a:pt x="2322777" y="1320208"/>
                  </a:lnTo>
                  <a:lnTo>
                    <a:pt x="2310123" y="1275795"/>
                  </a:lnTo>
                  <a:lnTo>
                    <a:pt x="2296357" y="1231855"/>
                  </a:lnTo>
                  <a:lnTo>
                    <a:pt x="2281496" y="1188404"/>
                  </a:lnTo>
                  <a:lnTo>
                    <a:pt x="2265555" y="1145458"/>
                  </a:lnTo>
                  <a:lnTo>
                    <a:pt x="2248551" y="1103034"/>
                  </a:lnTo>
                  <a:lnTo>
                    <a:pt x="2230500" y="1061148"/>
                  </a:lnTo>
                  <a:lnTo>
                    <a:pt x="2211418" y="1019816"/>
                  </a:lnTo>
                  <a:lnTo>
                    <a:pt x="2193632" y="983742"/>
                  </a:lnTo>
                  <a:close/>
                </a:path>
                <a:path w="2385060" h="2133600">
                  <a:moveTo>
                    <a:pt x="597894" y="0"/>
                  </a:moveTo>
                  <a:lnTo>
                    <a:pt x="549662" y="644"/>
                  </a:lnTo>
                  <a:lnTo>
                    <a:pt x="501737" y="2567"/>
                  </a:lnTo>
                  <a:lnTo>
                    <a:pt x="454137" y="5752"/>
                  </a:lnTo>
                  <a:lnTo>
                    <a:pt x="406878" y="10182"/>
                  </a:lnTo>
                  <a:lnTo>
                    <a:pt x="359977" y="15841"/>
                  </a:lnTo>
                  <a:lnTo>
                    <a:pt x="313449" y="22713"/>
                  </a:lnTo>
                  <a:lnTo>
                    <a:pt x="267311" y="30781"/>
                  </a:lnTo>
                  <a:lnTo>
                    <a:pt x="221580" y="40028"/>
                  </a:lnTo>
                  <a:lnTo>
                    <a:pt x="176272" y="50438"/>
                  </a:lnTo>
                  <a:lnTo>
                    <a:pt x="131403" y="61996"/>
                  </a:lnTo>
                  <a:lnTo>
                    <a:pt x="86990" y="74683"/>
                  </a:lnTo>
                  <a:lnTo>
                    <a:pt x="43050" y="88485"/>
                  </a:lnTo>
                  <a:lnTo>
                    <a:pt x="0" y="103246"/>
                  </a:lnTo>
                  <a:lnTo>
                    <a:pt x="0" y="1252863"/>
                  </a:lnTo>
                  <a:lnTo>
                    <a:pt x="14970" y="1236109"/>
                  </a:lnTo>
                  <a:lnTo>
                    <a:pt x="47315" y="1203764"/>
                  </a:lnTo>
                  <a:lnTo>
                    <a:pt x="81433" y="1173278"/>
                  </a:lnTo>
                  <a:lnTo>
                    <a:pt x="117238" y="1144737"/>
                  </a:lnTo>
                  <a:lnTo>
                    <a:pt x="154645" y="1118228"/>
                  </a:lnTo>
                  <a:lnTo>
                    <a:pt x="193567" y="1093835"/>
                  </a:lnTo>
                  <a:lnTo>
                    <a:pt x="233919" y="1071645"/>
                  </a:lnTo>
                  <a:lnTo>
                    <a:pt x="275615" y="1051744"/>
                  </a:lnTo>
                  <a:lnTo>
                    <a:pt x="318569" y="1034218"/>
                  </a:lnTo>
                  <a:lnTo>
                    <a:pt x="362694" y="1019153"/>
                  </a:lnTo>
                  <a:lnTo>
                    <a:pt x="407906" y="1006634"/>
                  </a:lnTo>
                  <a:lnTo>
                    <a:pt x="454118" y="996747"/>
                  </a:lnTo>
                  <a:lnTo>
                    <a:pt x="501243" y="989579"/>
                  </a:lnTo>
                  <a:lnTo>
                    <a:pt x="549198" y="985215"/>
                  </a:lnTo>
                  <a:lnTo>
                    <a:pt x="597894" y="983742"/>
                  </a:lnTo>
                  <a:lnTo>
                    <a:pt x="2193632" y="983742"/>
                  </a:lnTo>
                  <a:lnTo>
                    <a:pt x="2191322" y="979056"/>
                  </a:lnTo>
                  <a:lnTo>
                    <a:pt x="2170228" y="938883"/>
                  </a:lnTo>
                  <a:lnTo>
                    <a:pt x="2148151" y="899314"/>
                  </a:lnTo>
                  <a:lnTo>
                    <a:pt x="2125109" y="860366"/>
                  </a:lnTo>
                  <a:lnTo>
                    <a:pt x="2101118" y="822055"/>
                  </a:lnTo>
                  <a:lnTo>
                    <a:pt x="2076193" y="784397"/>
                  </a:lnTo>
                  <a:lnTo>
                    <a:pt x="2050351" y="747408"/>
                  </a:lnTo>
                  <a:lnTo>
                    <a:pt x="2023608" y="711106"/>
                  </a:lnTo>
                  <a:lnTo>
                    <a:pt x="1995981" y="675507"/>
                  </a:lnTo>
                  <a:lnTo>
                    <a:pt x="1967485" y="640627"/>
                  </a:lnTo>
                  <a:lnTo>
                    <a:pt x="1938138" y="606482"/>
                  </a:lnTo>
                  <a:lnTo>
                    <a:pt x="1907954" y="573089"/>
                  </a:lnTo>
                  <a:lnTo>
                    <a:pt x="1876951" y="540465"/>
                  </a:lnTo>
                  <a:lnTo>
                    <a:pt x="1845144" y="508625"/>
                  </a:lnTo>
                  <a:lnTo>
                    <a:pt x="1812551" y="477587"/>
                  </a:lnTo>
                  <a:lnTo>
                    <a:pt x="1779186" y="447367"/>
                  </a:lnTo>
                  <a:lnTo>
                    <a:pt x="1745067" y="417981"/>
                  </a:lnTo>
                  <a:lnTo>
                    <a:pt x="1710209" y="389446"/>
                  </a:lnTo>
                  <a:lnTo>
                    <a:pt x="1674629" y="361778"/>
                  </a:lnTo>
                  <a:lnTo>
                    <a:pt x="1638343" y="334993"/>
                  </a:lnTo>
                  <a:lnTo>
                    <a:pt x="1601367" y="309109"/>
                  </a:lnTo>
                  <a:lnTo>
                    <a:pt x="1563718" y="284141"/>
                  </a:lnTo>
                  <a:lnTo>
                    <a:pt x="1525411" y="260106"/>
                  </a:lnTo>
                  <a:lnTo>
                    <a:pt x="1486464" y="237020"/>
                  </a:lnTo>
                  <a:lnTo>
                    <a:pt x="1446891" y="214900"/>
                  </a:lnTo>
                  <a:lnTo>
                    <a:pt x="1406710" y="193762"/>
                  </a:lnTo>
                  <a:lnTo>
                    <a:pt x="1365937" y="173623"/>
                  </a:lnTo>
                  <a:lnTo>
                    <a:pt x="1324587" y="154499"/>
                  </a:lnTo>
                  <a:lnTo>
                    <a:pt x="1282678" y="136407"/>
                  </a:lnTo>
                  <a:lnTo>
                    <a:pt x="1240225" y="119363"/>
                  </a:lnTo>
                  <a:lnTo>
                    <a:pt x="1197245" y="103383"/>
                  </a:lnTo>
                  <a:lnTo>
                    <a:pt x="1153753" y="88485"/>
                  </a:lnTo>
                  <a:lnTo>
                    <a:pt x="1109767" y="74683"/>
                  </a:lnTo>
                  <a:lnTo>
                    <a:pt x="1065302" y="61996"/>
                  </a:lnTo>
                  <a:lnTo>
                    <a:pt x="1020374" y="50438"/>
                  </a:lnTo>
                  <a:lnTo>
                    <a:pt x="975000" y="40028"/>
                  </a:lnTo>
                  <a:lnTo>
                    <a:pt x="929197" y="30781"/>
                  </a:lnTo>
                  <a:lnTo>
                    <a:pt x="882979" y="22713"/>
                  </a:lnTo>
                  <a:lnTo>
                    <a:pt x="836364" y="15841"/>
                  </a:lnTo>
                  <a:lnTo>
                    <a:pt x="789368" y="10182"/>
                  </a:lnTo>
                  <a:lnTo>
                    <a:pt x="742006" y="5752"/>
                  </a:lnTo>
                  <a:lnTo>
                    <a:pt x="694296" y="2567"/>
                  </a:lnTo>
                  <a:lnTo>
                    <a:pt x="646253" y="644"/>
                  </a:lnTo>
                  <a:lnTo>
                    <a:pt x="597894" y="0"/>
                  </a:lnTo>
                  <a:close/>
                </a:path>
              </a:pathLst>
            </a:custGeom>
            <a:solidFill>
              <a:srgbClr val="E86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26430" y="0"/>
              <a:ext cx="2607310" cy="1504950"/>
            </a:xfrm>
            <a:custGeom>
              <a:avLst/>
              <a:gdLst/>
              <a:ahLst/>
              <a:cxnLst/>
              <a:rect l="l" t="t" r="r" b="b"/>
              <a:pathLst>
                <a:path w="2607310" h="1504950">
                  <a:moveTo>
                    <a:pt x="2607080" y="0"/>
                  </a:moveTo>
                  <a:lnTo>
                    <a:pt x="723315" y="0"/>
                  </a:lnTo>
                  <a:lnTo>
                    <a:pt x="722550" y="380"/>
                  </a:lnTo>
                  <a:lnTo>
                    <a:pt x="681247" y="19547"/>
                  </a:lnTo>
                  <a:lnTo>
                    <a:pt x="639343" y="37611"/>
                  </a:lnTo>
                  <a:lnTo>
                    <a:pt x="596857" y="54555"/>
                  </a:lnTo>
                  <a:lnTo>
                    <a:pt x="553807" y="70359"/>
                  </a:lnTo>
                  <a:lnTo>
                    <a:pt x="510212" y="85006"/>
                  </a:lnTo>
                  <a:lnTo>
                    <a:pt x="466091" y="98477"/>
                  </a:lnTo>
                  <a:lnTo>
                    <a:pt x="421461" y="110752"/>
                  </a:lnTo>
                  <a:lnTo>
                    <a:pt x="376342" y="121815"/>
                  </a:lnTo>
                  <a:lnTo>
                    <a:pt x="330752" y="131645"/>
                  </a:lnTo>
                  <a:lnTo>
                    <a:pt x="284710" y="140225"/>
                  </a:lnTo>
                  <a:lnTo>
                    <a:pt x="238234" y="147536"/>
                  </a:lnTo>
                  <a:lnTo>
                    <a:pt x="191343" y="153559"/>
                  </a:lnTo>
                  <a:lnTo>
                    <a:pt x="144055" y="158277"/>
                  </a:lnTo>
                  <a:lnTo>
                    <a:pt x="96389" y="161669"/>
                  </a:lnTo>
                  <a:lnTo>
                    <a:pt x="48363" y="163718"/>
                  </a:lnTo>
                  <a:lnTo>
                    <a:pt x="0" y="164405"/>
                  </a:lnTo>
                  <a:lnTo>
                    <a:pt x="0" y="1504695"/>
                  </a:lnTo>
                  <a:lnTo>
                    <a:pt x="48324" y="1504319"/>
                  </a:lnTo>
                  <a:lnTo>
                    <a:pt x="96468" y="1503183"/>
                  </a:lnTo>
                  <a:lnTo>
                    <a:pt x="144422" y="1501295"/>
                  </a:lnTo>
                  <a:lnTo>
                    <a:pt x="192182" y="1498663"/>
                  </a:lnTo>
                  <a:lnTo>
                    <a:pt x="239740" y="1495291"/>
                  </a:lnTo>
                  <a:lnTo>
                    <a:pt x="287092" y="1491185"/>
                  </a:lnTo>
                  <a:lnTo>
                    <a:pt x="334233" y="1486352"/>
                  </a:lnTo>
                  <a:lnTo>
                    <a:pt x="381155" y="1480795"/>
                  </a:lnTo>
                  <a:lnTo>
                    <a:pt x="427854" y="1474523"/>
                  </a:lnTo>
                  <a:lnTo>
                    <a:pt x="474324" y="1467539"/>
                  </a:lnTo>
                  <a:lnTo>
                    <a:pt x="520560" y="1459849"/>
                  </a:lnTo>
                  <a:lnTo>
                    <a:pt x="566555" y="1451460"/>
                  </a:lnTo>
                  <a:lnTo>
                    <a:pt x="612304" y="1442377"/>
                  </a:lnTo>
                  <a:lnTo>
                    <a:pt x="657801" y="1432605"/>
                  </a:lnTo>
                  <a:lnTo>
                    <a:pt x="703040" y="1422151"/>
                  </a:lnTo>
                  <a:lnTo>
                    <a:pt x="748017" y="1411019"/>
                  </a:lnTo>
                  <a:lnTo>
                    <a:pt x="792725" y="1399216"/>
                  </a:lnTo>
                  <a:lnTo>
                    <a:pt x="837158" y="1386748"/>
                  </a:lnTo>
                  <a:lnTo>
                    <a:pt x="881312" y="1373619"/>
                  </a:lnTo>
                  <a:lnTo>
                    <a:pt x="925180" y="1359836"/>
                  </a:lnTo>
                  <a:lnTo>
                    <a:pt x="968756" y="1345405"/>
                  </a:lnTo>
                  <a:lnTo>
                    <a:pt x="1012035" y="1330330"/>
                  </a:lnTo>
                  <a:lnTo>
                    <a:pt x="1055011" y="1314618"/>
                  </a:lnTo>
                  <a:lnTo>
                    <a:pt x="1097679" y="1298274"/>
                  </a:lnTo>
                  <a:lnTo>
                    <a:pt x="1140033" y="1281304"/>
                  </a:lnTo>
                  <a:lnTo>
                    <a:pt x="1182067" y="1263714"/>
                  </a:lnTo>
                  <a:lnTo>
                    <a:pt x="1223775" y="1245509"/>
                  </a:lnTo>
                  <a:lnTo>
                    <a:pt x="1265153" y="1226696"/>
                  </a:lnTo>
                  <a:lnTo>
                    <a:pt x="1306193" y="1207278"/>
                  </a:lnTo>
                  <a:lnTo>
                    <a:pt x="1346891" y="1187264"/>
                  </a:lnTo>
                  <a:lnTo>
                    <a:pt x="1387241" y="1166657"/>
                  </a:lnTo>
                  <a:lnTo>
                    <a:pt x="1427237" y="1145464"/>
                  </a:lnTo>
                  <a:lnTo>
                    <a:pt x="1466874" y="1123690"/>
                  </a:lnTo>
                  <a:lnTo>
                    <a:pt x="1506146" y="1101341"/>
                  </a:lnTo>
                  <a:lnTo>
                    <a:pt x="1545046" y="1078423"/>
                  </a:lnTo>
                  <a:lnTo>
                    <a:pt x="1583570" y="1054941"/>
                  </a:lnTo>
                  <a:lnTo>
                    <a:pt x="1621712" y="1030902"/>
                  </a:lnTo>
                  <a:lnTo>
                    <a:pt x="1659467" y="1006310"/>
                  </a:lnTo>
                  <a:lnTo>
                    <a:pt x="1696827" y="981171"/>
                  </a:lnTo>
                  <a:lnTo>
                    <a:pt x="1733789" y="955491"/>
                  </a:lnTo>
                  <a:lnTo>
                    <a:pt x="1770345" y="929276"/>
                  </a:lnTo>
                  <a:lnTo>
                    <a:pt x="1806491" y="902532"/>
                  </a:lnTo>
                  <a:lnTo>
                    <a:pt x="1842221" y="875264"/>
                  </a:lnTo>
                  <a:lnTo>
                    <a:pt x="1877529" y="847477"/>
                  </a:lnTo>
                  <a:lnTo>
                    <a:pt x="1912410" y="819178"/>
                  </a:lnTo>
                  <a:lnTo>
                    <a:pt x="1946857" y="790371"/>
                  </a:lnTo>
                  <a:lnTo>
                    <a:pt x="1980865" y="761064"/>
                  </a:lnTo>
                  <a:lnTo>
                    <a:pt x="2014429" y="731261"/>
                  </a:lnTo>
                  <a:lnTo>
                    <a:pt x="2047543" y="700968"/>
                  </a:lnTo>
                  <a:lnTo>
                    <a:pt x="2080201" y="670190"/>
                  </a:lnTo>
                  <a:lnTo>
                    <a:pt x="2112397" y="638935"/>
                  </a:lnTo>
                  <a:lnTo>
                    <a:pt x="2144126" y="607206"/>
                  </a:lnTo>
                  <a:lnTo>
                    <a:pt x="2175382" y="575010"/>
                  </a:lnTo>
                  <a:lnTo>
                    <a:pt x="2206159" y="542352"/>
                  </a:lnTo>
                  <a:lnTo>
                    <a:pt x="2236452" y="509239"/>
                  </a:lnTo>
                  <a:lnTo>
                    <a:pt x="2266256" y="475675"/>
                  </a:lnTo>
                  <a:lnTo>
                    <a:pt x="2295563" y="441667"/>
                  </a:lnTo>
                  <a:lnTo>
                    <a:pt x="2324370" y="407220"/>
                  </a:lnTo>
                  <a:lnTo>
                    <a:pt x="2352669" y="372340"/>
                  </a:lnTo>
                  <a:lnTo>
                    <a:pt x="2380456" y="337032"/>
                  </a:lnTo>
                  <a:lnTo>
                    <a:pt x="2407725" y="301302"/>
                  </a:lnTo>
                  <a:lnTo>
                    <a:pt x="2434469" y="265156"/>
                  </a:lnTo>
                  <a:lnTo>
                    <a:pt x="2460684" y="228600"/>
                  </a:lnTo>
                  <a:lnTo>
                    <a:pt x="2486364" y="191638"/>
                  </a:lnTo>
                  <a:lnTo>
                    <a:pt x="2511503" y="154278"/>
                  </a:lnTo>
                  <a:lnTo>
                    <a:pt x="2536095" y="116524"/>
                  </a:lnTo>
                  <a:lnTo>
                    <a:pt x="2560135" y="78382"/>
                  </a:lnTo>
                  <a:lnTo>
                    <a:pt x="2583617" y="39858"/>
                  </a:lnTo>
                  <a:lnTo>
                    <a:pt x="2606535" y="958"/>
                  </a:lnTo>
                  <a:lnTo>
                    <a:pt x="2607080" y="0"/>
                  </a:lnTo>
                  <a:close/>
                </a:path>
              </a:pathLst>
            </a:custGeom>
            <a:solidFill>
              <a:srgbClr val="6D2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670774" y="0"/>
              <a:ext cx="3617595" cy="2365375"/>
            </a:xfrm>
            <a:custGeom>
              <a:avLst/>
              <a:gdLst/>
              <a:ahLst/>
              <a:cxnLst/>
              <a:rect l="l" t="t" r="r" b="b"/>
              <a:pathLst>
                <a:path w="3617594" h="2365375">
                  <a:moveTo>
                    <a:pt x="2501670" y="0"/>
                  </a:moveTo>
                  <a:lnTo>
                    <a:pt x="1095480" y="0"/>
                  </a:lnTo>
                  <a:lnTo>
                    <a:pt x="1056048" y="16196"/>
                  </a:lnTo>
                  <a:lnTo>
                    <a:pt x="1014978" y="34205"/>
                  </a:lnTo>
                  <a:lnTo>
                    <a:pt x="974350" y="53169"/>
                  </a:lnTo>
                  <a:lnTo>
                    <a:pt x="934183" y="73080"/>
                  </a:lnTo>
                  <a:lnTo>
                    <a:pt x="894495" y="93928"/>
                  </a:lnTo>
                  <a:lnTo>
                    <a:pt x="855304" y="115705"/>
                  </a:lnTo>
                  <a:lnTo>
                    <a:pt x="816628" y="138401"/>
                  </a:lnTo>
                  <a:lnTo>
                    <a:pt x="778485" y="162009"/>
                  </a:lnTo>
                  <a:lnTo>
                    <a:pt x="740892" y="186518"/>
                  </a:lnTo>
                  <a:lnTo>
                    <a:pt x="703869" y="211920"/>
                  </a:lnTo>
                  <a:lnTo>
                    <a:pt x="667433" y="238205"/>
                  </a:lnTo>
                  <a:lnTo>
                    <a:pt x="631602" y="265366"/>
                  </a:lnTo>
                  <a:lnTo>
                    <a:pt x="596393" y="293393"/>
                  </a:lnTo>
                  <a:lnTo>
                    <a:pt x="561826" y="322277"/>
                  </a:lnTo>
                  <a:lnTo>
                    <a:pt x="527918" y="352010"/>
                  </a:lnTo>
                  <a:lnTo>
                    <a:pt x="494687" y="382581"/>
                  </a:lnTo>
                  <a:lnTo>
                    <a:pt x="462151" y="413984"/>
                  </a:lnTo>
                  <a:lnTo>
                    <a:pt x="430329" y="446207"/>
                  </a:lnTo>
                  <a:lnTo>
                    <a:pt x="399237" y="479243"/>
                  </a:lnTo>
                  <a:lnTo>
                    <a:pt x="368894" y="513082"/>
                  </a:lnTo>
                  <a:lnTo>
                    <a:pt x="339319" y="547717"/>
                  </a:lnTo>
                  <a:lnTo>
                    <a:pt x="310529" y="583137"/>
                  </a:lnTo>
                  <a:lnTo>
                    <a:pt x="282542" y="619333"/>
                  </a:lnTo>
                  <a:lnTo>
                    <a:pt x="255376" y="656298"/>
                  </a:lnTo>
                  <a:lnTo>
                    <a:pt x="229050" y="694021"/>
                  </a:lnTo>
                  <a:lnTo>
                    <a:pt x="203580" y="732495"/>
                  </a:lnTo>
                  <a:lnTo>
                    <a:pt x="178986" y="771709"/>
                  </a:lnTo>
                  <a:lnTo>
                    <a:pt x="155286" y="811656"/>
                  </a:lnTo>
                  <a:lnTo>
                    <a:pt x="132496" y="852326"/>
                  </a:lnTo>
                  <a:lnTo>
                    <a:pt x="110636" y="893710"/>
                  </a:lnTo>
                  <a:lnTo>
                    <a:pt x="89723" y="935800"/>
                  </a:lnTo>
                  <a:lnTo>
                    <a:pt x="69776" y="978586"/>
                  </a:lnTo>
                  <a:lnTo>
                    <a:pt x="50812" y="1022059"/>
                  </a:lnTo>
                  <a:lnTo>
                    <a:pt x="32849" y="1066211"/>
                  </a:lnTo>
                  <a:lnTo>
                    <a:pt x="15905" y="1111033"/>
                  </a:lnTo>
                  <a:lnTo>
                    <a:pt x="0" y="1156515"/>
                  </a:lnTo>
                  <a:lnTo>
                    <a:pt x="3599764" y="2365199"/>
                  </a:lnTo>
                  <a:lnTo>
                    <a:pt x="3614531" y="2319335"/>
                  </a:lnTo>
                  <a:lnTo>
                    <a:pt x="3617225" y="2310194"/>
                  </a:lnTo>
                  <a:lnTo>
                    <a:pt x="3617225" y="1212352"/>
                  </a:lnTo>
                  <a:lnTo>
                    <a:pt x="3595532" y="1145013"/>
                  </a:lnTo>
                  <a:lnTo>
                    <a:pt x="3580417" y="1102807"/>
                  </a:lnTo>
                  <a:lnTo>
                    <a:pt x="3564319" y="1060987"/>
                  </a:lnTo>
                  <a:lnTo>
                    <a:pt x="3547247" y="1019572"/>
                  </a:lnTo>
                  <a:lnTo>
                    <a:pt x="3529210" y="978580"/>
                  </a:lnTo>
                  <a:lnTo>
                    <a:pt x="3510217" y="938028"/>
                  </a:lnTo>
                  <a:lnTo>
                    <a:pt x="3490275" y="897935"/>
                  </a:lnTo>
                  <a:lnTo>
                    <a:pt x="3469396" y="858319"/>
                  </a:lnTo>
                  <a:lnTo>
                    <a:pt x="3447586" y="819197"/>
                  </a:lnTo>
                  <a:lnTo>
                    <a:pt x="3424855" y="780587"/>
                  </a:lnTo>
                  <a:lnTo>
                    <a:pt x="3401212" y="742507"/>
                  </a:lnTo>
                  <a:lnTo>
                    <a:pt x="3376665" y="704976"/>
                  </a:lnTo>
                  <a:lnTo>
                    <a:pt x="3351224" y="668012"/>
                  </a:lnTo>
                  <a:lnTo>
                    <a:pt x="3324898" y="631631"/>
                  </a:lnTo>
                  <a:lnTo>
                    <a:pt x="3297694" y="595853"/>
                  </a:lnTo>
                  <a:lnTo>
                    <a:pt x="3269622" y="560694"/>
                  </a:lnTo>
                  <a:lnTo>
                    <a:pt x="3240692" y="526174"/>
                  </a:lnTo>
                  <a:lnTo>
                    <a:pt x="3210911" y="492310"/>
                  </a:lnTo>
                  <a:lnTo>
                    <a:pt x="3180288" y="459119"/>
                  </a:lnTo>
                  <a:lnTo>
                    <a:pt x="3148833" y="426621"/>
                  </a:lnTo>
                  <a:lnTo>
                    <a:pt x="3116554" y="394832"/>
                  </a:lnTo>
                  <a:lnTo>
                    <a:pt x="3083460" y="363771"/>
                  </a:lnTo>
                  <a:lnTo>
                    <a:pt x="3049560" y="333456"/>
                  </a:lnTo>
                  <a:lnTo>
                    <a:pt x="3014863" y="303905"/>
                  </a:lnTo>
                  <a:lnTo>
                    <a:pt x="2979377" y="275135"/>
                  </a:lnTo>
                  <a:lnTo>
                    <a:pt x="2943112" y="247165"/>
                  </a:lnTo>
                  <a:lnTo>
                    <a:pt x="2906076" y="220012"/>
                  </a:lnTo>
                  <a:lnTo>
                    <a:pt x="2868278" y="193695"/>
                  </a:lnTo>
                  <a:lnTo>
                    <a:pt x="2829727" y="168231"/>
                  </a:lnTo>
                  <a:lnTo>
                    <a:pt x="2790432" y="143639"/>
                  </a:lnTo>
                  <a:lnTo>
                    <a:pt x="2750401" y="119936"/>
                  </a:lnTo>
                  <a:lnTo>
                    <a:pt x="2709644" y="97140"/>
                  </a:lnTo>
                  <a:lnTo>
                    <a:pt x="2668169" y="75269"/>
                  </a:lnTo>
                  <a:lnTo>
                    <a:pt x="2625986" y="54342"/>
                  </a:lnTo>
                  <a:lnTo>
                    <a:pt x="2583102" y="34375"/>
                  </a:lnTo>
                  <a:lnTo>
                    <a:pt x="2539527" y="15388"/>
                  </a:lnTo>
                  <a:lnTo>
                    <a:pt x="2501670" y="0"/>
                  </a:lnTo>
                  <a:close/>
                </a:path>
              </a:pathLst>
            </a:custGeom>
            <a:solidFill>
              <a:srgbClr val="CC00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563238" y="1038071"/>
              <a:ext cx="781050" cy="1171575"/>
            </a:xfrm>
            <a:custGeom>
              <a:avLst/>
              <a:gdLst/>
              <a:ahLst/>
              <a:cxnLst/>
              <a:rect l="l" t="t" r="r" b="b"/>
              <a:pathLst>
                <a:path w="781050" h="1171575">
                  <a:moveTo>
                    <a:pt x="130175" y="0"/>
                  </a:moveTo>
                  <a:lnTo>
                    <a:pt x="0" y="0"/>
                  </a:lnTo>
                  <a:lnTo>
                    <a:pt x="0" y="1171575"/>
                  </a:lnTo>
                  <a:lnTo>
                    <a:pt x="130175" y="1171575"/>
                  </a:lnTo>
                  <a:lnTo>
                    <a:pt x="130175" y="0"/>
                  </a:lnTo>
                  <a:close/>
                </a:path>
                <a:path w="781050" h="1171575">
                  <a:moveTo>
                    <a:pt x="455612" y="0"/>
                  </a:moveTo>
                  <a:lnTo>
                    <a:pt x="325437" y="0"/>
                  </a:lnTo>
                  <a:lnTo>
                    <a:pt x="325437" y="1171575"/>
                  </a:lnTo>
                  <a:lnTo>
                    <a:pt x="455612" y="1171575"/>
                  </a:lnTo>
                  <a:lnTo>
                    <a:pt x="455612" y="0"/>
                  </a:lnTo>
                  <a:close/>
                </a:path>
                <a:path w="781050" h="1171575">
                  <a:moveTo>
                    <a:pt x="781050" y="0"/>
                  </a:moveTo>
                  <a:lnTo>
                    <a:pt x="650875" y="0"/>
                  </a:lnTo>
                  <a:lnTo>
                    <a:pt x="650875" y="1171575"/>
                  </a:lnTo>
                  <a:lnTo>
                    <a:pt x="781050" y="1171575"/>
                  </a:lnTo>
                  <a:lnTo>
                    <a:pt x="781050" y="0"/>
                  </a:lnTo>
                  <a:close/>
                </a:path>
              </a:pathLst>
            </a:custGeom>
            <a:solidFill>
              <a:srgbClr val="F5F5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748202" y="8268525"/>
              <a:ext cx="1539875" cy="1214755"/>
            </a:xfrm>
            <a:custGeom>
              <a:avLst/>
              <a:gdLst/>
              <a:ahLst/>
              <a:cxnLst/>
              <a:rect l="l" t="t" r="r" b="b"/>
              <a:pathLst>
                <a:path w="1539875" h="1214754">
                  <a:moveTo>
                    <a:pt x="1539798" y="1012024"/>
                  </a:moveTo>
                  <a:lnTo>
                    <a:pt x="0" y="1012024"/>
                  </a:lnTo>
                  <a:lnTo>
                    <a:pt x="0" y="1214437"/>
                  </a:lnTo>
                  <a:lnTo>
                    <a:pt x="1539798" y="1214437"/>
                  </a:lnTo>
                  <a:lnTo>
                    <a:pt x="1539798" y="1012024"/>
                  </a:lnTo>
                  <a:close/>
                </a:path>
                <a:path w="1539875" h="1214754">
                  <a:moveTo>
                    <a:pt x="1539798" y="506006"/>
                  </a:moveTo>
                  <a:lnTo>
                    <a:pt x="0" y="506006"/>
                  </a:lnTo>
                  <a:lnTo>
                    <a:pt x="0" y="708418"/>
                  </a:lnTo>
                  <a:lnTo>
                    <a:pt x="1539798" y="708418"/>
                  </a:lnTo>
                  <a:lnTo>
                    <a:pt x="1539798" y="506006"/>
                  </a:lnTo>
                  <a:close/>
                </a:path>
                <a:path w="1539875" h="1214754">
                  <a:moveTo>
                    <a:pt x="1539798" y="0"/>
                  </a:moveTo>
                  <a:lnTo>
                    <a:pt x="0" y="0"/>
                  </a:lnTo>
                  <a:lnTo>
                    <a:pt x="0" y="202399"/>
                  </a:lnTo>
                  <a:lnTo>
                    <a:pt x="1539798" y="202399"/>
                  </a:lnTo>
                  <a:lnTo>
                    <a:pt x="1539798" y="0"/>
                  </a:lnTo>
                  <a:close/>
                </a:path>
              </a:pathLst>
            </a:custGeom>
            <a:solidFill>
              <a:srgbClr val="FCBD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97721" y="3231146"/>
              <a:ext cx="13096866" cy="564831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37217" y="2101423"/>
              <a:ext cx="12257366" cy="572274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753652" y="2103907"/>
            <a:ext cx="238315" cy="552450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762E05CF-D1DF-40E1-BFA7-1D16A8CD1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813302" y="172464"/>
              <a:ext cx="15868650" cy="9937750"/>
            </a:xfrm>
            <a:custGeom>
              <a:avLst/>
              <a:gdLst/>
              <a:ahLst/>
              <a:cxnLst/>
              <a:rect l="l" t="t" r="r" b="b"/>
              <a:pathLst>
                <a:path w="15868650" h="9937750">
                  <a:moveTo>
                    <a:pt x="2354433" y="0"/>
                  </a:moveTo>
                  <a:lnTo>
                    <a:pt x="2285180" y="546"/>
                  </a:lnTo>
                  <a:lnTo>
                    <a:pt x="2213398" y="2434"/>
                  </a:lnTo>
                  <a:lnTo>
                    <a:pt x="2139377" y="5823"/>
                  </a:lnTo>
                  <a:lnTo>
                    <a:pt x="2063404" y="10872"/>
                  </a:lnTo>
                  <a:lnTo>
                    <a:pt x="2024775" y="14069"/>
                  </a:lnTo>
                  <a:lnTo>
                    <a:pt x="1985766" y="17740"/>
                  </a:lnTo>
                  <a:lnTo>
                    <a:pt x="1946414" y="21906"/>
                  </a:lnTo>
                  <a:lnTo>
                    <a:pt x="1906753" y="26586"/>
                  </a:lnTo>
                  <a:lnTo>
                    <a:pt x="1866820" y="31800"/>
                  </a:lnTo>
                  <a:lnTo>
                    <a:pt x="1826651" y="37568"/>
                  </a:lnTo>
                  <a:lnTo>
                    <a:pt x="1786282" y="43911"/>
                  </a:lnTo>
                  <a:lnTo>
                    <a:pt x="1745748" y="50847"/>
                  </a:lnTo>
                  <a:lnTo>
                    <a:pt x="1705087" y="58397"/>
                  </a:lnTo>
                  <a:lnTo>
                    <a:pt x="1664334" y="66580"/>
                  </a:lnTo>
                  <a:lnTo>
                    <a:pt x="1623524" y="75418"/>
                  </a:lnTo>
                  <a:lnTo>
                    <a:pt x="1582694" y="84928"/>
                  </a:lnTo>
                  <a:lnTo>
                    <a:pt x="1541881" y="95132"/>
                  </a:lnTo>
                  <a:lnTo>
                    <a:pt x="1501119" y="106049"/>
                  </a:lnTo>
                  <a:lnTo>
                    <a:pt x="1460444" y="117699"/>
                  </a:lnTo>
                  <a:lnTo>
                    <a:pt x="1419894" y="130101"/>
                  </a:lnTo>
                  <a:lnTo>
                    <a:pt x="1379504" y="143277"/>
                  </a:lnTo>
                  <a:lnTo>
                    <a:pt x="1339309" y="157245"/>
                  </a:lnTo>
                  <a:lnTo>
                    <a:pt x="1299346" y="172026"/>
                  </a:lnTo>
                  <a:lnTo>
                    <a:pt x="1259651" y="187639"/>
                  </a:lnTo>
                  <a:lnTo>
                    <a:pt x="1220259" y="204105"/>
                  </a:lnTo>
                  <a:lnTo>
                    <a:pt x="1181208" y="221442"/>
                  </a:lnTo>
                  <a:lnTo>
                    <a:pt x="1142532" y="239672"/>
                  </a:lnTo>
                  <a:lnTo>
                    <a:pt x="1104268" y="258813"/>
                  </a:lnTo>
                  <a:lnTo>
                    <a:pt x="1066452" y="278887"/>
                  </a:lnTo>
                  <a:lnTo>
                    <a:pt x="1029119" y="299912"/>
                  </a:lnTo>
                  <a:lnTo>
                    <a:pt x="992306" y="321909"/>
                  </a:lnTo>
                  <a:lnTo>
                    <a:pt x="956049" y="344897"/>
                  </a:lnTo>
                  <a:lnTo>
                    <a:pt x="920384" y="368896"/>
                  </a:lnTo>
                  <a:lnTo>
                    <a:pt x="885346" y="393927"/>
                  </a:lnTo>
                  <a:lnTo>
                    <a:pt x="850972" y="420008"/>
                  </a:lnTo>
                  <a:lnTo>
                    <a:pt x="817298" y="447161"/>
                  </a:lnTo>
                  <a:lnTo>
                    <a:pt x="784359" y="475405"/>
                  </a:lnTo>
                  <a:lnTo>
                    <a:pt x="752192" y="504759"/>
                  </a:lnTo>
                  <a:lnTo>
                    <a:pt x="720833" y="535244"/>
                  </a:lnTo>
                  <a:lnTo>
                    <a:pt x="690317" y="566879"/>
                  </a:lnTo>
                  <a:lnTo>
                    <a:pt x="660681" y="599684"/>
                  </a:lnTo>
                  <a:lnTo>
                    <a:pt x="631960" y="633680"/>
                  </a:lnTo>
                  <a:lnTo>
                    <a:pt x="604191" y="668886"/>
                  </a:lnTo>
                  <a:lnTo>
                    <a:pt x="577410" y="705322"/>
                  </a:lnTo>
                  <a:lnTo>
                    <a:pt x="551652" y="743008"/>
                  </a:lnTo>
                  <a:lnTo>
                    <a:pt x="526954" y="781963"/>
                  </a:lnTo>
                  <a:lnTo>
                    <a:pt x="503352" y="822209"/>
                  </a:lnTo>
                  <a:lnTo>
                    <a:pt x="480881" y="863763"/>
                  </a:lnTo>
                  <a:lnTo>
                    <a:pt x="459577" y="906647"/>
                  </a:lnTo>
                  <a:lnTo>
                    <a:pt x="439478" y="950881"/>
                  </a:lnTo>
                  <a:lnTo>
                    <a:pt x="420617" y="996483"/>
                  </a:lnTo>
                  <a:lnTo>
                    <a:pt x="403033" y="1043474"/>
                  </a:lnTo>
                  <a:lnTo>
                    <a:pt x="386759" y="1091875"/>
                  </a:lnTo>
                  <a:lnTo>
                    <a:pt x="371834" y="1141704"/>
                  </a:lnTo>
                  <a:lnTo>
                    <a:pt x="358291" y="1192982"/>
                  </a:lnTo>
                  <a:lnTo>
                    <a:pt x="346169" y="1245728"/>
                  </a:lnTo>
                  <a:lnTo>
                    <a:pt x="335501" y="1299963"/>
                  </a:lnTo>
                  <a:lnTo>
                    <a:pt x="326325" y="1355706"/>
                  </a:lnTo>
                  <a:lnTo>
                    <a:pt x="318677" y="1412977"/>
                  </a:lnTo>
                  <a:lnTo>
                    <a:pt x="312592" y="1471796"/>
                  </a:lnTo>
                  <a:lnTo>
                    <a:pt x="308107" y="1532183"/>
                  </a:lnTo>
                  <a:lnTo>
                    <a:pt x="303081" y="1637005"/>
                  </a:lnTo>
                  <a:lnTo>
                    <a:pt x="295955" y="1735347"/>
                  </a:lnTo>
                  <a:lnTo>
                    <a:pt x="205656" y="2798581"/>
                  </a:lnTo>
                  <a:lnTo>
                    <a:pt x="165764" y="3300576"/>
                  </a:lnTo>
                  <a:lnTo>
                    <a:pt x="137192" y="3686442"/>
                  </a:lnTo>
                  <a:lnTo>
                    <a:pt x="113055" y="4036108"/>
                  </a:lnTo>
                  <a:lnTo>
                    <a:pt x="93619" y="4338814"/>
                  </a:lnTo>
                  <a:lnTo>
                    <a:pt x="75145" y="4650173"/>
                  </a:lnTo>
                  <a:lnTo>
                    <a:pt x="61279" y="4904460"/>
                  </a:lnTo>
                  <a:lnTo>
                    <a:pt x="48403" y="5162517"/>
                  </a:lnTo>
                  <a:lnTo>
                    <a:pt x="36684" y="5423558"/>
                  </a:lnTo>
                  <a:lnTo>
                    <a:pt x="28755" y="5620826"/>
                  </a:lnTo>
                  <a:lnTo>
                    <a:pt x="21641" y="5819000"/>
                  </a:lnTo>
                  <a:lnTo>
                    <a:pt x="15412" y="6017748"/>
                  </a:lnTo>
                  <a:lnTo>
                    <a:pt x="10138" y="6216739"/>
                  </a:lnTo>
                  <a:lnTo>
                    <a:pt x="5889" y="6415642"/>
                  </a:lnTo>
                  <a:lnTo>
                    <a:pt x="2737" y="6614125"/>
                  </a:lnTo>
                  <a:lnTo>
                    <a:pt x="1278" y="6746050"/>
                  </a:lnTo>
                  <a:lnTo>
                    <a:pt x="359" y="6877543"/>
                  </a:lnTo>
                  <a:lnTo>
                    <a:pt x="0" y="7008506"/>
                  </a:lnTo>
                  <a:lnTo>
                    <a:pt x="221" y="7138840"/>
                  </a:lnTo>
                  <a:lnTo>
                    <a:pt x="1043" y="7268448"/>
                  </a:lnTo>
                  <a:lnTo>
                    <a:pt x="2488" y="7397232"/>
                  </a:lnTo>
                  <a:lnTo>
                    <a:pt x="4576" y="7525092"/>
                  </a:lnTo>
                  <a:lnTo>
                    <a:pt x="7327" y="7651931"/>
                  </a:lnTo>
                  <a:lnTo>
                    <a:pt x="9990" y="7734602"/>
                  </a:lnTo>
                  <a:lnTo>
                    <a:pt x="13861" y="7815127"/>
                  </a:lnTo>
                  <a:lnTo>
                    <a:pt x="18915" y="7893535"/>
                  </a:lnTo>
                  <a:lnTo>
                    <a:pt x="25124" y="7969855"/>
                  </a:lnTo>
                  <a:lnTo>
                    <a:pt x="32463" y="8044115"/>
                  </a:lnTo>
                  <a:lnTo>
                    <a:pt x="40907" y="8116345"/>
                  </a:lnTo>
                  <a:lnTo>
                    <a:pt x="50429" y="8186573"/>
                  </a:lnTo>
                  <a:lnTo>
                    <a:pt x="61004" y="8254828"/>
                  </a:lnTo>
                  <a:lnTo>
                    <a:pt x="72605" y="8321138"/>
                  </a:lnTo>
                  <a:lnTo>
                    <a:pt x="85206" y="8385534"/>
                  </a:lnTo>
                  <a:lnTo>
                    <a:pt x="98781" y="8448043"/>
                  </a:lnTo>
                  <a:lnTo>
                    <a:pt x="113305" y="8508694"/>
                  </a:lnTo>
                  <a:lnTo>
                    <a:pt x="128752" y="8567516"/>
                  </a:lnTo>
                  <a:lnTo>
                    <a:pt x="145095" y="8624538"/>
                  </a:lnTo>
                  <a:lnTo>
                    <a:pt x="162309" y="8679789"/>
                  </a:lnTo>
                  <a:lnTo>
                    <a:pt x="180367" y="8733297"/>
                  </a:lnTo>
                  <a:lnTo>
                    <a:pt x="199244" y="8785092"/>
                  </a:lnTo>
                  <a:lnTo>
                    <a:pt x="218914" y="8835202"/>
                  </a:lnTo>
                  <a:lnTo>
                    <a:pt x="239350" y="8883656"/>
                  </a:lnTo>
                  <a:lnTo>
                    <a:pt x="260527" y="8930482"/>
                  </a:lnTo>
                  <a:lnTo>
                    <a:pt x="282419" y="8975710"/>
                  </a:lnTo>
                  <a:lnTo>
                    <a:pt x="305000" y="9019369"/>
                  </a:lnTo>
                  <a:lnTo>
                    <a:pt x="328243" y="9061486"/>
                  </a:lnTo>
                  <a:lnTo>
                    <a:pt x="352123" y="9102092"/>
                  </a:lnTo>
                  <a:lnTo>
                    <a:pt x="376615" y="9141215"/>
                  </a:lnTo>
                  <a:lnTo>
                    <a:pt x="401691" y="9178883"/>
                  </a:lnTo>
                  <a:lnTo>
                    <a:pt x="427326" y="9215125"/>
                  </a:lnTo>
                  <a:lnTo>
                    <a:pt x="453494" y="9249971"/>
                  </a:lnTo>
                  <a:lnTo>
                    <a:pt x="480170" y="9283449"/>
                  </a:lnTo>
                  <a:lnTo>
                    <a:pt x="507326" y="9315588"/>
                  </a:lnTo>
                  <a:lnTo>
                    <a:pt x="534938" y="9346417"/>
                  </a:lnTo>
                  <a:lnTo>
                    <a:pt x="562978" y="9375964"/>
                  </a:lnTo>
                  <a:lnTo>
                    <a:pt x="591422" y="9404258"/>
                  </a:lnTo>
                  <a:lnTo>
                    <a:pt x="620243" y="9431329"/>
                  </a:lnTo>
                  <a:lnTo>
                    <a:pt x="649416" y="9457204"/>
                  </a:lnTo>
                  <a:lnTo>
                    <a:pt x="678913" y="9481914"/>
                  </a:lnTo>
                  <a:lnTo>
                    <a:pt x="738781" y="9527949"/>
                  </a:lnTo>
                  <a:lnTo>
                    <a:pt x="799638" y="9569665"/>
                  </a:lnTo>
                  <a:lnTo>
                    <a:pt x="861277" y="9607292"/>
                  </a:lnTo>
                  <a:lnTo>
                    <a:pt x="923490" y="9641061"/>
                  </a:lnTo>
                  <a:lnTo>
                    <a:pt x="986069" y="9671203"/>
                  </a:lnTo>
                  <a:lnTo>
                    <a:pt x="1048807" y="9697947"/>
                  </a:lnTo>
                  <a:lnTo>
                    <a:pt x="1111496" y="9721524"/>
                  </a:lnTo>
                  <a:lnTo>
                    <a:pt x="1173929" y="9742166"/>
                  </a:lnTo>
                  <a:lnTo>
                    <a:pt x="1235897" y="9760102"/>
                  </a:lnTo>
                  <a:lnTo>
                    <a:pt x="1297193" y="9775562"/>
                  </a:lnTo>
                  <a:lnTo>
                    <a:pt x="1357609" y="9788778"/>
                  </a:lnTo>
                  <a:lnTo>
                    <a:pt x="1416937" y="9799980"/>
                  </a:lnTo>
                  <a:lnTo>
                    <a:pt x="1474970" y="9809398"/>
                  </a:lnTo>
                  <a:lnTo>
                    <a:pt x="1531500" y="9817263"/>
                  </a:lnTo>
                  <a:lnTo>
                    <a:pt x="1586319" y="9823805"/>
                  </a:lnTo>
                  <a:lnTo>
                    <a:pt x="1639220" y="9829255"/>
                  </a:lnTo>
                  <a:lnTo>
                    <a:pt x="1689994" y="9833844"/>
                  </a:lnTo>
                  <a:lnTo>
                    <a:pt x="1847961" y="9846445"/>
                  </a:lnTo>
                  <a:lnTo>
                    <a:pt x="1914618" y="9852745"/>
                  </a:lnTo>
                  <a:lnTo>
                    <a:pt x="1974195" y="9858071"/>
                  </a:lnTo>
                  <a:lnTo>
                    <a:pt x="2038402" y="9863205"/>
                  </a:lnTo>
                  <a:lnTo>
                    <a:pt x="2107137" y="9868148"/>
                  </a:lnTo>
                  <a:lnTo>
                    <a:pt x="2218512" y="9875211"/>
                  </a:lnTo>
                  <a:lnTo>
                    <a:pt x="2339512" y="9881857"/>
                  </a:lnTo>
                  <a:lnTo>
                    <a:pt x="2469799" y="9888093"/>
                  </a:lnTo>
                  <a:lnTo>
                    <a:pt x="2609033" y="9893925"/>
                  </a:lnTo>
                  <a:lnTo>
                    <a:pt x="2808012" y="9901086"/>
                  </a:lnTo>
                  <a:lnTo>
                    <a:pt x="3021491" y="9907558"/>
                  </a:lnTo>
                  <a:lnTo>
                    <a:pt x="3307510" y="9914703"/>
                  </a:lnTo>
                  <a:lnTo>
                    <a:pt x="3613362" y="9920827"/>
                  </a:lnTo>
                  <a:lnTo>
                    <a:pt x="4004357" y="9926873"/>
                  </a:lnTo>
                  <a:lnTo>
                    <a:pt x="4418942" y="9931549"/>
                  </a:lnTo>
                  <a:lnTo>
                    <a:pt x="4928826" y="9935344"/>
                  </a:lnTo>
                  <a:lnTo>
                    <a:pt x="5540828" y="9937596"/>
                  </a:lnTo>
                  <a:lnTo>
                    <a:pt x="6177901" y="9937748"/>
                  </a:lnTo>
                  <a:lnTo>
                    <a:pt x="6916576" y="9935568"/>
                  </a:lnTo>
                  <a:lnTo>
                    <a:pt x="7753876" y="9930440"/>
                  </a:lnTo>
                  <a:lnTo>
                    <a:pt x="8680529" y="9921797"/>
                  </a:lnTo>
                  <a:lnTo>
                    <a:pt x="9596876" y="9910332"/>
                  </a:lnTo>
                  <a:lnTo>
                    <a:pt x="10486211" y="9896379"/>
                  </a:lnTo>
                  <a:lnTo>
                    <a:pt x="11331829" y="9880270"/>
                  </a:lnTo>
                  <a:lnTo>
                    <a:pt x="12048581" y="9864034"/>
                  </a:lnTo>
                  <a:lnTo>
                    <a:pt x="12640590" y="9848340"/>
                  </a:lnTo>
                  <a:lnTo>
                    <a:pt x="13116934" y="9833683"/>
                  </a:lnTo>
                  <a:lnTo>
                    <a:pt x="13489947" y="9820416"/>
                  </a:lnTo>
                  <a:lnTo>
                    <a:pt x="13773720" y="9808786"/>
                  </a:lnTo>
                  <a:lnTo>
                    <a:pt x="13982774" y="9798952"/>
                  </a:lnTo>
                  <a:lnTo>
                    <a:pt x="14165225" y="9789023"/>
                  </a:lnTo>
                  <a:lnTo>
                    <a:pt x="14290977" y="9781032"/>
                  </a:lnTo>
                  <a:lnTo>
                    <a:pt x="14372976" y="9775021"/>
                  </a:lnTo>
                  <a:lnTo>
                    <a:pt x="14444042" y="9769003"/>
                  </a:lnTo>
                  <a:lnTo>
                    <a:pt x="14503837" y="9762985"/>
                  </a:lnTo>
                  <a:lnTo>
                    <a:pt x="14573945" y="9753729"/>
                  </a:lnTo>
                  <a:lnTo>
                    <a:pt x="14646555" y="9740443"/>
                  </a:lnTo>
                  <a:lnTo>
                    <a:pt x="14718096" y="9723418"/>
                  </a:lnTo>
                  <a:lnTo>
                    <a:pt x="14788464" y="9702637"/>
                  </a:lnTo>
                  <a:lnTo>
                    <a:pt x="14857556" y="9678083"/>
                  </a:lnTo>
                  <a:lnTo>
                    <a:pt x="14925269" y="9649737"/>
                  </a:lnTo>
                  <a:lnTo>
                    <a:pt x="14991499" y="9617585"/>
                  </a:lnTo>
                  <a:lnTo>
                    <a:pt x="15056144" y="9581607"/>
                  </a:lnTo>
                  <a:lnTo>
                    <a:pt x="15119100" y="9541786"/>
                  </a:lnTo>
                  <a:lnTo>
                    <a:pt x="15180264" y="9498106"/>
                  </a:lnTo>
                  <a:lnTo>
                    <a:pt x="15239533" y="9450549"/>
                  </a:lnTo>
                  <a:lnTo>
                    <a:pt x="15268424" y="9425312"/>
                  </a:lnTo>
                  <a:lnTo>
                    <a:pt x="15296803" y="9399098"/>
                  </a:lnTo>
                  <a:lnTo>
                    <a:pt x="15324657" y="9371907"/>
                  </a:lnTo>
                  <a:lnTo>
                    <a:pt x="15351972" y="9343736"/>
                  </a:lnTo>
                  <a:lnTo>
                    <a:pt x="15378736" y="9314583"/>
                  </a:lnTo>
                  <a:lnTo>
                    <a:pt x="15404936" y="9284445"/>
                  </a:lnTo>
                  <a:lnTo>
                    <a:pt x="15430559" y="9253321"/>
                  </a:lnTo>
                  <a:lnTo>
                    <a:pt x="15455592" y="9221209"/>
                  </a:lnTo>
                  <a:lnTo>
                    <a:pt x="15480022" y="9188105"/>
                  </a:lnTo>
                  <a:lnTo>
                    <a:pt x="15503836" y="9154009"/>
                  </a:lnTo>
                  <a:lnTo>
                    <a:pt x="15527022" y="9118917"/>
                  </a:lnTo>
                  <a:lnTo>
                    <a:pt x="15549566" y="9082829"/>
                  </a:lnTo>
                  <a:lnTo>
                    <a:pt x="15571456" y="9045741"/>
                  </a:lnTo>
                  <a:lnTo>
                    <a:pt x="15592678" y="9007651"/>
                  </a:lnTo>
                  <a:lnTo>
                    <a:pt x="15613221" y="8968557"/>
                  </a:lnTo>
                  <a:lnTo>
                    <a:pt x="15633070" y="8928458"/>
                  </a:lnTo>
                  <a:lnTo>
                    <a:pt x="15652213" y="8887351"/>
                  </a:lnTo>
                  <a:lnTo>
                    <a:pt x="15670637" y="8845234"/>
                  </a:lnTo>
                  <a:lnTo>
                    <a:pt x="15688330" y="8802104"/>
                  </a:lnTo>
                  <a:lnTo>
                    <a:pt x="15705277" y="8757960"/>
                  </a:lnTo>
                  <a:lnTo>
                    <a:pt x="15721467" y="8712799"/>
                  </a:lnTo>
                  <a:lnTo>
                    <a:pt x="15736887" y="8666619"/>
                  </a:lnTo>
                  <a:lnTo>
                    <a:pt x="15751523" y="8619418"/>
                  </a:lnTo>
                  <a:lnTo>
                    <a:pt x="15765363" y="8571195"/>
                  </a:lnTo>
                  <a:lnTo>
                    <a:pt x="15778393" y="8521946"/>
                  </a:lnTo>
                  <a:lnTo>
                    <a:pt x="15790602" y="8471669"/>
                  </a:lnTo>
                  <a:lnTo>
                    <a:pt x="15801975" y="8420363"/>
                  </a:lnTo>
                  <a:lnTo>
                    <a:pt x="15812500" y="8368025"/>
                  </a:lnTo>
                  <a:lnTo>
                    <a:pt x="15822165" y="8314654"/>
                  </a:lnTo>
                  <a:lnTo>
                    <a:pt x="15830956" y="8260246"/>
                  </a:lnTo>
                  <a:lnTo>
                    <a:pt x="15838860" y="8204800"/>
                  </a:lnTo>
                  <a:lnTo>
                    <a:pt x="15845865" y="8148314"/>
                  </a:lnTo>
                  <a:lnTo>
                    <a:pt x="15851957" y="8090785"/>
                  </a:lnTo>
                  <a:lnTo>
                    <a:pt x="15857124" y="8032212"/>
                  </a:lnTo>
                  <a:lnTo>
                    <a:pt x="15861352" y="7972591"/>
                  </a:lnTo>
                  <a:lnTo>
                    <a:pt x="15864630" y="7911922"/>
                  </a:lnTo>
                  <a:lnTo>
                    <a:pt x="15866943" y="7850202"/>
                  </a:lnTo>
                  <a:lnTo>
                    <a:pt x="15868280" y="7787428"/>
                  </a:lnTo>
                  <a:lnTo>
                    <a:pt x="15868626" y="7723599"/>
                  </a:lnTo>
                  <a:lnTo>
                    <a:pt x="15867970" y="7658712"/>
                  </a:lnTo>
                  <a:lnTo>
                    <a:pt x="15866299" y="7592765"/>
                  </a:lnTo>
                  <a:lnTo>
                    <a:pt x="15863598" y="7525757"/>
                  </a:lnTo>
                  <a:lnTo>
                    <a:pt x="15859857" y="7457684"/>
                  </a:lnTo>
                  <a:lnTo>
                    <a:pt x="15852836" y="7358583"/>
                  </a:lnTo>
                  <a:lnTo>
                    <a:pt x="15846538" y="7263847"/>
                  </a:lnTo>
                  <a:lnTo>
                    <a:pt x="15840771" y="7162098"/>
                  </a:lnTo>
                  <a:lnTo>
                    <a:pt x="15835500" y="7053666"/>
                  </a:lnTo>
                  <a:lnTo>
                    <a:pt x="15829175" y="6899267"/>
                  </a:lnTo>
                  <a:lnTo>
                    <a:pt x="15822274" y="6691581"/>
                  </a:lnTo>
                  <a:lnTo>
                    <a:pt x="15815240" y="6422839"/>
                  </a:lnTo>
                  <a:lnTo>
                    <a:pt x="15808369" y="6085736"/>
                  </a:lnTo>
                  <a:lnTo>
                    <a:pt x="15775927" y="3990772"/>
                  </a:lnTo>
                  <a:lnTo>
                    <a:pt x="15767039" y="3589471"/>
                  </a:lnTo>
                  <a:lnTo>
                    <a:pt x="15757775" y="3249806"/>
                  </a:lnTo>
                  <a:lnTo>
                    <a:pt x="15748664" y="2971810"/>
                  </a:lnTo>
                  <a:lnTo>
                    <a:pt x="15740341" y="2753824"/>
                  </a:lnTo>
                  <a:lnTo>
                    <a:pt x="15731000" y="2540610"/>
                  </a:lnTo>
                  <a:lnTo>
                    <a:pt x="15723273" y="2384301"/>
                  </a:lnTo>
                  <a:lnTo>
                    <a:pt x="15718694" y="2310705"/>
                  </a:lnTo>
                  <a:lnTo>
                    <a:pt x="15712717" y="2238714"/>
                  </a:lnTo>
                  <a:lnTo>
                    <a:pt x="15705378" y="2168310"/>
                  </a:lnTo>
                  <a:lnTo>
                    <a:pt x="15696715" y="2099479"/>
                  </a:lnTo>
                  <a:lnTo>
                    <a:pt x="15686765" y="2032205"/>
                  </a:lnTo>
                  <a:lnTo>
                    <a:pt x="15675564" y="1966471"/>
                  </a:lnTo>
                  <a:lnTo>
                    <a:pt x="15663152" y="1902264"/>
                  </a:lnTo>
                  <a:lnTo>
                    <a:pt x="15649565" y="1839566"/>
                  </a:lnTo>
                  <a:lnTo>
                    <a:pt x="15634840" y="1778363"/>
                  </a:lnTo>
                  <a:lnTo>
                    <a:pt x="15619015" y="1718638"/>
                  </a:lnTo>
                  <a:lnTo>
                    <a:pt x="15602127" y="1660376"/>
                  </a:lnTo>
                  <a:lnTo>
                    <a:pt x="15584213" y="1603562"/>
                  </a:lnTo>
                  <a:lnTo>
                    <a:pt x="15565311" y="1548178"/>
                  </a:lnTo>
                  <a:lnTo>
                    <a:pt x="15545459" y="1494211"/>
                  </a:lnTo>
                  <a:lnTo>
                    <a:pt x="15524693" y="1441644"/>
                  </a:lnTo>
                  <a:lnTo>
                    <a:pt x="15503051" y="1390462"/>
                  </a:lnTo>
                  <a:lnTo>
                    <a:pt x="15480570" y="1340649"/>
                  </a:lnTo>
                  <a:lnTo>
                    <a:pt x="15457288" y="1292189"/>
                  </a:lnTo>
                  <a:lnTo>
                    <a:pt x="15433241" y="1245067"/>
                  </a:lnTo>
                  <a:lnTo>
                    <a:pt x="15408468" y="1199266"/>
                  </a:lnTo>
                  <a:lnTo>
                    <a:pt x="15383006" y="1154772"/>
                  </a:lnTo>
                  <a:lnTo>
                    <a:pt x="15356891" y="1111569"/>
                  </a:lnTo>
                  <a:lnTo>
                    <a:pt x="15330162" y="1069640"/>
                  </a:lnTo>
                  <a:lnTo>
                    <a:pt x="15302856" y="1028971"/>
                  </a:lnTo>
                  <a:lnTo>
                    <a:pt x="15275010" y="989546"/>
                  </a:lnTo>
                  <a:lnTo>
                    <a:pt x="15246661" y="951348"/>
                  </a:lnTo>
                  <a:lnTo>
                    <a:pt x="15217847" y="914363"/>
                  </a:lnTo>
                  <a:lnTo>
                    <a:pt x="15188606" y="878575"/>
                  </a:lnTo>
                  <a:lnTo>
                    <a:pt x="15158973" y="843967"/>
                  </a:lnTo>
                  <a:lnTo>
                    <a:pt x="15128988" y="810525"/>
                  </a:lnTo>
                  <a:lnTo>
                    <a:pt x="15098687" y="778233"/>
                  </a:lnTo>
                  <a:lnTo>
                    <a:pt x="15068107" y="747075"/>
                  </a:lnTo>
                  <a:lnTo>
                    <a:pt x="15037286" y="717035"/>
                  </a:lnTo>
                  <a:lnTo>
                    <a:pt x="15006262" y="688098"/>
                  </a:lnTo>
                  <a:lnTo>
                    <a:pt x="14975071" y="660248"/>
                  </a:lnTo>
                  <a:lnTo>
                    <a:pt x="14943752" y="633470"/>
                  </a:lnTo>
                  <a:lnTo>
                    <a:pt x="14912340" y="607747"/>
                  </a:lnTo>
                  <a:lnTo>
                    <a:pt x="14880874" y="583064"/>
                  </a:lnTo>
                  <a:lnTo>
                    <a:pt x="14849392" y="559406"/>
                  </a:lnTo>
                  <a:lnTo>
                    <a:pt x="14817929" y="536756"/>
                  </a:lnTo>
                  <a:lnTo>
                    <a:pt x="14786525" y="515100"/>
                  </a:lnTo>
                  <a:lnTo>
                    <a:pt x="14724039" y="474704"/>
                  </a:lnTo>
                  <a:lnTo>
                    <a:pt x="14662232" y="438093"/>
                  </a:lnTo>
                  <a:lnTo>
                    <a:pt x="14601403" y="405140"/>
                  </a:lnTo>
                  <a:lnTo>
                    <a:pt x="14541851" y="375722"/>
                  </a:lnTo>
                  <a:lnTo>
                    <a:pt x="14483875" y="349713"/>
                  </a:lnTo>
                  <a:lnTo>
                    <a:pt x="14427774" y="326987"/>
                  </a:lnTo>
                  <a:lnTo>
                    <a:pt x="14373847" y="307419"/>
                  </a:lnTo>
                  <a:lnTo>
                    <a:pt x="14322391" y="290884"/>
                  </a:lnTo>
                  <a:lnTo>
                    <a:pt x="14273707" y="277257"/>
                  </a:lnTo>
                  <a:lnTo>
                    <a:pt x="14211894" y="261938"/>
                  </a:lnTo>
                  <a:lnTo>
                    <a:pt x="14147812" y="247380"/>
                  </a:lnTo>
                  <a:lnTo>
                    <a:pt x="14081506" y="233576"/>
                  </a:lnTo>
                  <a:lnTo>
                    <a:pt x="14013021" y="220520"/>
                  </a:lnTo>
                  <a:lnTo>
                    <a:pt x="13942399" y="208206"/>
                  </a:lnTo>
                  <a:lnTo>
                    <a:pt x="13869687" y="196626"/>
                  </a:lnTo>
                  <a:lnTo>
                    <a:pt x="13794928" y="185775"/>
                  </a:lnTo>
                  <a:lnTo>
                    <a:pt x="13718167" y="175645"/>
                  </a:lnTo>
                  <a:lnTo>
                    <a:pt x="13639448" y="166231"/>
                  </a:lnTo>
                  <a:lnTo>
                    <a:pt x="13558815" y="157525"/>
                  </a:lnTo>
                  <a:lnTo>
                    <a:pt x="13476313" y="149522"/>
                  </a:lnTo>
                  <a:lnTo>
                    <a:pt x="13391986" y="142214"/>
                  </a:lnTo>
                  <a:lnTo>
                    <a:pt x="13305879" y="135596"/>
                  </a:lnTo>
                  <a:lnTo>
                    <a:pt x="13218036" y="129660"/>
                  </a:lnTo>
                  <a:lnTo>
                    <a:pt x="13128501" y="124400"/>
                  </a:lnTo>
                  <a:lnTo>
                    <a:pt x="13037319" y="119810"/>
                  </a:lnTo>
                  <a:lnTo>
                    <a:pt x="12944533" y="115883"/>
                  </a:lnTo>
                  <a:lnTo>
                    <a:pt x="12850190" y="112613"/>
                  </a:lnTo>
                  <a:lnTo>
                    <a:pt x="12754331" y="109992"/>
                  </a:lnTo>
                  <a:lnTo>
                    <a:pt x="12657004" y="108015"/>
                  </a:lnTo>
                  <a:lnTo>
                    <a:pt x="12558250" y="106675"/>
                  </a:lnTo>
                  <a:lnTo>
                    <a:pt x="12458116" y="105966"/>
                  </a:lnTo>
                  <a:lnTo>
                    <a:pt x="12356645" y="105880"/>
                  </a:lnTo>
                  <a:lnTo>
                    <a:pt x="12253881" y="106412"/>
                  </a:lnTo>
                  <a:lnTo>
                    <a:pt x="12149870" y="107555"/>
                  </a:lnTo>
                  <a:lnTo>
                    <a:pt x="12044655" y="109302"/>
                  </a:lnTo>
                  <a:lnTo>
                    <a:pt x="11938281" y="111647"/>
                  </a:lnTo>
                  <a:lnTo>
                    <a:pt x="11830791" y="114583"/>
                  </a:lnTo>
                  <a:lnTo>
                    <a:pt x="11722232" y="118104"/>
                  </a:lnTo>
                  <a:lnTo>
                    <a:pt x="11612646" y="122203"/>
                  </a:lnTo>
                  <a:lnTo>
                    <a:pt x="11502079" y="126875"/>
                  </a:lnTo>
                  <a:lnTo>
                    <a:pt x="11390574" y="132111"/>
                  </a:lnTo>
                  <a:lnTo>
                    <a:pt x="11278176" y="137906"/>
                  </a:lnTo>
                  <a:lnTo>
                    <a:pt x="11108002" y="147632"/>
                  </a:lnTo>
                  <a:lnTo>
                    <a:pt x="10936069" y="158578"/>
                  </a:lnTo>
                  <a:lnTo>
                    <a:pt x="10762525" y="170722"/>
                  </a:lnTo>
                  <a:lnTo>
                    <a:pt x="10587522" y="184043"/>
                  </a:lnTo>
                  <a:lnTo>
                    <a:pt x="10411208" y="198519"/>
                  </a:lnTo>
                  <a:lnTo>
                    <a:pt x="10233734" y="214126"/>
                  </a:lnTo>
                  <a:lnTo>
                    <a:pt x="10055249" y="230844"/>
                  </a:lnTo>
                  <a:lnTo>
                    <a:pt x="9875903" y="248650"/>
                  </a:lnTo>
                  <a:lnTo>
                    <a:pt x="9695845" y="267523"/>
                  </a:lnTo>
                  <a:lnTo>
                    <a:pt x="9515226" y="287439"/>
                  </a:lnTo>
                  <a:lnTo>
                    <a:pt x="9334195" y="308378"/>
                  </a:lnTo>
                  <a:lnTo>
                    <a:pt x="9104999" y="336110"/>
                  </a:lnTo>
                  <a:lnTo>
                    <a:pt x="9056899" y="341664"/>
                  </a:lnTo>
                  <a:lnTo>
                    <a:pt x="9008606" y="346982"/>
                  </a:lnTo>
                  <a:lnTo>
                    <a:pt x="8911456" y="356923"/>
                  </a:lnTo>
                  <a:lnTo>
                    <a:pt x="8813580" y="365951"/>
                  </a:lnTo>
                  <a:lnTo>
                    <a:pt x="8715009" y="374089"/>
                  </a:lnTo>
                  <a:lnTo>
                    <a:pt x="8615772" y="381357"/>
                  </a:lnTo>
                  <a:lnTo>
                    <a:pt x="8515900" y="387775"/>
                  </a:lnTo>
                  <a:lnTo>
                    <a:pt x="8415424" y="393364"/>
                  </a:lnTo>
                  <a:lnTo>
                    <a:pt x="8314373" y="398146"/>
                  </a:lnTo>
                  <a:lnTo>
                    <a:pt x="8212779" y="402139"/>
                  </a:lnTo>
                  <a:lnTo>
                    <a:pt x="8110671" y="405366"/>
                  </a:lnTo>
                  <a:lnTo>
                    <a:pt x="8008081" y="407846"/>
                  </a:lnTo>
                  <a:lnTo>
                    <a:pt x="7905038" y="409602"/>
                  </a:lnTo>
                  <a:lnTo>
                    <a:pt x="7801573" y="410652"/>
                  </a:lnTo>
                  <a:lnTo>
                    <a:pt x="7697716" y="411018"/>
                  </a:lnTo>
                  <a:lnTo>
                    <a:pt x="7593497" y="410720"/>
                  </a:lnTo>
                  <a:lnTo>
                    <a:pt x="7488948" y="409780"/>
                  </a:lnTo>
                  <a:lnTo>
                    <a:pt x="7384098" y="408218"/>
                  </a:lnTo>
                  <a:lnTo>
                    <a:pt x="7278978" y="406054"/>
                  </a:lnTo>
                  <a:lnTo>
                    <a:pt x="7173619" y="403309"/>
                  </a:lnTo>
                  <a:lnTo>
                    <a:pt x="7068050" y="400005"/>
                  </a:lnTo>
                  <a:lnTo>
                    <a:pt x="6962302" y="396160"/>
                  </a:lnTo>
                  <a:lnTo>
                    <a:pt x="6803411" y="389428"/>
                  </a:lnTo>
                  <a:lnTo>
                    <a:pt x="6644289" y="381598"/>
                  </a:lnTo>
                  <a:lnTo>
                    <a:pt x="6485037" y="372740"/>
                  </a:lnTo>
                  <a:lnTo>
                    <a:pt x="6325759" y="362924"/>
                  </a:lnTo>
                  <a:lnTo>
                    <a:pt x="6166558" y="352220"/>
                  </a:lnTo>
                  <a:lnTo>
                    <a:pt x="6007535" y="340698"/>
                  </a:lnTo>
                  <a:lnTo>
                    <a:pt x="5795961" y="324182"/>
                  </a:lnTo>
                  <a:lnTo>
                    <a:pt x="5585129" y="306501"/>
                  </a:lnTo>
                  <a:lnTo>
                    <a:pt x="5323007" y="283012"/>
                  </a:lnTo>
                  <a:lnTo>
                    <a:pt x="5062901" y="258284"/>
                  </a:lnTo>
                  <a:lnTo>
                    <a:pt x="4703045" y="222196"/>
                  </a:lnTo>
                  <a:lnTo>
                    <a:pt x="3156549" y="59065"/>
                  </a:lnTo>
                  <a:lnTo>
                    <a:pt x="2891085" y="33233"/>
                  </a:lnTo>
                  <a:lnTo>
                    <a:pt x="2677274" y="13872"/>
                  </a:lnTo>
                  <a:lnTo>
                    <a:pt x="2627071" y="9881"/>
                  </a:lnTo>
                  <a:lnTo>
                    <a:pt x="2572756" y="6357"/>
                  </a:lnTo>
                  <a:lnTo>
                    <a:pt x="2514618" y="3460"/>
                  </a:lnTo>
                  <a:lnTo>
                    <a:pt x="2452944" y="1348"/>
                  </a:lnTo>
                  <a:lnTo>
                    <a:pt x="2388022" y="180"/>
                  </a:lnTo>
                  <a:lnTo>
                    <a:pt x="23544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8153746"/>
              <a:ext cx="2385060" cy="2133600"/>
            </a:xfrm>
            <a:custGeom>
              <a:avLst/>
              <a:gdLst/>
              <a:ahLst/>
              <a:cxnLst/>
              <a:rect l="l" t="t" r="r" b="b"/>
              <a:pathLst>
                <a:path w="2385060" h="2133600">
                  <a:moveTo>
                    <a:pt x="2193632" y="983742"/>
                  </a:moveTo>
                  <a:lnTo>
                    <a:pt x="597894" y="983742"/>
                  </a:lnTo>
                  <a:lnTo>
                    <a:pt x="646865" y="985215"/>
                  </a:lnTo>
                  <a:lnTo>
                    <a:pt x="695052" y="989579"/>
                  </a:lnTo>
                  <a:lnTo>
                    <a:pt x="742373" y="996747"/>
                  </a:lnTo>
                  <a:lnTo>
                    <a:pt x="788742" y="1006634"/>
                  </a:lnTo>
                  <a:lnTo>
                    <a:pt x="834077" y="1019153"/>
                  </a:lnTo>
                  <a:lnTo>
                    <a:pt x="878295" y="1034218"/>
                  </a:lnTo>
                  <a:lnTo>
                    <a:pt x="921311" y="1051744"/>
                  </a:lnTo>
                  <a:lnTo>
                    <a:pt x="963042" y="1071645"/>
                  </a:lnTo>
                  <a:lnTo>
                    <a:pt x="1003406" y="1093835"/>
                  </a:lnTo>
                  <a:lnTo>
                    <a:pt x="1042318" y="1118228"/>
                  </a:lnTo>
                  <a:lnTo>
                    <a:pt x="1079695" y="1144737"/>
                  </a:lnTo>
                  <a:lnTo>
                    <a:pt x="1115453" y="1173278"/>
                  </a:lnTo>
                  <a:lnTo>
                    <a:pt x="1149509" y="1203764"/>
                  </a:lnTo>
                  <a:lnTo>
                    <a:pt x="1181780" y="1236109"/>
                  </a:lnTo>
                  <a:lnTo>
                    <a:pt x="1212182" y="1270227"/>
                  </a:lnTo>
                  <a:lnTo>
                    <a:pt x="1240631" y="1306033"/>
                  </a:lnTo>
                  <a:lnTo>
                    <a:pt x="1267044" y="1343440"/>
                  </a:lnTo>
                  <a:lnTo>
                    <a:pt x="1291338" y="1382363"/>
                  </a:lnTo>
                  <a:lnTo>
                    <a:pt x="1313430" y="1422716"/>
                  </a:lnTo>
                  <a:lnTo>
                    <a:pt x="1333234" y="1464413"/>
                  </a:lnTo>
                  <a:lnTo>
                    <a:pt x="1350669" y="1507367"/>
                  </a:lnTo>
                  <a:lnTo>
                    <a:pt x="1365651" y="1551494"/>
                  </a:lnTo>
                  <a:lnTo>
                    <a:pt x="1378096" y="1596706"/>
                  </a:lnTo>
                  <a:lnTo>
                    <a:pt x="1387924" y="1642943"/>
                  </a:lnTo>
                  <a:lnTo>
                    <a:pt x="1395042" y="1690046"/>
                  </a:lnTo>
                  <a:lnTo>
                    <a:pt x="1399376" y="1738001"/>
                  </a:lnTo>
                  <a:lnTo>
                    <a:pt x="1400839" y="1786699"/>
                  </a:lnTo>
                  <a:lnTo>
                    <a:pt x="1399365" y="1835395"/>
                  </a:lnTo>
                  <a:lnTo>
                    <a:pt x="1395001" y="1883349"/>
                  </a:lnTo>
                  <a:lnTo>
                    <a:pt x="1387833" y="1930475"/>
                  </a:lnTo>
                  <a:lnTo>
                    <a:pt x="1377947" y="1976687"/>
                  </a:lnTo>
                  <a:lnTo>
                    <a:pt x="1365429" y="2021898"/>
                  </a:lnTo>
                  <a:lnTo>
                    <a:pt x="1350364" y="2066024"/>
                  </a:lnTo>
                  <a:lnTo>
                    <a:pt x="1332838" y="2108978"/>
                  </a:lnTo>
                  <a:lnTo>
                    <a:pt x="1321252" y="2133253"/>
                  </a:lnTo>
                  <a:lnTo>
                    <a:pt x="2351597" y="2133253"/>
                  </a:lnTo>
                  <a:lnTo>
                    <a:pt x="2362587" y="2071856"/>
                  </a:lnTo>
                  <a:lnTo>
                    <a:pt x="2369351" y="2025220"/>
                  </a:lnTo>
                  <a:lnTo>
                    <a:pt x="2374899" y="1978205"/>
                  </a:lnTo>
                  <a:lnTo>
                    <a:pt x="2379236" y="1930475"/>
                  </a:lnTo>
                  <a:lnTo>
                    <a:pt x="2382278" y="1883109"/>
                  </a:lnTo>
                  <a:lnTo>
                    <a:pt x="2384077" y="1835060"/>
                  </a:lnTo>
                  <a:lnTo>
                    <a:pt x="2384593" y="1786699"/>
                  </a:lnTo>
                  <a:lnTo>
                    <a:pt x="2383932" y="1738001"/>
                  </a:lnTo>
                  <a:lnTo>
                    <a:pt x="2382034" y="1690542"/>
                  </a:lnTo>
                  <a:lnTo>
                    <a:pt x="2378857" y="1642919"/>
                  </a:lnTo>
                  <a:lnTo>
                    <a:pt x="2374443" y="1595683"/>
                  </a:lnTo>
                  <a:lnTo>
                    <a:pt x="2368801" y="1548782"/>
                  </a:lnTo>
                  <a:lnTo>
                    <a:pt x="2361950" y="1502254"/>
                  </a:lnTo>
                  <a:lnTo>
                    <a:pt x="2353906" y="1456116"/>
                  </a:lnTo>
                  <a:lnTo>
                    <a:pt x="2344685" y="1410385"/>
                  </a:lnTo>
                  <a:lnTo>
                    <a:pt x="2334303" y="1365077"/>
                  </a:lnTo>
                  <a:lnTo>
                    <a:pt x="2322777" y="1320208"/>
                  </a:lnTo>
                  <a:lnTo>
                    <a:pt x="2310123" y="1275795"/>
                  </a:lnTo>
                  <a:lnTo>
                    <a:pt x="2296357" y="1231855"/>
                  </a:lnTo>
                  <a:lnTo>
                    <a:pt x="2281496" y="1188404"/>
                  </a:lnTo>
                  <a:lnTo>
                    <a:pt x="2265555" y="1145458"/>
                  </a:lnTo>
                  <a:lnTo>
                    <a:pt x="2248551" y="1103034"/>
                  </a:lnTo>
                  <a:lnTo>
                    <a:pt x="2230500" y="1061148"/>
                  </a:lnTo>
                  <a:lnTo>
                    <a:pt x="2211418" y="1019816"/>
                  </a:lnTo>
                  <a:lnTo>
                    <a:pt x="2193632" y="983742"/>
                  </a:lnTo>
                  <a:close/>
                </a:path>
                <a:path w="2385060" h="2133600">
                  <a:moveTo>
                    <a:pt x="597894" y="0"/>
                  </a:moveTo>
                  <a:lnTo>
                    <a:pt x="549662" y="644"/>
                  </a:lnTo>
                  <a:lnTo>
                    <a:pt x="501737" y="2567"/>
                  </a:lnTo>
                  <a:lnTo>
                    <a:pt x="454137" y="5752"/>
                  </a:lnTo>
                  <a:lnTo>
                    <a:pt x="406878" y="10182"/>
                  </a:lnTo>
                  <a:lnTo>
                    <a:pt x="359977" y="15841"/>
                  </a:lnTo>
                  <a:lnTo>
                    <a:pt x="313449" y="22713"/>
                  </a:lnTo>
                  <a:lnTo>
                    <a:pt x="267311" y="30781"/>
                  </a:lnTo>
                  <a:lnTo>
                    <a:pt x="221580" y="40028"/>
                  </a:lnTo>
                  <a:lnTo>
                    <a:pt x="176272" y="50438"/>
                  </a:lnTo>
                  <a:lnTo>
                    <a:pt x="131403" y="61996"/>
                  </a:lnTo>
                  <a:lnTo>
                    <a:pt x="86990" y="74683"/>
                  </a:lnTo>
                  <a:lnTo>
                    <a:pt x="43050" y="88485"/>
                  </a:lnTo>
                  <a:lnTo>
                    <a:pt x="0" y="103246"/>
                  </a:lnTo>
                  <a:lnTo>
                    <a:pt x="0" y="1252863"/>
                  </a:lnTo>
                  <a:lnTo>
                    <a:pt x="14970" y="1236109"/>
                  </a:lnTo>
                  <a:lnTo>
                    <a:pt x="47315" y="1203764"/>
                  </a:lnTo>
                  <a:lnTo>
                    <a:pt x="81433" y="1173278"/>
                  </a:lnTo>
                  <a:lnTo>
                    <a:pt x="117238" y="1144737"/>
                  </a:lnTo>
                  <a:lnTo>
                    <a:pt x="154645" y="1118228"/>
                  </a:lnTo>
                  <a:lnTo>
                    <a:pt x="193567" y="1093835"/>
                  </a:lnTo>
                  <a:lnTo>
                    <a:pt x="233919" y="1071645"/>
                  </a:lnTo>
                  <a:lnTo>
                    <a:pt x="275615" y="1051744"/>
                  </a:lnTo>
                  <a:lnTo>
                    <a:pt x="318569" y="1034218"/>
                  </a:lnTo>
                  <a:lnTo>
                    <a:pt x="362694" y="1019153"/>
                  </a:lnTo>
                  <a:lnTo>
                    <a:pt x="407906" y="1006634"/>
                  </a:lnTo>
                  <a:lnTo>
                    <a:pt x="454118" y="996747"/>
                  </a:lnTo>
                  <a:lnTo>
                    <a:pt x="501243" y="989579"/>
                  </a:lnTo>
                  <a:lnTo>
                    <a:pt x="549198" y="985215"/>
                  </a:lnTo>
                  <a:lnTo>
                    <a:pt x="597894" y="983742"/>
                  </a:lnTo>
                  <a:lnTo>
                    <a:pt x="2193632" y="983742"/>
                  </a:lnTo>
                  <a:lnTo>
                    <a:pt x="2191322" y="979056"/>
                  </a:lnTo>
                  <a:lnTo>
                    <a:pt x="2170228" y="938883"/>
                  </a:lnTo>
                  <a:lnTo>
                    <a:pt x="2148151" y="899314"/>
                  </a:lnTo>
                  <a:lnTo>
                    <a:pt x="2125109" y="860366"/>
                  </a:lnTo>
                  <a:lnTo>
                    <a:pt x="2101118" y="822055"/>
                  </a:lnTo>
                  <a:lnTo>
                    <a:pt x="2076193" y="784397"/>
                  </a:lnTo>
                  <a:lnTo>
                    <a:pt x="2050351" y="747408"/>
                  </a:lnTo>
                  <a:lnTo>
                    <a:pt x="2023608" y="711106"/>
                  </a:lnTo>
                  <a:lnTo>
                    <a:pt x="1995981" y="675507"/>
                  </a:lnTo>
                  <a:lnTo>
                    <a:pt x="1967485" y="640627"/>
                  </a:lnTo>
                  <a:lnTo>
                    <a:pt x="1938138" y="606482"/>
                  </a:lnTo>
                  <a:lnTo>
                    <a:pt x="1907954" y="573089"/>
                  </a:lnTo>
                  <a:lnTo>
                    <a:pt x="1876951" y="540465"/>
                  </a:lnTo>
                  <a:lnTo>
                    <a:pt x="1845144" y="508625"/>
                  </a:lnTo>
                  <a:lnTo>
                    <a:pt x="1812551" y="477587"/>
                  </a:lnTo>
                  <a:lnTo>
                    <a:pt x="1779186" y="447367"/>
                  </a:lnTo>
                  <a:lnTo>
                    <a:pt x="1745067" y="417981"/>
                  </a:lnTo>
                  <a:lnTo>
                    <a:pt x="1710209" y="389446"/>
                  </a:lnTo>
                  <a:lnTo>
                    <a:pt x="1674629" y="361778"/>
                  </a:lnTo>
                  <a:lnTo>
                    <a:pt x="1638343" y="334993"/>
                  </a:lnTo>
                  <a:lnTo>
                    <a:pt x="1601367" y="309109"/>
                  </a:lnTo>
                  <a:lnTo>
                    <a:pt x="1563718" y="284141"/>
                  </a:lnTo>
                  <a:lnTo>
                    <a:pt x="1525411" y="260106"/>
                  </a:lnTo>
                  <a:lnTo>
                    <a:pt x="1486464" y="237020"/>
                  </a:lnTo>
                  <a:lnTo>
                    <a:pt x="1446891" y="214900"/>
                  </a:lnTo>
                  <a:lnTo>
                    <a:pt x="1406710" y="193762"/>
                  </a:lnTo>
                  <a:lnTo>
                    <a:pt x="1365937" y="173623"/>
                  </a:lnTo>
                  <a:lnTo>
                    <a:pt x="1324587" y="154499"/>
                  </a:lnTo>
                  <a:lnTo>
                    <a:pt x="1282678" y="136407"/>
                  </a:lnTo>
                  <a:lnTo>
                    <a:pt x="1240225" y="119363"/>
                  </a:lnTo>
                  <a:lnTo>
                    <a:pt x="1197245" y="103383"/>
                  </a:lnTo>
                  <a:lnTo>
                    <a:pt x="1153753" y="88485"/>
                  </a:lnTo>
                  <a:lnTo>
                    <a:pt x="1109767" y="74683"/>
                  </a:lnTo>
                  <a:lnTo>
                    <a:pt x="1065302" y="61996"/>
                  </a:lnTo>
                  <a:lnTo>
                    <a:pt x="1020374" y="50438"/>
                  </a:lnTo>
                  <a:lnTo>
                    <a:pt x="975000" y="40028"/>
                  </a:lnTo>
                  <a:lnTo>
                    <a:pt x="929197" y="30781"/>
                  </a:lnTo>
                  <a:lnTo>
                    <a:pt x="882979" y="22713"/>
                  </a:lnTo>
                  <a:lnTo>
                    <a:pt x="836364" y="15841"/>
                  </a:lnTo>
                  <a:lnTo>
                    <a:pt x="789368" y="10182"/>
                  </a:lnTo>
                  <a:lnTo>
                    <a:pt x="742006" y="5752"/>
                  </a:lnTo>
                  <a:lnTo>
                    <a:pt x="694296" y="2567"/>
                  </a:lnTo>
                  <a:lnTo>
                    <a:pt x="646253" y="644"/>
                  </a:lnTo>
                  <a:lnTo>
                    <a:pt x="597894" y="0"/>
                  </a:lnTo>
                  <a:close/>
                </a:path>
              </a:pathLst>
            </a:custGeom>
            <a:solidFill>
              <a:srgbClr val="E86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26430" y="0"/>
              <a:ext cx="2607310" cy="1504950"/>
            </a:xfrm>
            <a:custGeom>
              <a:avLst/>
              <a:gdLst/>
              <a:ahLst/>
              <a:cxnLst/>
              <a:rect l="l" t="t" r="r" b="b"/>
              <a:pathLst>
                <a:path w="2607310" h="1504950">
                  <a:moveTo>
                    <a:pt x="2607079" y="0"/>
                  </a:moveTo>
                  <a:lnTo>
                    <a:pt x="723309" y="0"/>
                  </a:lnTo>
                  <a:lnTo>
                    <a:pt x="722550" y="377"/>
                  </a:lnTo>
                  <a:lnTo>
                    <a:pt x="681247" y="19543"/>
                  </a:lnTo>
                  <a:lnTo>
                    <a:pt x="639343" y="37608"/>
                  </a:lnTo>
                  <a:lnTo>
                    <a:pt x="596857" y="54551"/>
                  </a:lnTo>
                  <a:lnTo>
                    <a:pt x="553807" y="70356"/>
                  </a:lnTo>
                  <a:lnTo>
                    <a:pt x="510212" y="85003"/>
                  </a:lnTo>
                  <a:lnTo>
                    <a:pt x="466091" y="98473"/>
                  </a:lnTo>
                  <a:lnTo>
                    <a:pt x="421461" y="110749"/>
                  </a:lnTo>
                  <a:lnTo>
                    <a:pt x="376342" y="121812"/>
                  </a:lnTo>
                  <a:lnTo>
                    <a:pt x="330752" y="131642"/>
                  </a:lnTo>
                  <a:lnTo>
                    <a:pt x="284710" y="140222"/>
                  </a:lnTo>
                  <a:lnTo>
                    <a:pt x="238234" y="147533"/>
                  </a:lnTo>
                  <a:lnTo>
                    <a:pt x="191343" y="153556"/>
                  </a:lnTo>
                  <a:lnTo>
                    <a:pt x="144055" y="158273"/>
                  </a:lnTo>
                  <a:lnTo>
                    <a:pt x="96389" y="161666"/>
                  </a:lnTo>
                  <a:lnTo>
                    <a:pt x="48363" y="163715"/>
                  </a:lnTo>
                  <a:lnTo>
                    <a:pt x="0" y="164402"/>
                  </a:lnTo>
                  <a:lnTo>
                    <a:pt x="0" y="1504695"/>
                  </a:lnTo>
                  <a:lnTo>
                    <a:pt x="48324" y="1504316"/>
                  </a:lnTo>
                  <a:lnTo>
                    <a:pt x="96468" y="1503180"/>
                  </a:lnTo>
                  <a:lnTo>
                    <a:pt x="144422" y="1501292"/>
                  </a:lnTo>
                  <a:lnTo>
                    <a:pt x="192182" y="1498660"/>
                  </a:lnTo>
                  <a:lnTo>
                    <a:pt x="239740" y="1495288"/>
                  </a:lnTo>
                  <a:lnTo>
                    <a:pt x="287092" y="1491182"/>
                  </a:lnTo>
                  <a:lnTo>
                    <a:pt x="334233" y="1486349"/>
                  </a:lnTo>
                  <a:lnTo>
                    <a:pt x="381155" y="1480792"/>
                  </a:lnTo>
                  <a:lnTo>
                    <a:pt x="427854" y="1474519"/>
                  </a:lnTo>
                  <a:lnTo>
                    <a:pt x="474324" y="1467535"/>
                  </a:lnTo>
                  <a:lnTo>
                    <a:pt x="520560" y="1459846"/>
                  </a:lnTo>
                  <a:lnTo>
                    <a:pt x="566555" y="1451457"/>
                  </a:lnTo>
                  <a:lnTo>
                    <a:pt x="612304" y="1442374"/>
                  </a:lnTo>
                  <a:lnTo>
                    <a:pt x="657801" y="1432602"/>
                  </a:lnTo>
                  <a:lnTo>
                    <a:pt x="703040" y="1422148"/>
                  </a:lnTo>
                  <a:lnTo>
                    <a:pt x="748017" y="1411016"/>
                  </a:lnTo>
                  <a:lnTo>
                    <a:pt x="792725" y="1399213"/>
                  </a:lnTo>
                  <a:lnTo>
                    <a:pt x="837158" y="1386745"/>
                  </a:lnTo>
                  <a:lnTo>
                    <a:pt x="881312" y="1373616"/>
                  </a:lnTo>
                  <a:lnTo>
                    <a:pt x="925180" y="1359833"/>
                  </a:lnTo>
                  <a:lnTo>
                    <a:pt x="968756" y="1345401"/>
                  </a:lnTo>
                  <a:lnTo>
                    <a:pt x="1012035" y="1330327"/>
                  </a:lnTo>
                  <a:lnTo>
                    <a:pt x="1055011" y="1314615"/>
                  </a:lnTo>
                  <a:lnTo>
                    <a:pt x="1097679" y="1298271"/>
                  </a:lnTo>
                  <a:lnTo>
                    <a:pt x="1140033" y="1281301"/>
                  </a:lnTo>
                  <a:lnTo>
                    <a:pt x="1182067" y="1263711"/>
                  </a:lnTo>
                  <a:lnTo>
                    <a:pt x="1223775" y="1245506"/>
                  </a:lnTo>
                  <a:lnTo>
                    <a:pt x="1265153" y="1226692"/>
                  </a:lnTo>
                  <a:lnTo>
                    <a:pt x="1306193" y="1207275"/>
                  </a:lnTo>
                  <a:lnTo>
                    <a:pt x="1346891" y="1187260"/>
                  </a:lnTo>
                  <a:lnTo>
                    <a:pt x="1387241" y="1166654"/>
                  </a:lnTo>
                  <a:lnTo>
                    <a:pt x="1427237" y="1145460"/>
                  </a:lnTo>
                  <a:lnTo>
                    <a:pt x="1466874" y="1123687"/>
                  </a:lnTo>
                  <a:lnTo>
                    <a:pt x="1506146" y="1101338"/>
                  </a:lnTo>
                  <a:lnTo>
                    <a:pt x="1545046" y="1078420"/>
                  </a:lnTo>
                  <a:lnTo>
                    <a:pt x="1583570" y="1054938"/>
                  </a:lnTo>
                  <a:lnTo>
                    <a:pt x="1621712" y="1030898"/>
                  </a:lnTo>
                  <a:lnTo>
                    <a:pt x="1659467" y="1006306"/>
                  </a:lnTo>
                  <a:lnTo>
                    <a:pt x="1696827" y="981168"/>
                  </a:lnTo>
                  <a:lnTo>
                    <a:pt x="1733789" y="955488"/>
                  </a:lnTo>
                  <a:lnTo>
                    <a:pt x="1770345" y="929273"/>
                  </a:lnTo>
                  <a:lnTo>
                    <a:pt x="1806491" y="902529"/>
                  </a:lnTo>
                  <a:lnTo>
                    <a:pt x="1842221" y="875260"/>
                  </a:lnTo>
                  <a:lnTo>
                    <a:pt x="1877529" y="847474"/>
                  </a:lnTo>
                  <a:lnTo>
                    <a:pt x="1912410" y="819174"/>
                  </a:lnTo>
                  <a:lnTo>
                    <a:pt x="1946857" y="790368"/>
                  </a:lnTo>
                  <a:lnTo>
                    <a:pt x="1980865" y="761061"/>
                  </a:lnTo>
                  <a:lnTo>
                    <a:pt x="2014429" y="731258"/>
                  </a:lnTo>
                  <a:lnTo>
                    <a:pt x="2047543" y="700965"/>
                  </a:lnTo>
                  <a:lnTo>
                    <a:pt x="2080201" y="670187"/>
                  </a:lnTo>
                  <a:lnTo>
                    <a:pt x="2112397" y="638931"/>
                  </a:lnTo>
                  <a:lnTo>
                    <a:pt x="2144126" y="607203"/>
                  </a:lnTo>
                  <a:lnTo>
                    <a:pt x="2175382" y="575007"/>
                  </a:lnTo>
                  <a:lnTo>
                    <a:pt x="2206159" y="542349"/>
                  </a:lnTo>
                  <a:lnTo>
                    <a:pt x="2236452" y="509236"/>
                  </a:lnTo>
                  <a:lnTo>
                    <a:pt x="2266256" y="475672"/>
                  </a:lnTo>
                  <a:lnTo>
                    <a:pt x="2295563" y="441664"/>
                  </a:lnTo>
                  <a:lnTo>
                    <a:pt x="2324370" y="407217"/>
                  </a:lnTo>
                  <a:lnTo>
                    <a:pt x="2352669" y="372337"/>
                  </a:lnTo>
                  <a:lnTo>
                    <a:pt x="2380456" y="337029"/>
                  </a:lnTo>
                  <a:lnTo>
                    <a:pt x="2407725" y="301299"/>
                  </a:lnTo>
                  <a:lnTo>
                    <a:pt x="2434469" y="265153"/>
                  </a:lnTo>
                  <a:lnTo>
                    <a:pt x="2460684" y="228597"/>
                  </a:lnTo>
                  <a:lnTo>
                    <a:pt x="2486364" y="191635"/>
                  </a:lnTo>
                  <a:lnTo>
                    <a:pt x="2511503" y="154275"/>
                  </a:lnTo>
                  <a:lnTo>
                    <a:pt x="2536095" y="116521"/>
                  </a:lnTo>
                  <a:lnTo>
                    <a:pt x="2560135" y="78379"/>
                  </a:lnTo>
                  <a:lnTo>
                    <a:pt x="2583617" y="39855"/>
                  </a:lnTo>
                  <a:lnTo>
                    <a:pt x="2606535" y="955"/>
                  </a:lnTo>
                  <a:lnTo>
                    <a:pt x="2607079" y="0"/>
                  </a:lnTo>
                  <a:close/>
                </a:path>
              </a:pathLst>
            </a:custGeom>
            <a:solidFill>
              <a:srgbClr val="6D2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670774" y="0"/>
              <a:ext cx="3617595" cy="2365375"/>
            </a:xfrm>
            <a:custGeom>
              <a:avLst/>
              <a:gdLst/>
              <a:ahLst/>
              <a:cxnLst/>
              <a:rect l="l" t="t" r="r" b="b"/>
              <a:pathLst>
                <a:path w="3617594" h="2365375">
                  <a:moveTo>
                    <a:pt x="2501678" y="0"/>
                  </a:moveTo>
                  <a:lnTo>
                    <a:pt x="1095472" y="0"/>
                  </a:lnTo>
                  <a:lnTo>
                    <a:pt x="1056048" y="16193"/>
                  </a:lnTo>
                  <a:lnTo>
                    <a:pt x="1014978" y="34202"/>
                  </a:lnTo>
                  <a:lnTo>
                    <a:pt x="974350" y="53166"/>
                  </a:lnTo>
                  <a:lnTo>
                    <a:pt x="934183" y="73077"/>
                  </a:lnTo>
                  <a:lnTo>
                    <a:pt x="894495" y="93925"/>
                  </a:lnTo>
                  <a:lnTo>
                    <a:pt x="855304" y="115702"/>
                  </a:lnTo>
                  <a:lnTo>
                    <a:pt x="816628" y="138398"/>
                  </a:lnTo>
                  <a:lnTo>
                    <a:pt x="778485" y="162006"/>
                  </a:lnTo>
                  <a:lnTo>
                    <a:pt x="740892" y="186515"/>
                  </a:lnTo>
                  <a:lnTo>
                    <a:pt x="703869" y="211917"/>
                  </a:lnTo>
                  <a:lnTo>
                    <a:pt x="667433" y="238202"/>
                  </a:lnTo>
                  <a:lnTo>
                    <a:pt x="631602" y="265363"/>
                  </a:lnTo>
                  <a:lnTo>
                    <a:pt x="596393" y="293390"/>
                  </a:lnTo>
                  <a:lnTo>
                    <a:pt x="561826" y="322274"/>
                  </a:lnTo>
                  <a:lnTo>
                    <a:pt x="527918" y="352007"/>
                  </a:lnTo>
                  <a:lnTo>
                    <a:pt x="494687" y="382578"/>
                  </a:lnTo>
                  <a:lnTo>
                    <a:pt x="462151" y="413980"/>
                  </a:lnTo>
                  <a:lnTo>
                    <a:pt x="430329" y="446204"/>
                  </a:lnTo>
                  <a:lnTo>
                    <a:pt x="399237" y="479240"/>
                  </a:lnTo>
                  <a:lnTo>
                    <a:pt x="368894" y="513079"/>
                  </a:lnTo>
                  <a:lnTo>
                    <a:pt x="339319" y="547714"/>
                  </a:lnTo>
                  <a:lnTo>
                    <a:pt x="310529" y="583133"/>
                  </a:lnTo>
                  <a:lnTo>
                    <a:pt x="282542" y="619330"/>
                  </a:lnTo>
                  <a:lnTo>
                    <a:pt x="255376" y="656295"/>
                  </a:lnTo>
                  <a:lnTo>
                    <a:pt x="229050" y="694018"/>
                  </a:lnTo>
                  <a:lnTo>
                    <a:pt x="203580" y="732492"/>
                  </a:lnTo>
                  <a:lnTo>
                    <a:pt x="178986" y="771706"/>
                  </a:lnTo>
                  <a:lnTo>
                    <a:pt x="155286" y="811653"/>
                  </a:lnTo>
                  <a:lnTo>
                    <a:pt x="132496" y="852323"/>
                  </a:lnTo>
                  <a:lnTo>
                    <a:pt x="110636" y="893707"/>
                  </a:lnTo>
                  <a:lnTo>
                    <a:pt x="89723" y="935797"/>
                  </a:lnTo>
                  <a:lnTo>
                    <a:pt x="69776" y="978583"/>
                  </a:lnTo>
                  <a:lnTo>
                    <a:pt x="50812" y="1022056"/>
                  </a:lnTo>
                  <a:lnTo>
                    <a:pt x="32849" y="1066208"/>
                  </a:lnTo>
                  <a:lnTo>
                    <a:pt x="15905" y="1111030"/>
                  </a:lnTo>
                  <a:lnTo>
                    <a:pt x="0" y="1156512"/>
                  </a:lnTo>
                  <a:lnTo>
                    <a:pt x="3599764" y="2365196"/>
                  </a:lnTo>
                  <a:lnTo>
                    <a:pt x="3614531" y="2319332"/>
                  </a:lnTo>
                  <a:lnTo>
                    <a:pt x="3617225" y="2310190"/>
                  </a:lnTo>
                  <a:lnTo>
                    <a:pt x="3617225" y="1212349"/>
                  </a:lnTo>
                  <a:lnTo>
                    <a:pt x="3595532" y="1145010"/>
                  </a:lnTo>
                  <a:lnTo>
                    <a:pt x="3580417" y="1102803"/>
                  </a:lnTo>
                  <a:lnTo>
                    <a:pt x="3564319" y="1060984"/>
                  </a:lnTo>
                  <a:lnTo>
                    <a:pt x="3547247" y="1019569"/>
                  </a:lnTo>
                  <a:lnTo>
                    <a:pt x="3529210" y="978577"/>
                  </a:lnTo>
                  <a:lnTo>
                    <a:pt x="3510217" y="938025"/>
                  </a:lnTo>
                  <a:lnTo>
                    <a:pt x="3490275" y="897932"/>
                  </a:lnTo>
                  <a:lnTo>
                    <a:pt x="3469396" y="858315"/>
                  </a:lnTo>
                  <a:lnTo>
                    <a:pt x="3447586" y="819193"/>
                  </a:lnTo>
                  <a:lnTo>
                    <a:pt x="3424855" y="780584"/>
                  </a:lnTo>
                  <a:lnTo>
                    <a:pt x="3401212" y="742504"/>
                  </a:lnTo>
                  <a:lnTo>
                    <a:pt x="3376665" y="704973"/>
                  </a:lnTo>
                  <a:lnTo>
                    <a:pt x="3351224" y="668009"/>
                  </a:lnTo>
                  <a:lnTo>
                    <a:pt x="3324898" y="631628"/>
                  </a:lnTo>
                  <a:lnTo>
                    <a:pt x="3297694" y="595850"/>
                  </a:lnTo>
                  <a:lnTo>
                    <a:pt x="3269622" y="560691"/>
                  </a:lnTo>
                  <a:lnTo>
                    <a:pt x="3240692" y="526171"/>
                  </a:lnTo>
                  <a:lnTo>
                    <a:pt x="3210911" y="492307"/>
                  </a:lnTo>
                  <a:lnTo>
                    <a:pt x="3180288" y="459116"/>
                  </a:lnTo>
                  <a:lnTo>
                    <a:pt x="3148833" y="426618"/>
                  </a:lnTo>
                  <a:lnTo>
                    <a:pt x="3116554" y="394829"/>
                  </a:lnTo>
                  <a:lnTo>
                    <a:pt x="3083460" y="363768"/>
                  </a:lnTo>
                  <a:lnTo>
                    <a:pt x="3049560" y="333453"/>
                  </a:lnTo>
                  <a:lnTo>
                    <a:pt x="3014863" y="303902"/>
                  </a:lnTo>
                  <a:lnTo>
                    <a:pt x="2979377" y="275132"/>
                  </a:lnTo>
                  <a:lnTo>
                    <a:pt x="2943112" y="247162"/>
                  </a:lnTo>
                  <a:lnTo>
                    <a:pt x="2906076" y="220009"/>
                  </a:lnTo>
                  <a:lnTo>
                    <a:pt x="2868278" y="193692"/>
                  </a:lnTo>
                  <a:lnTo>
                    <a:pt x="2829727" y="168228"/>
                  </a:lnTo>
                  <a:lnTo>
                    <a:pt x="2790432" y="143636"/>
                  </a:lnTo>
                  <a:lnTo>
                    <a:pt x="2750401" y="119933"/>
                  </a:lnTo>
                  <a:lnTo>
                    <a:pt x="2709644" y="97137"/>
                  </a:lnTo>
                  <a:lnTo>
                    <a:pt x="2668169" y="75266"/>
                  </a:lnTo>
                  <a:lnTo>
                    <a:pt x="2625986" y="54339"/>
                  </a:lnTo>
                  <a:lnTo>
                    <a:pt x="2583102" y="34372"/>
                  </a:lnTo>
                  <a:lnTo>
                    <a:pt x="2539527" y="15385"/>
                  </a:lnTo>
                  <a:lnTo>
                    <a:pt x="2501678" y="0"/>
                  </a:lnTo>
                  <a:close/>
                </a:path>
              </a:pathLst>
            </a:custGeom>
            <a:solidFill>
              <a:srgbClr val="CC00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563238" y="1038071"/>
              <a:ext cx="781050" cy="1171575"/>
            </a:xfrm>
            <a:custGeom>
              <a:avLst/>
              <a:gdLst/>
              <a:ahLst/>
              <a:cxnLst/>
              <a:rect l="l" t="t" r="r" b="b"/>
              <a:pathLst>
                <a:path w="781050" h="1171575">
                  <a:moveTo>
                    <a:pt x="130175" y="0"/>
                  </a:moveTo>
                  <a:lnTo>
                    <a:pt x="0" y="0"/>
                  </a:lnTo>
                  <a:lnTo>
                    <a:pt x="0" y="1171575"/>
                  </a:lnTo>
                  <a:lnTo>
                    <a:pt x="130175" y="1171575"/>
                  </a:lnTo>
                  <a:lnTo>
                    <a:pt x="130175" y="0"/>
                  </a:lnTo>
                  <a:close/>
                </a:path>
                <a:path w="781050" h="1171575">
                  <a:moveTo>
                    <a:pt x="455612" y="0"/>
                  </a:moveTo>
                  <a:lnTo>
                    <a:pt x="325437" y="0"/>
                  </a:lnTo>
                  <a:lnTo>
                    <a:pt x="325437" y="1171575"/>
                  </a:lnTo>
                  <a:lnTo>
                    <a:pt x="455612" y="1171575"/>
                  </a:lnTo>
                  <a:lnTo>
                    <a:pt x="455612" y="0"/>
                  </a:lnTo>
                  <a:close/>
                </a:path>
                <a:path w="781050" h="1171575">
                  <a:moveTo>
                    <a:pt x="781050" y="0"/>
                  </a:moveTo>
                  <a:lnTo>
                    <a:pt x="650875" y="0"/>
                  </a:lnTo>
                  <a:lnTo>
                    <a:pt x="650875" y="1171575"/>
                  </a:lnTo>
                  <a:lnTo>
                    <a:pt x="781050" y="1171575"/>
                  </a:lnTo>
                  <a:lnTo>
                    <a:pt x="781050" y="0"/>
                  </a:lnTo>
                  <a:close/>
                </a:path>
              </a:pathLst>
            </a:custGeom>
            <a:solidFill>
              <a:srgbClr val="F5F5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748202" y="8268512"/>
              <a:ext cx="1539875" cy="1214755"/>
            </a:xfrm>
            <a:custGeom>
              <a:avLst/>
              <a:gdLst/>
              <a:ahLst/>
              <a:cxnLst/>
              <a:rect l="l" t="t" r="r" b="b"/>
              <a:pathLst>
                <a:path w="1539875" h="1214754">
                  <a:moveTo>
                    <a:pt x="1539798" y="1012050"/>
                  </a:moveTo>
                  <a:lnTo>
                    <a:pt x="0" y="1012050"/>
                  </a:lnTo>
                  <a:lnTo>
                    <a:pt x="0" y="1214437"/>
                  </a:lnTo>
                  <a:lnTo>
                    <a:pt x="1539798" y="1214437"/>
                  </a:lnTo>
                  <a:lnTo>
                    <a:pt x="1539798" y="1012050"/>
                  </a:lnTo>
                  <a:close/>
                </a:path>
                <a:path w="1539875" h="1214754">
                  <a:moveTo>
                    <a:pt x="1539798" y="506018"/>
                  </a:moveTo>
                  <a:lnTo>
                    <a:pt x="0" y="506018"/>
                  </a:lnTo>
                  <a:lnTo>
                    <a:pt x="0" y="708431"/>
                  </a:lnTo>
                  <a:lnTo>
                    <a:pt x="1539798" y="708431"/>
                  </a:lnTo>
                  <a:lnTo>
                    <a:pt x="1539798" y="506018"/>
                  </a:lnTo>
                  <a:close/>
                </a:path>
                <a:path w="1539875" h="1214754">
                  <a:moveTo>
                    <a:pt x="1539798" y="0"/>
                  </a:moveTo>
                  <a:lnTo>
                    <a:pt x="0" y="0"/>
                  </a:lnTo>
                  <a:lnTo>
                    <a:pt x="0" y="202412"/>
                  </a:lnTo>
                  <a:lnTo>
                    <a:pt x="1539798" y="202412"/>
                  </a:lnTo>
                  <a:lnTo>
                    <a:pt x="1539798" y="0"/>
                  </a:lnTo>
                  <a:close/>
                </a:path>
              </a:pathLst>
            </a:custGeom>
            <a:solidFill>
              <a:srgbClr val="FCBD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35580" y="3070542"/>
              <a:ext cx="13306424" cy="613408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03645" y="2044270"/>
              <a:ext cx="8924378" cy="570255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087083" y="2046757"/>
            <a:ext cx="238340" cy="552450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B4A72514-9ECB-4B0B-BBC7-EBA60605D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689873" y="3233980"/>
            <a:ext cx="13100685" cy="5359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33679">
              <a:lnSpc>
                <a:spcPct val="116700"/>
              </a:lnSpc>
              <a:spcBef>
                <a:spcPts val="95"/>
              </a:spcBef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Making generalisations or using percentages if you only have a small </a:t>
            </a:r>
            <a:r>
              <a:rPr sz="30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sample which doesn’t represent the wider population. E.g. you can </a:t>
            </a:r>
            <a:r>
              <a:rPr sz="30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report what the young people who used this service said, but that </a:t>
            </a:r>
            <a:r>
              <a:rPr sz="30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doesn’t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mean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all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young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people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who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use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similar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services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would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feel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the </a:t>
            </a:r>
            <a:r>
              <a:rPr sz="3000" spc="-89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same.</a:t>
            </a:r>
            <a:endParaRPr sz="3000">
              <a:latin typeface="ABeeZee"/>
              <a:cs typeface="ABeeZee"/>
            </a:endParaRPr>
          </a:p>
          <a:p>
            <a:pPr marL="12700" marR="5080">
              <a:lnSpc>
                <a:spcPts val="4200"/>
              </a:lnSpc>
              <a:spcBef>
                <a:spcPts val="240"/>
              </a:spcBef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Saying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that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your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research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proves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that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X,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or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causes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Y,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when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it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might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be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 </a:t>
            </a:r>
            <a:r>
              <a:rPr sz="3000" spc="-89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mere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coincidence</a:t>
            </a:r>
            <a:endParaRPr sz="3000">
              <a:latin typeface="ABeeZee"/>
              <a:cs typeface="ABeeZee"/>
            </a:endParaRPr>
          </a:p>
          <a:p>
            <a:pPr marL="12700" marR="400050">
              <a:lnSpc>
                <a:spcPts val="4200"/>
              </a:lnSpc>
            </a:pP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Only reporting the data you agree with, or understand (that’s bias) </a:t>
            </a:r>
            <a:r>
              <a:rPr sz="30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Presenting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data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in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charts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etc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in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way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that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unintentionally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risks</a:t>
            </a:r>
            <a:r>
              <a:rPr sz="3000" spc="-1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bias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– </a:t>
            </a:r>
            <a:r>
              <a:rPr sz="3000" spc="-89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see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next chart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on ice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cream sales</a:t>
            </a:r>
            <a:r>
              <a:rPr sz="3000" spc="-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000" dirty="0">
                <a:solidFill>
                  <a:srgbClr val="737373"/>
                </a:solidFill>
                <a:latin typeface="ABeeZee"/>
                <a:cs typeface="ABeeZee"/>
              </a:rPr>
              <a:t>and drowning!</a:t>
            </a:r>
            <a:endParaRPr sz="3000">
              <a:latin typeface="ABeeZee"/>
              <a:cs typeface="ABeeZee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40BC699-3FCA-4DA2-820A-E9095C2F9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813302" y="172464"/>
              <a:ext cx="15868650" cy="9937750"/>
            </a:xfrm>
            <a:custGeom>
              <a:avLst/>
              <a:gdLst/>
              <a:ahLst/>
              <a:cxnLst/>
              <a:rect l="l" t="t" r="r" b="b"/>
              <a:pathLst>
                <a:path w="15868650" h="9937750">
                  <a:moveTo>
                    <a:pt x="2354433" y="0"/>
                  </a:moveTo>
                  <a:lnTo>
                    <a:pt x="2285180" y="546"/>
                  </a:lnTo>
                  <a:lnTo>
                    <a:pt x="2213398" y="2434"/>
                  </a:lnTo>
                  <a:lnTo>
                    <a:pt x="2139377" y="5823"/>
                  </a:lnTo>
                  <a:lnTo>
                    <a:pt x="2063404" y="10872"/>
                  </a:lnTo>
                  <a:lnTo>
                    <a:pt x="2024775" y="14069"/>
                  </a:lnTo>
                  <a:lnTo>
                    <a:pt x="1985766" y="17740"/>
                  </a:lnTo>
                  <a:lnTo>
                    <a:pt x="1946414" y="21906"/>
                  </a:lnTo>
                  <a:lnTo>
                    <a:pt x="1906753" y="26586"/>
                  </a:lnTo>
                  <a:lnTo>
                    <a:pt x="1866820" y="31800"/>
                  </a:lnTo>
                  <a:lnTo>
                    <a:pt x="1826651" y="37568"/>
                  </a:lnTo>
                  <a:lnTo>
                    <a:pt x="1786282" y="43911"/>
                  </a:lnTo>
                  <a:lnTo>
                    <a:pt x="1745748" y="50847"/>
                  </a:lnTo>
                  <a:lnTo>
                    <a:pt x="1705087" y="58397"/>
                  </a:lnTo>
                  <a:lnTo>
                    <a:pt x="1664334" y="66580"/>
                  </a:lnTo>
                  <a:lnTo>
                    <a:pt x="1623524" y="75418"/>
                  </a:lnTo>
                  <a:lnTo>
                    <a:pt x="1582694" y="84928"/>
                  </a:lnTo>
                  <a:lnTo>
                    <a:pt x="1541881" y="95132"/>
                  </a:lnTo>
                  <a:lnTo>
                    <a:pt x="1501119" y="106049"/>
                  </a:lnTo>
                  <a:lnTo>
                    <a:pt x="1460444" y="117699"/>
                  </a:lnTo>
                  <a:lnTo>
                    <a:pt x="1419894" y="130101"/>
                  </a:lnTo>
                  <a:lnTo>
                    <a:pt x="1379504" y="143277"/>
                  </a:lnTo>
                  <a:lnTo>
                    <a:pt x="1339309" y="157245"/>
                  </a:lnTo>
                  <a:lnTo>
                    <a:pt x="1299346" y="172026"/>
                  </a:lnTo>
                  <a:lnTo>
                    <a:pt x="1259651" y="187639"/>
                  </a:lnTo>
                  <a:lnTo>
                    <a:pt x="1220259" y="204105"/>
                  </a:lnTo>
                  <a:lnTo>
                    <a:pt x="1181208" y="221442"/>
                  </a:lnTo>
                  <a:lnTo>
                    <a:pt x="1142532" y="239672"/>
                  </a:lnTo>
                  <a:lnTo>
                    <a:pt x="1104268" y="258813"/>
                  </a:lnTo>
                  <a:lnTo>
                    <a:pt x="1066452" y="278887"/>
                  </a:lnTo>
                  <a:lnTo>
                    <a:pt x="1029119" y="299912"/>
                  </a:lnTo>
                  <a:lnTo>
                    <a:pt x="992306" y="321909"/>
                  </a:lnTo>
                  <a:lnTo>
                    <a:pt x="956049" y="344897"/>
                  </a:lnTo>
                  <a:lnTo>
                    <a:pt x="920384" y="368896"/>
                  </a:lnTo>
                  <a:lnTo>
                    <a:pt x="885346" y="393927"/>
                  </a:lnTo>
                  <a:lnTo>
                    <a:pt x="850972" y="420008"/>
                  </a:lnTo>
                  <a:lnTo>
                    <a:pt x="817298" y="447161"/>
                  </a:lnTo>
                  <a:lnTo>
                    <a:pt x="784359" y="475405"/>
                  </a:lnTo>
                  <a:lnTo>
                    <a:pt x="752192" y="504759"/>
                  </a:lnTo>
                  <a:lnTo>
                    <a:pt x="720833" y="535244"/>
                  </a:lnTo>
                  <a:lnTo>
                    <a:pt x="690317" y="566879"/>
                  </a:lnTo>
                  <a:lnTo>
                    <a:pt x="660681" y="599684"/>
                  </a:lnTo>
                  <a:lnTo>
                    <a:pt x="631960" y="633680"/>
                  </a:lnTo>
                  <a:lnTo>
                    <a:pt x="604191" y="668886"/>
                  </a:lnTo>
                  <a:lnTo>
                    <a:pt x="577410" y="705322"/>
                  </a:lnTo>
                  <a:lnTo>
                    <a:pt x="551652" y="743008"/>
                  </a:lnTo>
                  <a:lnTo>
                    <a:pt x="526954" y="781963"/>
                  </a:lnTo>
                  <a:lnTo>
                    <a:pt x="503352" y="822209"/>
                  </a:lnTo>
                  <a:lnTo>
                    <a:pt x="480881" y="863763"/>
                  </a:lnTo>
                  <a:lnTo>
                    <a:pt x="459577" y="906647"/>
                  </a:lnTo>
                  <a:lnTo>
                    <a:pt x="439478" y="950881"/>
                  </a:lnTo>
                  <a:lnTo>
                    <a:pt x="420617" y="996483"/>
                  </a:lnTo>
                  <a:lnTo>
                    <a:pt x="403033" y="1043474"/>
                  </a:lnTo>
                  <a:lnTo>
                    <a:pt x="386759" y="1091875"/>
                  </a:lnTo>
                  <a:lnTo>
                    <a:pt x="371834" y="1141704"/>
                  </a:lnTo>
                  <a:lnTo>
                    <a:pt x="358291" y="1192982"/>
                  </a:lnTo>
                  <a:lnTo>
                    <a:pt x="346169" y="1245728"/>
                  </a:lnTo>
                  <a:lnTo>
                    <a:pt x="335501" y="1299963"/>
                  </a:lnTo>
                  <a:lnTo>
                    <a:pt x="326325" y="1355706"/>
                  </a:lnTo>
                  <a:lnTo>
                    <a:pt x="318677" y="1412977"/>
                  </a:lnTo>
                  <a:lnTo>
                    <a:pt x="312592" y="1471796"/>
                  </a:lnTo>
                  <a:lnTo>
                    <a:pt x="308107" y="1532183"/>
                  </a:lnTo>
                  <a:lnTo>
                    <a:pt x="303081" y="1637005"/>
                  </a:lnTo>
                  <a:lnTo>
                    <a:pt x="295955" y="1735347"/>
                  </a:lnTo>
                  <a:lnTo>
                    <a:pt x="205656" y="2798581"/>
                  </a:lnTo>
                  <a:lnTo>
                    <a:pt x="165764" y="3300576"/>
                  </a:lnTo>
                  <a:lnTo>
                    <a:pt x="137192" y="3686442"/>
                  </a:lnTo>
                  <a:lnTo>
                    <a:pt x="113055" y="4036108"/>
                  </a:lnTo>
                  <a:lnTo>
                    <a:pt x="93619" y="4338814"/>
                  </a:lnTo>
                  <a:lnTo>
                    <a:pt x="75145" y="4650173"/>
                  </a:lnTo>
                  <a:lnTo>
                    <a:pt x="61279" y="4904460"/>
                  </a:lnTo>
                  <a:lnTo>
                    <a:pt x="48403" y="5162517"/>
                  </a:lnTo>
                  <a:lnTo>
                    <a:pt x="36684" y="5423558"/>
                  </a:lnTo>
                  <a:lnTo>
                    <a:pt x="28755" y="5620826"/>
                  </a:lnTo>
                  <a:lnTo>
                    <a:pt x="21641" y="5819000"/>
                  </a:lnTo>
                  <a:lnTo>
                    <a:pt x="15412" y="6017748"/>
                  </a:lnTo>
                  <a:lnTo>
                    <a:pt x="10138" y="6216739"/>
                  </a:lnTo>
                  <a:lnTo>
                    <a:pt x="5889" y="6415642"/>
                  </a:lnTo>
                  <a:lnTo>
                    <a:pt x="2737" y="6614125"/>
                  </a:lnTo>
                  <a:lnTo>
                    <a:pt x="1278" y="6746050"/>
                  </a:lnTo>
                  <a:lnTo>
                    <a:pt x="359" y="6877543"/>
                  </a:lnTo>
                  <a:lnTo>
                    <a:pt x="0" y="7008506"/>
                  </a:lnTo>
                  <a:lnTo>
                    <a:pt x="221" y="7138840"/>
                  </a:lnTo>
                  <a:lnTo>
                    <a:pt x="1043" y="7268448"/>
                  </a:lnTo>
                  <a:lnTo>
                    <a:pt x="2488" y="7397232"/>
                  </a:lnTo>
                  <a:lnTo>
                    <a:pt x="4576" y="7525092"/>
                  </a:lnTo>
                  <a:lnTo>
                    <a:pt x="7327" y="7651931"/>
                  </a:lnTo>
                  <a:lnTo>
                    <a:pt x="9990" y="7734602"/>
                  </a:lnTo>
                  <a:lnTo>
                    <a:pt x="13861" y="7815127"/>
                  </a:lnTo>
                  <a:lnTo>
                    <a:pt x="18915" y="7893535"/>
                  </a:lnTo>
                  <a:lnTo>
                    <a:pt x="25124" y="7969855"/>
                  </a:lnTo>
                  <a:lnTo>
                    <a:pt x="32463" y="8044115"/>
                  </a:lnTo>
                  <a:lnTo>
                    <a:pt x="40907" y="8116345"/>
                  </a:lnTo>
                  <a:lnTo>
                    <a:pt x="50429" y="8186573"/>
                  </a:lnTo>
                  <a:lnTo>
                    <a:pt x="61004" y="8254828"/>
                  </a:lnTo>
                  <a:lnTo>
                    <a:pt x="72605" y="8321138"/>
                  </a:lnTo>
                  <a:lnTo>
                    <a:pt x="85206" y="8385534"/>
                  </a:lnTo>
                  <a:lnTo>
                    <a:pt x="98781" y="8448043"/>
                  </a:lnTo>
                  <a:lnTo>
                    <a:pt x="113305" y="8508694"/>
                  </a:lnTo>
                  <a:lnTo>
                    <a:pt x="128752" y="8567516"/>
                  </a:lnTo>
                  <a:lnTo>
                    <a:pt x="145095" y="8624538"/>
                  </a:lnTo>
                  <a:lnTo>
                    <a:pt x="162309" y="8679789"/>
                  </a:lnTo>
                  <a:lnTo>
                    <a:pt x="180367" y="8733297"/>
                  </a:lnTo>
                  <a:lnTo>
                    <a:pt x="199244" y="8785092"/>
                  </a:lnTo>
                  <a:lnTo>
                    <a:pt x="218914" y="8835202"/>
                  </a:lnTo>
                  <a:lnTo>
                    <a:pt x="239350" y="8883656"/>
                  </a:lnTo>
                  <a:lnTo>
                    <a:pt x="260527" y="8930482"/>
                  </a:lnTo>
                  <a:lnTo>
                    <a:pt x="282419" y="8975710"/>
                  </a:lnTo>
                  <a:lnTo>
                    <a:pt x="305000" y="9019369"/>
                  </a:lnTo>
                  <a:lnTo>
                    <a:pt x="328243" y="9061486"/>
                  </a:lnTo>
                  <a:lnTo>
                    <a:pt x="352123" y="9102092"/>
                  </a:lnTo>
                  <a:lnTo>
                    <a:pt x="376615" y="9141215"/>
                  </a:lnTo>
                  <a:lnTo>
                    <a:pt x="401691" y="9178883"/>
                  </a:lnTo>
                  <a:lnTo>
                    <a:pt x="427326" y="9215125"/>
                  </a:lnTo>
                  <a:lnTo>
                    <a:pt x="453494" y="9249971"/>
                  </a:lnTo>
                  <a:lnTo>
                    <a:pt x="480170" y="9283449"/>
                  </a:lnTo>
                  <a:lnTo>
                    <a:pt x="507326" y="9315588"/>
                  </a:lnTo>
                  <a:lnTo>
                    <a:pt x="534938" y="9346417"/>
                  </a:lnTo>
                  <a:lnTo>
                    <a:pt x="562978" y="9375964"/>
                  </a:lnTo>
                  <a:lnTo>
                    <a:pt x="591422" y="9404258"/>
                  </a:lnTo>
                  <a:lnTo>
                    <a:pt x="620243" y="9431329"/>
                  </a:lnTo>
                  <a:lnTo>
                    <a:pt x="649416" y="9457204"/>
                  </a:lnTo>
                  <a:lnTo>
                    <a:pt x="678913" y="9481914"/>
                  </a:lnTo>
                  <a:lnTo>
                    <a:pt x="738781" y="9527949"/>
                  </a:lnTo>
                  <a:lnTo>
                    <a:pt x="799638" y="9569665"/>
                  </a:lnTo>
                  <a:lnTo>
                    <a:pt x="861277" y="9607292"/>
                  </a:lnTo>
                  <a:lnTo>
                    <a:pt x="923490" y="9641061"/>
                  </a:lnTo>
                  <a:lnTo>
                    <a:pt x="986069" y="9671203"/>
                  </a:lnTo>
                  <a:lnTo>
                    <a:pt x="1048807" y="9697947"/>
                  </a:lnTo>
                  <a:lnTo>
                    <a:pt x="1111496" y="9721524"/>
                  </a:lnTo>
                  <a:lnTo>
                    <a:pt x="1173929" y="9742166"/>
                  </a:lnTo>
                  <a:lnTo>
                    <a:pt x="1235897" y="9760102"/>
                  </a:lnTo>
                  <a:lnTo>
                    <a:pt x="1297193" y="9775562"/>
                  </a:lnTo>
                  <a:lnTo>
                    <a:pt x="1357609" y="9788778"/>
                  </a:lnTo>
                  <a:lnTo>
                    <a:pt x="1416937" y="9799980"/>
                  </a:lnTo>
                  <a:lnTo>
                    <a:pt x="1474970" y="9809398"/>
                  </a:lnTo>
                  <a:lnTo>
                    <a:pt x="1531500" y="9817263"/>
                  </a:lnTo>
                  <a:lnTo>
                    <a:pt x="1586319" y="9823805"/>
                  </a:lnTo>
                  <a:lnTo>
                    <a:pt x="1639220" y="9829255"/>
                  </a:lnTo>
                  <a:lnTo>
                    <a:pt x="1689994" y="9833844"/>
                  </a:lnTo>
                  <a:lnTo>
                    <a:pt x="1847961" y="9846445"/>
                  </a:lnTo>
                  <a:lnTo>
                    <a:pt x="1914618" y="9852745"/>
                  </a:lnTo>
                  <a:lnTo>
                    <a:pt x="1974195" y="9858071"/>
                  </a:lnTo>
                  <a:lnTo>
                    <a:pt x="2038402" y="9863205"/>
                  </a:lnTo>
                  <a:lnTo>
                    <a:pt x="2107137" y="9868148"/>
                  </a:lnTo>
                  <a:lnTo>
                    <a:pt x="2218512" y="9875211"/>
                  </a:lnTo>
                  <a:lnTo>
                    <a:pt x="2339512" y="9881857"/>
                  </a:lnTo>
                  <a:lnTo>
                    <a:pt x="2469799" y="9888093"/>
                  </a:lnTo>
                  <a:lnTo>
                    <a:pt x="2609033" y="9893925"/>
                  </a:lnTo>
                  <a:lnTo>
                    <a:pt x="2808012" y="9901086"/>
                  </a:lnTo>
                  <a:lnTo>
                    <a:pt x="3021491" y="9907558"/>
                  </a:lnTo>
                  <a:lnTo>
                    <a:pt x="3307510" y="9914703"/>
                  </a:lnTo>
                  <a:lnTo>
                    <a:pt x="3613362" y="9920827"/>
                  </a:lnTo>
                  <a:lnTo>
                    <a:pt x="4004357" y="9926873"/>
                  </a:lnTo>
                  <a:lnTo>
                    <a:pt x="4418942" y="9931549"/>
                  </a:lnTo>
                  <a:lnTo>
                    <a:pt x="4928826" y="9935344"/>
                  </a:lnTo>
                  <a:lnTo>
                    <a:pt x="5540828" y="9937596"/>
                  </a:lnTo>
                  <a:lnTo>
                    <a:pt x="6177901" y="9937748"/>
                  </a:lnTo>
                  <a:lnTo>
                    <a:pt x="6916576" y="9935568"/>
                  </a:lnTo>
                  <a:lnTo>
                    <a:pt x="7753876" y="9930440"/>
                  </a:lnTo>
                  <a:lnTo>
                    <a:pt x="8680529" y="9921797"/>
                  </a:lnTo>
                  <a:lnTo>
                    <a:pt x="9596876" y="9910332"/>
                  </a:lnTo>
                  <a:lnTo>
                    <a:pt x="10486211" y="9896379"/>
                  </a:lnTo>
                  <a:lnTo>
                    <a:pt x="11331829" y="9880270"/>
                  </a:lnTo>
                  <a:lnTo>
                    <a:pt x="12048581" y="9864034"/>
                  </a:lnTo>
                  <a:lnTo>
                    <a:pt x="12640590" y="9848340"/>
                  </a:lnTo>
                  <a:lnTo>
                    <a:pt x="13116934" y="9833683"/>
                  </a:lnTo>
                  <a:lnTo>
                    <a:pt x="13489947" y="9820416"/>
                  </a:lnTo>
                  <a:lnTo>
                    <a:pt x="13773720" y="9808786"/>
                  </a:lnTo>
                  <a:lnTo>
                    <a:pt x="13982774" y="9798952"/>
                  </a:lnTo>
                  <a:lnTo>
                    <a:pt x="14165225" y="9789023"/>
                  </a:lnTo>
                  <a:lnTo>
                    <a:pt x="14290977" y="9781032"/>
                  </a:lnTo>
                  <a:lnTo>
                    <a:pt x="14372976" y="9775021"/>
                  </a:lnTo>
                  <a:lnTo>
                    <a:pt x="14444042" y="9769003"/>
                  </a:lnTo>
                  <a:lnTo>
                    <a:pt x="14503837" y="9762985"/>
                  </a:lnTo>
                  <a:lnTo>
                    <a:pt x="14573945" y="9753729"/>
                  </a:lnTo>
                  <a:lnTo>
                    <a:pt x="14646555" y="9740443"/>
                  </a:lnTo>
                  <a:lnTo>
                    <a:pt x="14718096" y="9723418"/>
                  </a:lnTo>
                  <a:lnTo>
                    <a:pt x="14788464" y="9702637"/>
                  </a:lnTo>
                  <a:lnTo>
                    <a:pt x="14857556" y="9678083"/>
                  </a:lnTo>
                  <a:lnTo>
                    <a:pt x="14925269" y="9649737"/>
                  </a:lnTo>
                  <a:lnTo>
                    <a:pt x="14991499" y="9617585"/>
                  </a:lnTo>
                  <a:lnTo>
                    <a:pt x="15056144" y="9581607"/>
                  </a:lnTo>
                  <a:lnTo>
                    <a:pt x="15119100" y="9541786"/>
                  </a:lnTo>
                  <a:lnTo>
                    <a:pt x="15180264" y="9498106"/>
                  </a:lnTo>
                  <a:lnTo>
                    <a:pt x="15239533" y="9450549"/>
                  </a:lnTo>
                  <a:lnTo>
                    <a:pt x="15268424" y="9425312"/>
                  </a:lnTo>
                  <a:lnTo>
                    <a:pt x="15296803" y="9399098"/>
                  </a:lnTo>
                  <a:lnTo>
                    <a:pt x="15324657" y="9371907"/>
                  </a:lnTo>
                  <a:lnTo>
                    <a:pt x="15351972" y="9343736"/>
                  </a:lnTo>
                  <a:lnTo>
                    <a:pt x="15378736" y="9314583"/>
                  </a:lnTo>
                  <a:lnTo>
                    <a:pt x="15404936" y="9284445"/>
                  </a:lnTo>
                  <a:lnTo>
                    <a:pt x="15430559" y="9253321"/>
                  </a:lnTo>
                  <a:lnTo>
                    <a:pt x="15455592" y="9221209"/>
                  </a:lnTo>
                  <a:lnTo>
                    <a:pt x="15480022" y="9188105"/>
                  </a:lnTo>
                  <a:lnTo>
                    <a:pt x="15503836" y="9154009"/>
                  </a:lnTo>
                  <a:lnTo>
                    <a:pt x="15527022" y="9118917"/>
                  </a:lnTo>
                  <a:lnTo>
                    <a:pt x="15549566" y="9082829"/>
                  </a:lnTo>
                  <a:lnTo>
                    <a:pt x="15571456" y="9045741"/>
                  </a:lnTo>
                  <a:lnTo>
                    <a:pt x="15592678" y="9007651"/>
                  </a:lnTo>
                  <a:lnTo>
                    <a:pt x="15613221" y="8968557"/>
                  </a:lnTo>
                  <a:lnTo>
                    <a:pt x="15633070" y="8928458"/>
                  </a:lnTo>
                  <a:lnTo>
                    <a:pt x="15652213" y="8887351"/>
                  </a:lnTo>
                  <a:lnTo>
                    <a:pt x="15670637" y="8845234"/>
                  </a:lnTo>
                  <a:lnTo>
                    <a:pt x="15688330" y="8802104"/>
                  </a:lnTo>
                  <a:lnTo>
                    <a:pt x="15705277" y="8757960"/>
                  </a:lnTo>
                  <a:lnTo>
                    <a:pt x="15721467" y="8712799"/>
                  </a:lnTo>
                  <a:lnTo>
                    <a:pt x="15736887" y="8666619"/>
                  </a:lnTo>
                  <a:lnTo>
                    <a:pt x="15751523" y="8619418"/>
                  </a:lnTo>
                  <a:lnTo>
                    <a:pt x="15765363" y="8571195"/>
                  </a:lnTo>
                  <a:lnTo>
                    <a:pt x="15778393" y="8521946"/>
                  </a:lnTo>
                  <a:lnTo>
                    <a:pt x="15790602" y="8471669"/>
                  </a:lnTo>
                  <a:lnTo>
                    <a:pt x="15801975" y="8420363"/>
                  </a:lnTo>
                  <a:lnTo>
                    <a:pt x="15812500" y="8368025"/>
                  </a:lnTo>
                  <a:lnTo>
                    <a:pt x="15822165" y="8314654"/>
                  </a:lnTo>
                  <a:lnTo>
                    <a:pt x="15830956" y="8260246"/>
                  </a:lnTo>
                  <a:lnTo>
                    <a:pt x="15838860" y="8204800"/>
                  </a:lnTo>
                  <a:lnTo>
                    <a:pt x="15845865" y="8148314"/>
                  </a:lnTo>
                  <a:lnTo>
                    <a:pt x="15851957" y="8090785"/>
                  </a:lnTo>
                  <a:lnTo>
                    <a:pt x="15857124" y="8032212"/>
                  </a:lnTo>
                  <a:lnTo>
                    <a:pt x="15861352" y="7972591"/>
                  </a:lnTo>
                  <a:lnTo>
                    <a:pt x="15864630" y="7911922"/>
                  </a:lnTo>
                  <a:lnTo>
                    <a:pt x="15866943" y="7850202"/>
                  </a:lnTo>
                  <a:lnTo>
                    <a:pt x="15868280" y="7787428"/>
                  </a:lnTo>
                  <a:lnTo>
                    <a:pt x="15868626" y="7723599"/>
                  </a:lnTo>
                  <a:lnTo>
                    <a:pt x="15867970" y="7658712"/>
                  </a:lnTo>
                  <a:lnTo>
                    <a:pt x="15866299" y="7592765"/>
                  </a:lnTo>
                  <a:lnTo>
                    <a:pt x="15863598" y="7525757"/>
                  </a:lnTo>
                  <a:lnTo>
                    <a:pt x="15859857" y="7457684"/>
                  </a:lnTo>
                  <a:lnTo>
                    <a:pt x="15852836" y="7358583"/>
                  </a:lnTo>
                  <a:lnTo>
                    <a:pt x="15846538" y="7263847"/>
                  </a:lnTo>
                  <a:lnTo>
                    <a:pt x="15840771" y="7162098"/>
                  </a:lnTo>
                  <a:lnTo>
                    <a:pt x="15835500" y="7053666"/>
                  </a:lnTo>
                  <a:lnTo>
                    <a:pt x="15829175" y="6899267"/>
                  </a:lnTo>
                  <a:lnTo>
                    <a:pt x="15822274" y="6691581"/>
                  </a:lnTo>
                  <a:lnTo>
                    <a:pt x="15815240" y="6422839"/>
                  </a:lnTo>
                  <a:lnTo>
                    <a:pt x="15808369" y="6085736"/>
                  </a:lnTo>
                  <a:lnTo>
                    <a:pt x="15775927" y="3990772"/>
                  </a:lnTo>
                  <a:lnTo>
                    <a:pt x="15767039" y="3589471"/>
                  </a:lnTo>
                  <a:lnTo>
                    <a:pt x="15757775" y="3249806"/>
                  </a:lnTo>
                  <a:lnTo>
                    <a:pt x="15748664" y="2971810"/>
                  </a:lnTo>
                  <a:lnTo>
                    <a:pt x="15740341" y="2753824"/>
                  </a:lnTo>
                  <a:lnTo>
                    <a:pt x="15731000" y="2540610"/>
                  </a:lnTo>
                  <a:lnTo>
                    <a:pt x="15723273" y="2384301"/>
                  </a:lnTo>
                  <a:lnTo>
                    <a:pt x="15718694" y="2310705"/>
                  </a:lnTo>
                  <a:lnTo>
                    <a:pt x="15712717" y="2238714"/>
                  </a:lnTo>
                  <a:lnTo>
                    <a:pt x="15705378" y="2168310"/>
                  </a:lnTo>
                  <a:lnTo>
                    <a:pt x="15696715" y="2099479"/>
                  </a:lnTo>
                  <a:lnTo>
                    <a:pt x="15686765" y="2032205"/>
                  </a:lnTo>
                  <a:lnTo>
                    <a:pt x="15675564" y="1966471"/>
                  </a:lnTo>
                  <a:lnTo>
                    <a:pt x="15663152" y="1902264"/>
                  </a:lnTo>
                  <a:lnTo>
                    <a:pt x="15649565" y="1839566"/>
                  </a:lnTo>
                  <a:lnTo>
                    <a:pt x="15634840" y="1778363"/>
                  </a:lnTo>
                  <a:lnTo>
                    <a:pt x="15619015" y="1718638"/>
                  </a:lnTo>
                  <a:lnTo>
                    <a:pt x="15602127" y="1660376"/>
                  </a:lnTo>
                  <a:lnTo>
                    <a:pt x="15584213" y="1603562"/>
                  </a:lnTo>
                  <a:lnTo>
                    <a:pt x="15565311" y="1548178"/>
                  </a:lnTo>
                  <a:lnTo>
                    <a:pt x="15545459" y="1494211"/>
                  </a:lnTo>
                  <a:lnTo>
                    <a:pt x="15524693" y="1441644"/>
                  </a:lnTo>
                  <a:lnTo>
                    <a:pt x="15503051" y="1390462"/>
                  </a:lnTo>
                  <a:lnTo>
                    <a:pt x="15480570" y="1340649"/>
                  </a:lnTo>
                  <a:lnTo>
                    <a:pt x="15457288" y="1292189"/>
                  </a:lnTo>
                  <a:lnTo>
                    <a:pt x="15433241" y="1245067"/>
                  </a:lnTo>
                  <a:lnTo>
                    <a:pt x="15408468" y="1199266"/>
                  </a:lnTo>
                  <a:lnTo>
                    <a:pt x="15383006" y="1154772"/>
                  </a:lnTo>
                  <a:lnTo>
                    <a:pt x="15356891" y="1111569"/>
                  </a:lnTo>
                  <a:lnTo>
                    <a:pt x="15330162" y="1069640"/>
                  </a:lnTo>
                  <a:lnTo>
                    <a:pt x="15302856" y="1028971"/>
                  </a:lnTo>
                  <a:lnTo>
                    <a:pt x="15275010" y="989546"/>
                  </a:lnTo>
                  <a:lnTo>
                    <a:pt x="15246661" y="951348"/>
                  </a:lnTo>
                  <a:lnTo>
                    <a:pt x="15217847" y="914363"/>
                  </a:lnTo>
                  <a:lnTo>
                    <a:pt x="15188606" y="878575"/>
                  </a:lnTo>
                  <a:lnTo>
                    <a:pt x="15158973" y="843967"/>
                  </a:lnTo>
                  <a:lnTo>
                    <a:pt x="15128988" y="810525"/>
                  </a:lnTo>
                  <a:lnTo>
                    <a:pt x="15098687" y="778233"/>
                  </a:lnTo>
                  <a:lnTo>
                    <a:pt x="15068107" y="747075"/>
                  </a:lnTo>
                  <a:lnTo>
                    <a:pt x="15037286" y="717035"/>
                  </a:lnTo>
                  <a:lnTo>
                    <a:pt x="15006262" y="688098"/>
                  </a:lnTo>
                  <a:lnTo>
                    <a:pt x="14975071" y="660248"/>
                  </a:lnTo>
                  <a:lnTo>
                    <a:pt x="14943752" y="633470"/>
                  </a:lnTo>
                  <a:lnTo>
                    <a:pt x="14912340" y="607747"/>
                  </a:lnTo>
                  <a:lnTo>
                    <a:pt x="14880874" y="583064"/>
                  </a:lnTo>
                  <a:lnTo>
                    <a:pt x="14849392" y="559406"/>
                  </a:lnTo>
                  <a:lnTo>
                    <a:pt x="14817929" y="536756"/>
                  </a:lnTo>
                  <a:lnTo>
                    <a:pt x="14786525" y="515100"/>
                  </a:lnTo>
                  <a:lnTo>
                    <a:pt x="14724039" y="474704"/>
                  </a:lnTo>
                  <a:lnTo>
                    <a:pt x="14662232" y="438093"/>
                  </a:lnTo>
                  <a:lnTo>
                    <a:pt x="14601403" y="405140"/>
                  </a:lnTo>
                  <a:lnTo>
                    <a:pt x="14541851" y="375722"/>
                  </a:lnTo>
                  <a:lnTo>
                    <a:pt x="14483875" y="349713"/>
                  </a:lnTo>
                  <a:lnTo>
                    <a:pt x="14427774" y="326987"/>
                  </a:lnTo>
                  <a:lnTo>
                    <a:pt x="14373847" y="307419"/>
                  </a:lnTo>
                  <a:lnTo>
                    <a:pt x="14322391" y="290884"/>
                  </a:lnTo>
                  <a:lnTo>
                    <a:pt x="14273707" y="277257"/>
                  </a:lnTo>
                  <a:lnTo>
                    <a:pt x="14211894" y="261938"/>
                  </a:lnTo>
                  <a:lnTo>
                    <a:pt x="14147812" y="247380"/>
                  </a:lnTo>
                  <a:lnTo>
                    <a:pt x="14081506" y="233576"/>
                  </a:lnTo>
                  <a:lnTo>
                    <a:pt x="14013021" y="220520"/>
                  </a:lnTo>
                  <a:lnTo>
                    <a:pt x="13942399" y="208206"/>
                  </a:lnTo>
                  <a:lnTo>
                    <a:pt x="13869687" y="196626"/>
                  </a:lnTo>
                  <a:lnTo>
                    <a:pt x="13794928" y="185775"/>
                  </a:lnTo>
                  <a:lnTo>
                    <a:pt x="13718167" y="175645"/>
                  </a:lnTo>
                  <a:lnTo>
                    <a:pt x="13639448" y="166231"/>
                  </a:lnTo>
                  <a:lnTo>
                    <a:pt x="13558815" y="157525"/>
                  </a:lnTo>
                  <a:lnTo>
                    <a:pt x="13476313" y="149522"/>
                  </a:lnTo>
                  <a:lnTo>
                    <a:pt x="13391986" y="142214"/>
                  </a:lnTo>
                  <a:lnTo>
                    <a:pt x="13305879" y="135596"/>
                  </a:lnTo>
                  <a:lnTo>
                    <a:pt x="13218036" y="129660"/>
                  </a:lnTo>
                  <a:lnTo>
                    <a:pt x="13128501" y="124400"/>
                  </a:lnTo>
                  <a:lnTo>
                    <a:pt x="13037319" y="119810"/>
                  </a:lnTo>
                  <a:lnTo>
                    <a:pt x="12944533" y="115883"/>
                  </a:lnTo>
                  <a:lnTo>
                    <a:pt x="12850190" y="112613"/>
                  </a:lnTo>
                  <a:lnTo>
                    <a:pt x="12754331" y="109992"/>
                  </a:lnTo>
                  <a:lnTo>
                    <a:pt x="12657004" y="108015"/>
                  </a:lnTo>
                  <a:lnTo>
                    <a:pt x="12558250" y="106675"/>
                  </a:lnTo>
                  <a:lnTo>
                    <a:pt x="12458116" y="105966"/>
                  </a:lnTo>
                  <a:lnTo>
                    <a:pt x="12356645" y="105880"/>
                  </a:lnTo>
                  <a:lnTo>
                    <a:pt x="12253881" y="106412"/>
                  </a:lnTo>
                  <a:lnTo>
                    <a:pt x="12149870" y="107555"/>
                  </a:lnTo>
                  <a:lnTo>
                    <a:pt x="12044655" y="109302"/>
                  </a:lnTo>
                  <a:lnTo>
                    <a:pt x="11938281" y="111647"/>
                  </a:lnTo>
                  <a:lnTo>
                    <a:pt x="11830791" y="114583"/>
                  </a:lnTo>
                  <a:lnTo>
                    <a:pt x="11722232" y="118104"/>
                  </a:lnTo>
                  <a:lnTo>
                    <a:pt x="11612646" y="122203"/>
                  </a:lnTo>
                  <a:lnTo>
                    <a:pt x="11502079" y="126875"/>
                  </a:lnTo>
                  <a:lnTo>
                    <a:pt x="11390574" y="132111"/>
                  </a:lnTo>
                  <a:lnTo>
                    <a:pt x="11278176" y="137906"/>
                  </a:lnTo>
                  <a:lnTo>
                    <a:pt x="11108002" y="147632"/>
                  </a:lnTo>
                  <a:lnTo>
                    <a:pt x="10936069" y="158578"/>
                  </a:lnTo>
                  <a:lnTo>
                    <a:pt x="10762525" y="170722"/>
                  </a:lnTo>
                  <a:lnTo>
                    <a:pt x="10587522" y="184043"/>
                  </a:lnTo>
                  <a:lnTo>
                    <a:pt x="10411208" y="198519"/>
                  </a:lnTo>
                  <a:lnTo>
                    <a:pt x="10233734" y="214126"/>
                  </a:lnTo>
                  <a:lnTo>
                    <a:pt x="10055249" y="230844"/>
                  </a:lnTo>
                  <a:lnTo>
                    <a:pt x="9875903" y="248650"/>
                  </a:lnTo>
                  <a:lnTo>
                    <a:pt x="9695845" y="267523"/>
                  </a:lnTo>
                  <a:lnTo>
                    <a:pt x="9515226" y="287439"/>
                  </a:lnTo>
                  <a:lnTo>
                    <a:pt x="9334195" y="308378"/>
                  </a:lnTo>
                  <a:lnTo>
                    <a:pt x="9104999" y="336110"/>
                  </a:lnTo>
                  <a:lnTo>
                    <a:pt x="9056899" y="341664"/>
                  </a:lnTo>
                  <a:lnTo>
                    <a:pt x="9008606" y="346982"/>
                  </a:lnTo>
                  <a:lnTo>
                    <a:pt x="8911456" y="356923"/>
                  </a:lnTo>
                  <a:lnTo>
                    <a:pt x="8813580" y="365951"/>
                  </a:lnTo>
                  <a:lnTo>
                    <a:pt x="8715009" y="374089"/>
                  </a:lnTo>
                  <a:lnTo>
                    <a:pt x="8615772" y="381357"/>
                  </a:lnTo>
                  <a:lnTo>
                    <a:pt x="8515900" y="387775"/>
                  </a:lnTo>
                  <a:lnTo>
                    <a:pt x="8415424" y="393364"/>
                  </a:lnTo>
                  <a:lnTo>
                    <a:pt x="8314373" y="398146"/>
                  </a:lnTo>
                  <a:lnTo>
                    <a:pt x="8212779" y="402139"/>
                  </a:lnTo>
                  <a:lnTo>
                    <a:pt x="8110671" y="405366"/>
                  </a:lnTo>
                  <a:lnTo>
                    <a:pt x="8008081" y="407846"/>
                  </a:lnTo>
                  <a:lnTo>
                    <a:pt x="7905038" y="409602"/>
                  </a:lnTo>
                  <a:lnTo>
                    <a:pt x="7801573" y="410652"/>
                  </a:lnTo>
                  <a:lnTo>
                    <a:pt x="7697716" y="411018"/>
                  </a:lnTo>
                  <a:lnTo>
                    <a:pt x="7593497" y="410720"/>
                  </a:lnTo>
                  <a:lnTo>
                    <a:pt x="7488948" y="409780"/>
                  </a:lnTo>
                  <a:lnTo>
                    <a:pt x="7384098" y="408218"/>
                  </a:lnTo>
                  <a:lnTo>
                    <a:pt x="7278978" y="406054"/>
                  </a:lnTo>
                  <a:lnTo>
                    <a:pt x="7173619" y="403309"/>
                  </a:lnTo>
                  <a:lnTo>
                    <a:pt x="7068050" y="400005"/>
                  </a:lnTo>
                  <a:lnTo>
                    <a:pt x="6962302" y="396160"/>
                  </a:lnTo>
                  <a:lnTo>
                    <a:pt x="6803411" y="389428"/>
                  </a:lnTo>
                  <a:lnTo>
                    <a:pt x="6644289" y="381598"/>
                  </a:lnTo>
                  <a:lnTo>
                    <a:pt x="6485037" y="372740"/>
                  </a:lnTo>
                  <a:lnTo>
                    <a:pt x="6325759" y="362924"/>
                  </a:lnTo>
                  <a:lnTo>
                    <a:pt x="6166558" y="352220"/>
                  </a:lnTo>
                  <a:lnTo>
                    <a:pt x="6007535" y="340698"/>
                  </a:lnTo>
                  <a:lnTo>
                    <a:pt x="5795961" y="324182"/>
                  </a:lnTo>
                  <a:lnTo>
                    <a:pt x="5585129" y="306501"/>
                  </a:lnTo>
                  <a:lnTo>
                    <a:pt x="5323007" y="283012"/>
                  </a:lnTo>
                  <a:lnTo>
                    <a:pt x="5062901" y="258284"/>
                  </a:lnTo>
                  <a:lnTo>
                    <a:pt x="4703045" y="222196"/>
                  </a:lnTo>
                  <a:lnTo>
                    <a:pt x="3156549" y="59065"/>
                  </a:lnTo>
                  <a:lnTo>
                    <a:pt x="2891085" y="33233"/>
                  </a:lnTo>
                  <a:lnTo>
                    <a:pt x="2677274" y="13872"/>
                  </a:lnTo>
                  <a:lnTo>
                    <a:pt x="2627071" y="9881"/>
                  </a:lnTo>
                  <a:lnTo>
                    <a:pt x="2572756" y="6357"/>
                  </a:lnTo>
                  <a:lnTo>
                    <a:pt x="2514618" y="3460"/>
                  </a:lnTo>
                  <a:lnTo>
                    <a:pt x="2452944" y="1348"/>
                  </a:lnTo>
                  <a:lnTo>
                    <a:pt x="2388022" y="180"/>
                  </a:lnTo>
                  <a:lnTo>
                    <a:pt x="23544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8153750"/>
              <a:ext cx="2385060" cy="2133600"/>
            </a:xfrm>
            <a:custGeom>
              <a:avLst/>
              <a:gdLst/>
              <a:ahLst/>
              <a:cxnLst/>
              <a:rect l="l" t="t" r="r" b="b"/>
              <a:pathLst>
                <a:path w="2385060" h="2133600">
                  <a:moveTo>
                    <a:pt x="2193632" y="983741"/>
                  </a:moveTo>
                  <a:lnTo>
                    <a:pt x="597894" y="983741"/>
                  </a:lnTo>
                  <a:lnTo>
                    <a:pt x="646865" y="985215"/>
                  </a:lnTo>
                  <a:lnTo>
                    <a:pt x="695052" y="989579"/>
                  </a:lnTo>
                  <a:lnTo>
                    <a:pt x="742373" y="996747"/>
                  </a:lnTo>
                  <a:lnTo>
                    <a:pt x="788742" y="1006634"/>
                  </a:lnTo>
                  <a:lnTo>
                    <a:pt x="834077" y="1019153"/>
                  </a:lnTo>
                  <a:lnTo>
                    <a:pt x="878295" y="1034218"/>
                  </a:lnTo>
                  <a:lnTo>
                    <a:pt x="921311" y="1051744"/>
                  </a:lnTo>
                  <a:lnTo>
                    <a:pt x="963042" y="1071645"/>
                  </a:lnTo>
                  <a:lnTo>
                    <a:pt x="1003406" y="1093835"/>
                  </a:lnTo>
                  <a:lnTo>
                    <a:pt x="1042318" y="1118228"/>
                  </a:lnTo>
                  <a:lnTo>
                    <a:pt x="1079695" y="1144737"/>
                  </a:lnTo>
                  <a:lnTo>
                    <a:pt x="1115453" y="1173278"/>
                  </a:lnTo>
                  <a:lnTo>
                    <a:pt x="1149509" y="1203764"/>
                  </a:lnTo>
                  <a:lnTo>
                    <a:pt x="1181780" y="1236109"/>
                  </a:lnTo>
                  <a:lnTo>
                    <a:pt x="1212182" y="1270227"/>
                  </a:lnTo>
                  <a:lnTo>
                    <a:pt x="1240631" y="1306033"/>
                  </a:lnTo>
                  <a:lnTo>
                    <a:pt x="1267044" y="1343440"/>
                  </a:lnTo>
                  <a:lnTo>
                    <a:pt x="1291338" y="1382363"/>
                  </a:lnTo>
                  <a:lnTo>
                    <a:pt x="1313430" y="1422716"/>
                  </a:lnTo>
                  <a:lnTo>
                    <a:pt x="1333234" y="1464413"/>
                  </a:lnTo>
                  <a:lnTo>
                    <a:pt x="1350669" y="1507367"/>
                  </a:lnTo>
                  <a:lnTo>
                    <a:pt x="1365651" y="1551494"/>
                  </a:lnTo>
                  <a:lnTo>
                    <a:pt x="1378096" y="1596706"/>
                  </a:lnTo>
                  <a:lnTo>
                    <a:pt x="1387924" y="1642943"/>
                  </a:lnTo>
                  <a:lnTo>
                    <a:pt x="1395042" y="1690046"/>
                  </a:lnTo>
                  <a:lnTo>
                    <a:pt x="1399376" y="1738001"/>
                  </a:lnTo>
                  <a:lnTo>
                    <a:pt x="1400839" y="1786699"/>
                  </a:lnTo>
                  <a:lnTo>
                    <a:pt x="1399365" y="1835395"/>
                  </a:lnTo>
                  <a:lnTo>
                    <a:pt x="1395001" y="1883349"/>
                  </a:lnTo>
                  <a:lnTo>
                    <a:pt x="1387833" y="1930475"/>
                  </a:lnTo>
                  <a:lnTo>
                    <a:pt x="1377947" y="1976687"/>
                  </a:lnTo>
                  <a:lnTo>
                    <a:pt x="1365429" y="2021898"/>
                  </a:lnTo>
                  <a:lnTo>
                    <a:pt x="1350364" y="2066024"/>
                  </a:lnTo>
                  <a:lnTo>
                    <a:pt x="1332838" y="2108978"/>
                  </a:lnTo>
                  <a:lnTo>
                    <a:pt x="1321254" y="2133249"/>
                  </a:lnTo>
                  <a:lnTo>
                    <a:pt x="2351597" y="2133249"/>
                  </a:lnTo>
                  <a:lnTo>
                    <a:pt x="2362587" y="2071856"/>
                  </a:lnTo>
                  <a:lnTo>
                    <a:pt x="2369351" y="2025220"/>
                  </a:lnTo>
                  <a:lnTo>
                    <a:pt x="2374899" y="1978205"/>
                  </a:lnTo>
                  <a:lnTo>
                    <a:pt x="2379236" y="1930475"/>
                  </a:lnTo>
                  <a:lnTo>
                    <a:pt x="2382278" y="1883109"/>
                  </a:lnTo>
                  <a:lnTo>
                    <a:pt x="2384077" y="1835060"/>
                  </a:lnTo>
                  <a:lnTo>
                    <a:pt x="2384593" y="1786699"/>
                  </a:lnTo>
                  <a:lnTo>
                    <a:pt x="2383932" y="1738001"/>
                  </a:lnTo>
                  <a:lnTo>
                    <a:pt x="2382034" y="1690542"/>
                  </a:lnTo>
                  <a:lnTo>
                    <a:pt x="2378857" y="1642919"/>
                  </a:lnTo>
                  <a:lnTo>
                    <a:pt x="2374443" y="1595683"/>
                  </a:lnTo>
                  <a:lnTo>
                    <a:pt x="2368801" y="1548782"/>
                  </a:lnTo>
                  <a:lnTo>
                    <a:pt x="2361950" y="1502254"/>
                  </a:lnTo>
                  <a:lnTo>
                    <a:pt x="2353906" y="1456116"/>
                  </a:lnTo>
                  <a:lnTo>
                    <a:pt x="2344685" y="1410385"/>
                  </a:lnTo>
                  <a:lnTo>
                    <a:pt x="2334303" y="1365077"/>
                  </a:lnTo>
                  <a:lnTo>
                    <a:pt x="2322777" y="1320208"/>
                  </a:lnTo>
                  <a:lnTo>
                    <a:pt x="2310123" y="1275795"/>
                  </a:lnTo>
                  <a:lnTo>
                    <a:pt x="2296357" y="1231855"/>
                  </a:lnTo>
                  <a:lnTo>
                    <a:pt x="2281496" y="1188404"/>
                  </a:lnTo>
                  <a:lnTo>
                    <a:pt x="2265555" y="1145458"/>
                  </a:lnTo>
                  <a:lnTo>
                    <a:pt x="2248551" y="1103034"/>
                  </a:lnTo>
                  <a:lnTo>
                    <a:pt x="2230500" y="1061148"/>
                  </a:lnTo>
                  <a:lnTo>
                    <a:pt x="2211418" y="1019816"/>
                  </a:lnTo>
                  <a:lnTo>
                    <a:pt x="2193632" y="983741"/>
                  </a:lnTo>
                  <a:close/>
                </a:path>
                <a:path w="2385060" h="2133600">
                  <a:moveTo>
                    <a:pt x="597894" y="0"/>
                  </a:moveTo>
                  <a:lnTo>
                    <a:pt x="549662" y="644"/>
                  </a:lnTo>
                  <a:lnTo>
                    <a:pt x="501737" y="2567"/>
                  </a:lnTo>
                  <a:lnTo>
                    <a:pt x="454137" y="5752"/>
                  </a:lnTo>
                  <a:lnTo>
                    <a:pt x="406878" y="10182"/>
                  </a:lnTo>
                  <a:lnTo>
                    <a:pt x="359977" y="15841"/>
                  </a:lnTo>
                  <a:lnTo>
                    <a:pt x="313449" y="22713"/>
                  </a:lnTo>
                  <a:lnTo>
                    <a:pt x="267311" y="30781"/>
                  </a:lnTo>
                  <a:lnTo>
                    <a:pt x="221580" y="40028"/>
                  </a:lnTo>
                  <a:lnTo>
                    <a:pt x="176272" y="50438"/>
                  </a:lnTo>
                  <a:lnTo>
                    <a:pt x="131403" y="61996"/>
                  </a:lnTo>
                  <a:lnTo>
                    <a:pt x="86990" y="74683"/>
                  </a:lnTo>
                  <a:lnTo>
                    <a:pt x="43050" y="88485"/>
                  </a:lnTo>
                  <a:lnTo>
                    <a:pt x="0" y="103246"/>
                  </a:lnTo>
                  <a:lnTo>
                    <a:pt x="0" y="1252863"/>
                  </a:lnTo>
                  <a:lnTo>
                    <a:pt x="14970" y="1236109"/>
                  </a:lnTo>
                  <a:lnTo>
                    <a:pt x="47315" y="1203764"/>
                  </a:lnTo>
                  <a:lnTo>
                    <a:pt x="81433" y="1173278"/>
                  </a:lnTo>
                  <a:lnTo>
                    <a:pt x="117238" y="1144737"/>
                  </a:lnTo>
                  <a:lnTo>
                    <a:pt x="154645" y="1118228"/>
                  </a:lnTo>
                  <a:lnTo>
                    <a:pt x="193567" y="1093835"/>
                  </a:lnTo>
                  <a:lnTo>
                    <a:pt x="233919" y="1071645"/>
                  </a:lnTo>
                  <a:lnTo>
                    <a:pt x="275615" y="1051744"/>
                  </a:lnTo>
                  <a:lnTo>
                    <a:pt x="318569" y="1034218"/>
                  </a:lnTo>
                  <a:lnTo>
                    <a:pt x="362694" y="1019153"/>
                  </a:lnTo>
                  <a:lnTo>
                    <a:pt x="407906" y="1006634"/>
                  </a:lnTo>
                  <a:lnTo>
                    <a:pt x="454118" y="996747"/>
                  </a:lnTo>
                  <a:lnTo>
                    <a:pt x="501243" y="989579"/>
                  </a:lnTo>
                  <a:lnTo>
                    <a:pt x="549198" y="985215"/>
                  </a:lnTo>
                  <a:lnTo>
                    <a:pt x="597894" y="983741"/>
                  </a:lnTo>
                  <a:lnTo>
                    <a:pt x="2193632" y="983741"/>
                  </a:lnTo>
                  <a:lnTo>
                    <a:pt x="2191322" y="979056"/>
                  </a:lnTo>
                  <a:lnTo>
                    <a:pt x="2170228" y="938883"/>
                  </a:lnTo>
                  <a:lnTo>
                    <a:pt x="2148151" y="899314"/>
                  </a:lnTo>
                  <a:lnTo>
                    <a:pt x="2125109" y="860366"/>
                  </a:lnTo>
                  <a:lnTo>
                    <a:pt x="2101118" y="822055"/>
                  </a:lnTo>
                  <a:lnTo>
                    <a:pt x="2076193" y="784397"/>
                  </a:lnTo>
                  <a:lnTo>
                    <a:pt x="2050351" y="747408"/>
                  </a:lnTo>
                  <a:lnTo>
                    <a:pt x="2023608" y="711106"/>
                  </a:lnTo>
                  <a:lnTo>
                    <a:pt x="1995981" y="675507"/>
                  </a:lnTo>
                  <a:lnTo>
                    <a:pt x="1967485" y="640627"/>
                  </a:lnTo>
                  <a:lnTo>
                    <a:pt x="1938138" y="606482"/>
                  </a:lnTo>
                  <a:lnTo>
                    <a:pt x="1907954" y="573089"/>
                  </a:lnTo>
                  <a:lnTo>
                    <a:pt x="1876951" y="540465"/>
                  </a:lnTo>
                  <a:lnTo>
                    <a:pt x="1845144" y="508625"/>
                  </a:lnTo>
                  <a:lnTo>
                    <a:pt x="1812551" y="477587"/>
                  </a:lnTo>
                  <a:lnTo>
                    <a:pt x="1779186" y="447367"/>
                  </a:lnTo>
                  <a:lnTo>
                    <a:pt x="1745067" y="417981"/>
                  </a:lnTo>
                  <a:lnTo>
                    <a:pt x="1710209" y="389446"/>
                  </a:lnTo>
                  <a:lnTo>
                    <a:pt x="1674629" y="361778"/>
                  </a:lnTo>
                  <a:lnTo>
                    <a:pt x="1638343" y="334993"/>
                  </a:lnTo>
                  <a:lnTo>
                    <a:pt x="1601367" y="309109"/>
                  </a:lnTo>
                  <a:lnTo>
                    <a:pt x="1563718" y="284141"/>
                  </a:lnTo>
                  <a:lnTo>
                    <a:pt x="1525411" y="260106"/>
                  </a:lnTo>
                  <a:lnTo>
                    <a:pt x="1486464" y="237020"/>
                  </a:lnTo>
                  <a:lnTo>
                    <a:pt x="1446891" y="214900"/>
                  </a:lnTo>
                  <a:lnTo>
                    <a:pt x="1406710" y="193762"/>
                  </a:lnTo>
                  <a:lnTo>
                    <a:pt x="1365937" y="173623"/>
                  </a:lnTo>
                  <a:lnTo>
                    <a:pt x="1324587" y="154499"/>
                  </a:lnTo>
                  <a:lnTo>
                    <a:pt x="1282678" y="136407"/>
                  </a:lnTo>
                  <a:lnTo>
                    <a:pt x="1240225" y="119363"/>
                  </a:lnTo>
                  <a:lnTo>
                    <a:pt x="1197245" y="103383"/>
                  </a:lnTo>
                  <a:lnTo>
                    <a:pt x="1153753" y="88485"/>
                  </a:lnTo>
                  <a:lnTo>
                    <a:pt x="1109767" y="74683"/>
                  </a:lnTo>
                  <a:lnTo>
                    <a:pt x="1065302" y="61996"/>
                  </a:lnTo>
                  <a:lnTo>
                    <a:pt x="1020374" y="50438"/>
                  </a:lnTo>
                  <a:lnTo>
                    <a:pt x="975000" y="40028"/>
                  </a:lnTo>
                  <a:lnTo>
                    <a:pt x="929197" y="30781"/>
                  </a:lnTo>
                  <a:lnTo>
                    <a:pt x="882979" y="22713"/>
                  </a:lnTo>
                  <a:lnTo>
                    <a:pt x="836364" y="15841"/>
                  </a:lnTo>
                  <a:lnTo>
                    <a:pt x="789368" y="10182"/>
                  </a:lnTo>
                  <a:lnTo>
                    <a:pt x="742006" y="5752"/>
                  </a:lnTo>
                  <a:lnTo>
                    <a:pt x="694296" y="2567"/>
                  </a:lnTo>
                  <a:lnTo>
                    <a:pt x="646253" y="644"/>
                  </a:lnTo>
                  <a:lnTo>
                    <a:pt x="597894" y="0"/>
                  </a:lnTo>
                  <a:close/>
                </a:path>
              </a:pathLst>
            </a:custGeom>
            <a:solidFill>
              <a:srgbClr val="E86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26430" y="0"/>
              <a:ext cx="2607310" cy="1504950"/>
            </a:xfrm>
            <a:custGeom>
              <a:avLst/>
              <a:gdLst/>
              <a:ahLst/>
              <a:cxnLst/>
              <a:rect l="l" t="t" r="r" b="b"/>
              <a:pathLst>
                <a:path w="2607310" h="1504950">
                  <a:moveTo>
                    <a:pt x="2607082" y="0"/>
                  </a:moveTo>
                  <a:lnTo>
                    <a:pt x="723322" y="0"/>
                  </a:lnTo>
                  <a:lnTo>
                    <a:pt x="722550" y="383"/>
                  </a:lnTo>
                  <a:lnTo>
                    <a:pt x="681247" y="19550"/>
                  </a:lnTo>
                  <a:lnTo>
                    <a:pt x="639343" y="37614"/>
                  </a:lnTo>
                  <a:lnTo>
                    <a:pt x="596857" y="54558"/>
                  </a:lnTo>
                  <a:lnTo>
                    <a:pt x="553807" y="70362"/>
                  </a:lnTo>
                  <a:lnTo>
                    <a:pt x="510212" y="85009"/>
                  </a:lnTo>
                  <a:lnTo>
                    <a:pt x="466091" y="98480"/>
                  </a:lnTo>
                  <a:lnTo>
                    <a:pt x="421461" y="110755"/>
                  </a:lnTo>
                  <a:lnTo>
                    <a:pt x="376342" y="121818"/>
                  </a:lnTo>
                  <a:lnTo>
                    <a:pt x="330752" y="131648"/>
                  </a:lnTo>
                  <a:lnTo>
                    <a:pt x="284710" y="140228"/>
                  </a:lnTo>
                  <a:lnTo>
                    <a:pt x="238234" y="147539"/>
                  </a:lnTo>
                  <a:lnTo>
                    <a:pt x="191343" y="153563"/>
                  </a:lnTo>
                  <a:lnTo>
                    <a:pt x="144055" y="158280"/>
                  </a:lnTo>
                  <a:lnTo>
                    <a:pt x="96389" y="161672"/>
                  </a:lnTo>
                  <a:lnTo>
                    <a:pt x="48363" y="163721"/>
                  </a:lnTo>
                  <a:lnTo>
                    <a:pt x="0" y="164408"/>
                  </a:lnTo>
                  <a:lnTo>
                    <a:pt x="0" y="1504695"/>
                  </a:lnTo>
                  <a:lnTo>
                    <a:pt x="48324" y="1504322"/>
                  </a:lnTo>
                  <a:lnTo>
                    <a:pt x="96468" y="1503186"/>
                  </a:lnTo>
                  <a:lnTo>
                    <a:pt x="144422" y="1501299"/>
                  </a:lnTo>
                  <a:lnTo>
                    <a:pt x="192182" y="1498666"/>
                  </a:lnTo>
                  <a:lnTo>
                    <a:pt x="239740" y="1495294"/>
                  </a:lnTo>
                  <a:lnTo>
                    <a:pt x="287092" y="1491189"/>
                  </a:lnTo>
                  <a:lnTo>
                    <a:pt x="334233" y="1486355"/>
                  </a:lnTo>
                  <a:lnTo>
                    <a:pt x="381155" y="1480799"/>
                  </a:lnTo>
                  <a:lnTo>
                    <a:pt x="427854" y="1474526"/>
                  </a:lnTo>
                  <a:lnTo>
                    <a:pt x="474324" y="1467542"/>
                  </a:lnTo>
                  <a:lnTo>
                    <a:pt x="520560" y="1459852"/>
                  </a:lnTo>
                  <a:lnTo>
                    <a:pt x="566555" y="1451463"/>
                  </a:lnTo>
                  <a:lnTo>
                    <a:pt x="612304" y="1442380"/>
                  </a:lnTo>
                  <a:lnTo>
                    <a:pt x="657801" y="1432608"/>
                  </a:lnTo>
                  <a:lnTo>
                    <a:pt x="703040" y="1422154"/>
                  </a:lnTo>
                  <a:lnTo>
                    <a:pt x="748017" y="1411022"/>
                  </a:lnTo>
                  <a:lnTo>
                    <a:pt x="792725" y="1399219"/>
                  </a:lnTo>
                  <a:lnTo>
                    <a:pt x="837158" y="1386751"/>
                  </a:lnTo>
                  <a:lnTo>
                    <a:pt x="881312" y="1373622"/>
                  </a:lnTo>
                  <a:lnTo>
                    <a:pt x="925180" y="1359839"/>
                  </a:lnTo>
                  <a:lnTo>
                    <a:pt x="968756" y="1345408"/>
                  </a:lnTo>
                  <a:lnTo>
                    <a:pt x="1012035" y="1330333"/>
                  </a:lnTo>
                  <a:lnTo>
                    <a:pt x="1055011" y="1314621"/>
                  </a:lnTo>
                  <a:lnTo>
                    <a:pt x="1097679" y="1298277"/>
                  </a:lnTo>
                  <a:lnTo>
                    <a:pt x="1140033" y="1281307"/>
                  </a:lnTo>
                  <a:lnTo>
                    <a:pt x="1182067" y="1263717"/>
                  </a:lnTo>
                  <a:lnTo>
                    <a:pt x="1223775" y="1245512"/>
                  </a:lnTo>
                  <a:lnTo>
                    <a:pt x="1265153" y="1226699"/>
                  </a:lnTo>
                  <a:lnTo>
                    <a:pt x="1306193" y="1207281"/>
                  </a:lnTo>
                  <a:lnTo>
                    <a:pt x="1346891" y="1187267"/>
                  </a:lnTo>
                  <a:lnTo>
                    <a:pt x="1387241" y="1166660"/>
                  </a:lnTo>
                  <a:lnTo>
                    <a:pt x="1427237" y="1145467"/>
                  </a:lnTo>
                  <a:lnTo>
                    <a:pt x="1466874" y="1123693"/>
                  </a:lnTo>
                  <a:lnTo>
                    <a:pt x="1506146" y="1101344"/>
                  </a:lnTo>
                  <a:lnTo>
                    <a:pt x="1545046" y="1078426"/>
                  </a:lnTo>
                  <a:lnTo>
                    <a:pt x="1583570" y="1054944"/>
                  </a:lnTo>
                  <a:lnTo>
                    <a:pt x="1621712" y="1030905"/>
                  </a:lnTo>
                  <a:lnTo>
                    <a:pt x="1659467" y="1006313"/>
                  </a:lnTo>
                  <a:lnTo>
                    <a:pt x="1696827" y="981174"/>
                  </a:lnTo>
                  <a:lnTo>
                    <a:pt x="1733789" y="955494"/>
                  </a:lnTo>
                  <a:lnTo>
                    <a:pt x="1770345" y="929280"/>
                  </a:lnTo>
                  <a:lnTo>
                    <a:pt x="1806491" y="902535"/>
                  </a:lnTo>
                  <a:lnTo>
                    <a:pt x="1842221" y="875267"/>
                  </a:lnTo>
                  <a:lnTo>
                    <a:pt x="1877529" y="847480"/>
                  </a:lnTo>
                  <a:lnTo>
                    <a:pt x="1912410" y="819181"/>
                  </a:lnTo>
                  <a:lnTo>
                    <a:pt x="1946857" y="790374"/>
                  </a:lnTo>
                  <a:lnTo>
                    <a:pt x="1980865" y="761067"/>
                  </a:lnTo>
                  <a:lnTo>
                    <a:pt x="2014429" y="731264"/>
                  </a:lnTo>
                  <a:lnTo>
                    <a:pt x="2047543" y="700971"/>
                  </a:lnTo>
                  <a:lnTo>
                    <a:pt x="2080201" y="670194"/>
                  </a:lnTo>
                  <a:lnTo>
                    <a:pt x="2112397" y="638938"/>
                  </a:lnTo>
                  <a:lnTo>
                    <a:pt x="2144126" y="607209"/>
                  </a:lnTo>
                  <a:lnTo>
                    <a:pt x="2175382" y="575013"/>
                  </a:lnTo>
                  <a:lnTo>
                    <a:pt x="2206159" y="542355"/>
                  </a:lnTo>
                  <a:lnTo>
                    <a:pt x="2236452" y="509242"/>
                  </a:lnTo>
                  <a:lnTo>
                    <a:pt x="2266256" y="475678"/>
                  </a:lnTo>
                  <a:lnTo>
                    <a:pt x="2295563" y="441670"/>
                  </a:lnTo>
                  <a:lnTo>
                    <a:pt x="2324370" y="407223"/>
                  </a:lnTo>
                  <a:lnTo>
                    <a:pt x="2352669" y="372343"/>
                  </a:lnTo>
                  <a:lnTo>
                    <a:pt x="2380456" y="337035"/>
                  </a:lnTo>
                  <a:lnTo>
                    <a:pt x="2407725" y="301305"/>
                  </a:lnTo>
                  <a:lnTo>
                    <a:pt x="2434469" y="265159"/>
                  </a:lnTo>
                  <a:lnTo>
                    <a:pt x="2460684" y="228603"/>
                  </a:lnTo>
                  <a:lnTo>
                    <a:pt x="2486364" y="191642"/>
                  </a:lnTo>
                  <a:lnTo>
                    <a:pt x="2511503" y="154281"/>
                  </a:lnTo>
                  <a:lnTo>
                    <a:pt x="2536095" y="116527"/>
                  </a:lnTo>
                  <a:lnTo>
                    <a:pt x="2560135" y="78385"/>
                  </a:lnTo>
                  <a:lnTo>
                    <a:pt x="2583617" y="39861"/>
                  </a:lnTo>
                  <a:lnTo>
                    <a:pt x="2606535" y="961"/>
                  </a:lnTo>
                  <a:lnTo>
                    <a:pt x="2607082" y="0"/>
                  </a:lnTo>
                  <a:close/>
                </a:path>
              </a:pathLst>
            </a:custGeom>
            <a:solidFill>
              <a:srgbClr val="6D2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670774" y="0"/>
              <a:ext cx="3617595" cy="2365375"/>
            </a:xfrm>
            <a:custGeom>
              <a:avLst/>
              <a:gdLst/>
              <a:ahLst/>
              <a:cxnLst/>
              <a:rect l="l" t="t" r="r" b="b"/>
              <a:pathLst>
                <a:path w="3617594" h="2365375">
                  <a:moveTo>
                    <a:pt x="2501684" y="0"/>
                  </a:moveTo>
                  <a:lnTo>
                    <a:pt x="1095467" y="0"/>
                  </a:lnTo>
                  <a:lnTo>
                    <a:pt x="1056048" y="16191"/>
                  </a:lnTo>
                  <a:lnTo>
                    <a:pt x="1014978" y="34200"/>
                  </a:lnTo>
                  <a:lnTo>
                    <a:pt x="974350" y="53164"/>
                  </a:lnTo>
                  <a:lnTo>
                    <a:pt x="934183" y="73075"/>
                  </a:lnTo>
                  <a:lnTo>
                    <a:pt x="894495" y="93923"/>
                  </a:lnTo>
                  <a:lnTo>
                    <a:pt x="855304" y="115700"/>
                  </a:lnTo>
                  <a:lnTo>
                    <a:pt x="816628" y="138396"/>
                  </a:lnTo>
                  <a:lnTo>
                    <a:pt x="778485" y="162003"/>
                  </a:lnTo>
                  <a:lnTo>
                    <a:pt x="740892" y="186512"/>
                  </a:lnTo>
                  <a:lnTo>
                    <a:pt x="703869" y="211914"/>
                  </a:lnTo>
                  <a:lnTo>
                    <a:pt x="667433" y="238200"/>
                  </a:lnTo>
                  <a:lnTo>
                    <a:pt x="631602" y="265361"/>
                  </a:lnTo>
                  <a:lnTo>
                    <a:pt x="596393" y="293388"/>
                  </a:lnTo>
                  <a:lnTo>
                    <a:pt x="561826" y="322272"/>
                  </a:lnTo>
                  <a:lnTo>
                    <a:pt x="527918" y="352004"/>
                  </a:lnTo>
                  <a:lnTo>
                    <a:pt x="494687" y="382576"/>
                  </a:lnTo>
                  <a:lnTo>
                    <a:pt x="462151" y="413978"/>
                  </a:lnTo>
                  <a:lnTo>
                    <a:pt x="430329" y="446202"/>
                  </a:lnTo>
                  <a:lnTo>
                    <a:pt x="399237" y="479238"/>
                  </a:lnTo>
                  <a:lnTo>
                    <a:pt x="368894" y="513077"/>
                  </a:lnTo>
                  <a:lnTo>
                    <a:pt x="339319" y="547711"/>
                  </a:lnTo>
                  <a:lnTo>
                    <a:pt x="310529" y="583131"/>
                  </a:lnTo>
                  <a:lnTo>
                    <a:pt x="282542" y="619328"/>
                  </a:lnTo>
                  <a:lnTo>
                    <a:pt x="255376" y="656292"/>
                  </a:lnTo>
                  <a:lnTo>
                    <a:pt x="229050" y="694016"/>
                  </a:lnTo>
                  <a:lnTo>
                    <a:pt x="203580" y="732489"/>
                  </a:lnTo>
                  <a:lnTo>
                    <a:pt x="178986" y="771704"/>
                  </a:lnTo>
                  <a:lnTo>
                    <a:pt x="155286" y="811651"/>
                  </a:lnTo>
                  <a:lnTo>
                    <a:pt x="132496" y="852321"/>
                  </a:lnTo>
                  <a:lnTo>
                    <a:pt x="110636" y="893705"/>
                  </a:lnTo>
                  <a:lnTo>
                    <a:pt x="89723" y="935794"/>
                  </a:lnTo>
                  <a:lnTo>
                    <a:pt x="69776" y="978580"/>
                  </a:lnTo>
                  <a:lnTo>
                    <a:pt x="50812" y="1022054"/>
                  </a:lnTo>
                  <a:lnTo>
                    <a:pt x="32849" y="1066206"/>
                  </a:lnTo>
                  <a:lnTo>
                    <a:pt x="15905" y="1111027"/>
                  </a:lnTo>
                  <a:lnTo>
                    <a:pt x="0" y="1156510"/>
                  </a:lnTo>
                  <a:lnTo>
                    <a:pt x="3599764" y="2365193"/>
                  </a:lnTo>
                  <a:lnTo>
                    <a:pt x="3614531" y="2319329"/>
                  </a:lnTo>
                  <a:lnTo>
                    <a:pt x="3617225" y="2310188"/>
                  </a:lnTo>
                  <a:lnTo>
                    <a:pt x="3617225" y="1212347"/>
                  </a:lnTo>
                  <a:lnTo>
                    <a:pt x="3595532" y="1145007"/>
                  </a:lnTo>
                  <a:lnTo>
                    <a:pt x="3580417" y="1102801"/>
                  </a:lnTo>
                  <a:lnTo>
                    <a:pt x="3564319" y="1060982"/>
                  </a:lnTo>
                  <a:lnTo>
                    <a:pt x="3547247" y="1019567"/>
                  </a:lnTo>
                  <a:lnTo>
                    <a:pt x="3529210" y="978574"/>
                  </a:lnTo>
                  <a:lnTo>
                    <a:pt x="3510217" y="938023"/>
                  </a:lnTo>
                  <a:lnTo>
                    <a:pt x="3490275" y="897930"/>
                  </a:lnTo>
                  <a:lnTo>
                    <a:pt x="3469396" y="858313"/>
                  </a:lnTo>
                  <a:lnTo>
                    <a:pt x="3447586" y="819191"/>
                  </a:lnTo>
                  <a:lnTo>
                    <a:pt x="3424855" y="780581"/>
                  </a:lnTo>
                  <a:lnTo>
                    <a:pt x="3401212" y="742502"/>
                  </a:lnTo>
                  <a:lnTo>
                    <a:pt x="3376665" y="704971"/>
                  </a:lnTo>
                  <a:lnTo>
                    <a:pt x="3351224" y="668006"/>
                  </a:lnTo>
                  <a:lnTo>
                    <a:pt x="3324898" y="631626"/>
                  </a:lnTo>
                  <a:lnTo>
                    <a:pt x="3297694" y="595847"/>
                  </a:lnTo>
                  <a:lnTo>
                    <a:pt x="3269622" y="560689"/>
                  </a:lnTo>
                  <a:lnTo>
                    <a:pt x="3240692" y="526169"/>
                  </a:lnTo>
                  <a:lnTo>
                    <a:pt x="3210911" y="492304"/>
                  </a:lnTo>
                  <a:lnTo>
                    <a:pt x="3180288" y="459114"/>
                  </a:lnTo>
                  <a:lnTo>
                    <a:pt x="3148833" y="426615"/>
                  </a:lnTo>
                  <a:lnTo>
                    <a:pt x="3116554" y="394827"/>
                  </a:lnTo>
                  <a:lnTo>
                    <a:pt x="3083460" y="363766"/>
                  </a:lnTo>
                  <a:lnTo>
                    <a:pt x="3049560" y="333451"/>
                  </a:lnTo>
                  <a:lnTo>
                    <a:pt x="3014863" y="303899"/>
                  </a:lnTo>
                  <a:lnTo>
                    <a:pt x="2979377" y="275130"/>
                  </a:lnTo>
                  <a:lnTo>
                    <a:pt x="2943112" y="247159"/>
                  </a:lnTo>
                  <a:lnTo>
                    <a:pt x="2906076" y="220007"/>
                  </a:lnTo>
                  <a:lnTo>
                    <a:pt x="2868278" y="193690"/>
                  </a:lnTo>
                  <a:lnTo>
                    <a:pt x="2829727" y="168226"/>
                  </a:lnTo>
                  <a:lnTo>
                    <a:pt x="2790432" y="143633"/>
                  </a:lnTo>
                  <a:lnTo>
                    <a:pt x="2750401" y="119930"/>
                  </a:lnTo>
                  <a:lnTo>
                    <a:pt x="2709644" y="97134"/>
                  </a:lnTo>
                  <a:lnTo>
                    <a:pt x="2668169" y="75264"/>
                  </a:lnTo>
                  <a:lnTo>
                    <a:pt x="2625986" y="54336"/>
                  </a:lnTo>
                  <a:lnTo>
                    <a:pt x="2583102" y="34370"/>
                  </a:lnTo>
                  <a:lnTo>
                    <a:pt x="2539527" y="15383"/>
                  </a:lnTo>
                  <a:lnTo>
                    <a:pt x="2501684" y="0"/>
                  </a:lnTo>
                  <a:close/>
                </a:path>
              </a:pathLst>
            </a:custGeom>
            <a:solidFill>
              <a:srgbClr val="CC00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563238" y="1038071"/>
              <a:ext cx="781050" cy="1171575"/>
            </a:xfrm>
            <a:custGeom>
              <a:avLst/>
              <a:gdLst/>
              <a:ahLst/>
              <a:cxnLst/>
              <a:rect l="l" t="t" r="r" b="b"/>
              <a:pathLst>
                <a:path w="781050" h="1171575">
                  <a:moveTo>
                    <a:pt x="130175" y="0"/>
                  </a:moveTo>
                  <a:lnTo>
                    <a:pt x="0" y="0"/>
                  </a:lnTo>
                  <a:lnTo>
                    <a:pt x="0" y="1171575"/>
                  </a:lnTo>
                  <a:lnTo>
                    <a:pt x="130175" y="1171575"/>
                  </a:lnTo>
                  <a:lnTo>
                    <a:pt x="130175" y="0"/>
                  </a:lnTo>
                  <a:close/>
                </a:path>
                <a:path w="781050" h="1171575">
                  <a:moveTo>
                    <a:pt x="455612" y="0"/>
                  </a:moveTo>
                  <a:lnTo>
                    <a:pt x="325437" y="0"/>
                  </a:lnTo>
                  <a:lnTo>
                    <a:pt x="325437" y="1171575"/>
                  </a:lnTo>
                  <a:lnTo>
                    <a:pt x="455612" y="1171575"/>
                  </a:lnTo>
                  <a:lnTo>
                    <a:pt x="455612" y="0"/>
                  </a:lnTo>
                  <a:close/>
                </a:path>
                <a:path w="781050" h="1171575">
                  <a:moveTo>
                    <a:pt x="781050" y="0"/>
                  </a:moveTo>
                  <a:lnTo>
                    <a:pt x="650875" y="0"/>
                  </a:lnTo>
                  <a:lnTo>
                    <a:pt x="650875" y="1171575"/>
                  </a:lnTo>
                  <a:lnTo>
                    <a:pt x="781050" y="1171575"/>
                  </a:lnTo>
                  <a:lnTo>
                    <a:pt x="781050" y="0"/>
                  </a:lnTo>
                  <a:close/>
                </a:path>
              </a:pathLst>
            </a:custGeom>
            <a:solidFill>
              <a:srgbClr val="F5F5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748202" y="8268512"/>
              <a:ext cx="1539875" cy="1214755"/>
            </a:xfrm>
            <a:custGeom>
              <a:avLst/>
              <a:gdLst/>
              <a:ahLst/>
              <a:cxnLst/>
              <a:rect l="l" t="t" r="r" b="b"/>
              <a:pathLst>
                <a:path w="1539875" h="1214754">
                  <a:moveTo>
                    <a:pt x="1539798" y="1012050"/>
                  </a:moveTo>
                  <a:lnTo>
                    <a:pt x="0" y="1012050"/>
                  </a:lnTo>
                  <a:lnTo>
                    <a:pt x="0" y="1214437"/>
                  </a:lnTo>
                  <a:lnTo>
                    <a:pt x="1539798" y="1214437"/>
                  </a:lnTo>
                  <a:lnTo>
                    <a:pt x="1539798" y="1012050"/>
                  </a:lnTo>
                  <a:close/>
                </a:path>
                <a:path w="1539875" h="1214754">
                  <a:moveTo>
                    <a:pt x="1539798" y="506018"/>
                  </a:moveTo>
                  <a:lnTo>
                    <a:pt x="0" y="506018"/>
                  </a:lnTo>
                  <a:lnTo>
                    <a:pt x="0" y="708418"/>
                  </a:lnTo>
                  <a:lnTo>
                    <a:pt x="1539798" y="708418"/>
                  </a:lnTo>
                  <a:lnTo>
                    <a:pt x="1539798" y="506018"/>
                  </a:lnTo>
                  <a:close/>
                </a:path>
                <a:path w="1539875" h="1214754">
                  <a:moveTo>
                    <a:pt x="1539798" y="0"/>
                  </a:moveTo>
                  <a:lnTo>
                    <a:pt x="0" y="0"/>
                  </a:lnTo>
                  <a:lnTo>
                    <a:pt x="0" y="202399"/>
                  </a:lnTo>
                  <a:lnTo>
                    <a:pt x="1539798" y="202399"/>
                  </a:lnTo>
                  <a:lnTo>
                    <a:pt x="1539798" y="0"/>
                  </a:lnTo>
                  <a:close/>
                </a:path>
              </a:pathLst>
            </a:custGeom>
            <a:solidFill>
              <a:srgbClr val="FCBD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71524" y="3443894"/>
              <a:ext cx="12268200" cy="613409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30412" y="2044260"/>
              <a:ext cx="12565824" cy="57026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96087" y="2914358"/>
              <a:ext cx="2828560" cy="219265"/>
            </a:xfrm>
            <a:prstGeom prst="rect">
              <a:avLst/>
            </a:prstGeom>
          </p:spPr>
        </p:pic>
      </p:grpSp>
      <p:sp>
        <p:nvSpPr>
          <p:cNvPr id="14" name="Title 13">
            <a:extLst>
              <a:ext uri="{FF2B5EF4-FFF2-40B4-BE49-F238E27FC236}">
                <a16:creationId xmlns:a16="http://schemas.microsoft.com/office/drawing/2014/main" id="{AE9AA242-1D3F-4C5E-83CF-AE1B1E2C6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813302" y="172464"/>
              <a:ext cx="15868650" cy="9937750"/>
            </a:xfrm>
            <a:custGeom>
              <a:avLst/>
              <a:gdLst/>
              <a:ahLst/>
              <a:cxnLst/>
              <a:rect l="l" t="t" r="r" b="b"/>
              <a:pathLst>
                <a:path w="15868650" h="9937750">
                  <a:moveTo>
                    <a:pt x="2354433" y="0"/>
                  </a:moveTo>
                  <a:lnTo>
                    <a:pt x="2285180" y="546"/>
                  </a:lnTo>
                  <a:lnTo>
                    <a:pt x="2213398" y="2434"/>
                  </a:lnTo>
                  <a:lnTo>
                    <a:pt x="2139377" y="5823"/>
                  </a:lnTo>
                  <a:lnTo>
                    <a:pt x="2063404" y="10872"/>
                  </a:lnTo>
                  <a:lnTo>
                    <a:pt x="2024775" y="14069"/>
                  </a:lnTo>
                  <a:lnTo>
                    <a:pt x="1985766" y="17740"/>
                  </a:lnTo>
                  <a:lnTo>
                    <a:pt x="1946414" y="21906"/>
                  </a:lnTo>
                  <a:lnTo>
                    <a:pt x="1906753" y="26586"/>
                  </a:lnTo>
                  <a:lnTo>
                    <a:pt x="1866820" y="31800"/>
                  </a:lnTo>
                  <a:lnTo>
                    <a:pt x="1826651" y="37568"/>
                  </a:lnTo>
                  <a:lnTo>
                    <a:pt x="1786282" y="43911"/>
                  </a:lnTo>
                  <a:lnTo>
                    <a:pt x="1745748" y="50847"/>
                  </a:lnTo>
                  <a:lnTo>
                    <a:pt x="1705087" y="58397"/>
                  </a:lnTo>
                  <a:lnTo>
                    <a:pt x="1664334" y="66580"/>
                  </a:lnTo>
                  <a:lnTo>
                    <a:pt x="1623524" y="75418"/>
                  </a:lnTo>
                  <a:lnTo>
                    <a:pt x="1582694" y="84928"/>
                  </a:lnTo>
                  <a:lnTo>
                    <a:pt x="1541881" y="95132"/>
                  </a:lnTo>
                  <a:lnTo>
                    <a:pt x="1501119" y="106049"/>
                  </a:lnTo>
                  <a:lnTo>
                    <a:pt x="1460444" y="117699"/>
                  </a:lnTo>
                  <a:lnTo>
                    <a:pt x="1419894" y="130101"/>
                  </a:lnTo>
                  <a:lnTo>
                    <a:pt x="1379504" y="143277"/>
                  </a:lnTo>
                  <a:lnTo>
                    <a:pt x="1339309" y="157245"/>
                  </a:lnTo>
                  <a:lnTo>
                    <a:pt x="1299346" y="172026"/>
                  </a:lnTo>
                  <a:lnTo>
                    <a:pt x="1259651" y="187639"/>
                  </a:lnTo>
                  <a:lnTo>
                    <a:pt x="1220259" y="204105"/>
                  </a:lnTo>
                  <a:lnTo>
                    <a:pt x="1181208" y="221442"/>
                  </a:lnTo>
                  <a:lnTo>
                    <a:pt x="1142532" y="239672"/>
                  </a:lnTo>
                  <a:lnTo>
                    <a:pt x="1104268" y="258813"/>
                  </a:lnTo>
                  <a:lnTo>
                    <a:pt x="1066452" y="278887"/>
                  </a:lnTo>
                  <a:lnTo>
                    <a:pt x="1029119" y="299912"/>
                  </a:lnTo>
                  <a:lnTo>
                    <a:pt x="992306" y="321909"/>
                  </a:lnTo>
                  <a:lnTo>
                    <a:pt x="956049" y="344897"/>
                  </a:lnTo>
                  <a:lnTo>
                    <a:pt x="920384" y="368896"/>
                  </a:lnTo>
                  <a:lnTo>
                    <a:pt x="885346" y="393927"/>
                  </a:lnTo>
                  <a:lnTo>
                    <a:pt x="850972" y="420008"/>
                  </a:lnTo>
                  <a:lnTo>
                    <a:pt x="817298" y="447161"/>
                  </a:lnTo>
                  <a:lnTo>
                    <a:pt x="784359" y="475405"/>
                  </a:lnTo>
                  <a:lnTo>
                    <a:pt x="752192" y="504759"/>
                  </a:lnTo>
                  <a:lnTo>
                    <a:pt x="720833" y="535244"/>
                  </a:lnTo>
                  <a:lnTo>
                    <a:pt x="690317" y="566879"/>
                  </a:lnTo>
                  <a:lnTo>
                    <a:pt x="660681" y="599684"/>
                  </a:lnTo>
                  <a:lnTo>
                    <a:pt x="631960" y="633680"/>
                  </a:lnTo>
                  <a:lnTo>
                    <a:pt x="604191" y="668886"/>
                  </a:lnTo>
                  <a:lnTo>
                    <a:pt x="577410" y="705322"/>
                  </a:lnTo>
                  <a:lnTo>
                    <a:pt x="551652" y="743008"/>
                  </a:lnTo>
                  <a:lnTo>
                    <a:pt x="526954" y="781963"/>
                  </a:lnTo>
                  <a:lnTo>
                    <a:pt x="503352" y="822209"/>
                  </a:lnTo>
                  <a:lnTo>
                    <a:pt x="480881" y="863763"/>
                  </a:lnTo>
                  <a:lnTo>
                    <a:pt x="459577" y="906647"/>
                  </a:lnTo>
                  <a:lnTo>
                    <a:pt x="439478" y="950881"/>
                  </a:lnTo>
                  <a:lnTo>
                    <a:pt x="420617" y="996483"/>
                  </a:lnTo>
                  <a:lnTo>
                    <a:pt x="403033" y="1043474"/>
                  </a:lnTo>
                  <a:lnTo>
                    <a:pt x="386759" y="1091875"/>
                  </a:lnTo>
                  <a:lnTo>
                    <a:pt x="371834" y="1141704"/>
                  </a:lnTo>
                  <a:lnTo>
                    <a:pt x="358291" y="1192982"/>
                  </a:lnTo>
                  <a:lnTo>
                    <a:pt x="346169" y="1245728"/>
                  </a:lnTo>
                  <a:lnTo>
                    <a:pt x="335501" y="1299963"/>
                  </a:lnTo>
                  <a:lnTo>
                    <a:pt x="326325" y="1355706"/>
                  </a:lnTo>
                  <a:lnTo>
                    <a:pt x="318677" y="1412977"/>
                  </a:lnTo>
                  <a:lnTo>
                    <a:pt x="312592" y="1471796"/>
                  </a:lnTo>
                  <a:lnTo>
                    <a:pt x="308107" y="1532183"/>
                  </a:lnTo>
                  <a:lnTo>
                    <a:pt x="303081" y="1637005"/>
                  </a:lnTo>
                  <a:lnTo>
                    <a:pt x="295955" y="1735347"/>
                  </a:lnTo>
                  <a:lnTo>
                    <a:pt x="205656" y="2798581"/>
                  </a:lnTo>
                  <a:lnTo>
                    <a:pt x="165764" y="3300576"/>
                  </a:lnTo>
                  <a:lnTo>
                    <a:pt x="137192" y="3686442"/>
                  </a:lnTo>
                  <a:lnTo>
                    <a:pt x="113055" y="4036108"/>
                  </a:lnTo>
                  <a:lnTo>
                    <a:pt x="93619" y="4338814"/>
                  </a:lnTo>
                  <a:lnTo>
                    <a:pt x="75145" y="4650173"/>
                  </a:lnTo>
                  <a:lnTo>
                    <a:pt x="61279" y="4904460"/>
                  </a:lnTo>
                  <a:lnTo>
                    <a:pt x="48403" y="5162517"/>
                  </a:lnTo>
                  <a:lnTo>
                    <a:pt x="36684" y="5423558"/>
                  </a:lnTo>
                  <a:lnTo>
                    <a:pt x="28755" y="5620826"/>
                  </a:lnTo>
                  <a:lnTo>
                    <a:pt x="21641" y="5819000"/>
                  </a:lnTo>
                  <a:lnTo>
                    <a:pt x="15412" y="6017748"/>
                  </a:lnTo>
                  <a:lnTo>
                    <a:pt x="10138" y="6216739"/>
                  </a:lnTo>
                  <a:lnTo>
                    <a:pt x="5889" y="6415642"/>
                  </a:lnTo>
                  <a:lnTo>
                    <a:pt x="2737" y="6614125"/>
                  </a:lnTo>
                  <a:lnTo>
                    <a:pt x="1278" y="6746050"/>
                  </a:lnTo>
                  <a:lnTo>
                    <a:pt x="359" y="6877543"/>
                  </a:lnTo>
                  <a:lnTo>
                    <a:pt x="0" y="7008506"/>
                  </a:lnTo>
                  <a:lnTo>
                    <a:pt x="221" y="7138840"/>
                  </a:lnTo>
                  <a:lnTo>
                    <a:pt x="1043" y="7268448"/>
                  </a:lnTo>
                  <a:lnTo>
                    <a:pt x="2488" y="7397232"/>
                  </a:lnTo>
                  <a:lnTo>
                    <a:pt x="4576" y="7525092"/>
                  </a:lnTo>
                  <a:lnTo>
                    <a:pt x="7327" y="7651931"/>
                  </a:lnTo>
                  <a:lnTo>
                    <a:pt x="9990" y="7734602"/>
                  </a:lnTo>
                  <a:lnTo>
                    <a:pt x="13861" y="7815127"/>
                  </a:lnTo>
                  <a:lnTo>
                    <a:pt x="18915" y="7893535"/>
                  </a:lnTo>
                  <a:lnTo>
                    <a:pt x="25124" y="7969855"/>
                  </a:lnTo>
                  <a:lnTo>
                    <a:pt x="32463" y="8044115"/>
                  </a:lnTo>
                  <a:lnTo>
                    <a:pt x="40907" y="8116345"/>
                  </a:lnTo>
                  <a:lnTo>
                    <a:pt x="50429" y="8186573"/>
                  </a:lnTo>
                  <a:lnTo>
                    <a:pt x="61004" y="8254828"/>
                  </a:lnTo>
                  <a:lnTo>
                    <a:pt x="72605" y="8321138"/>
                  </a:lnTo>
                  <a:lnTo>
                    <a:pt x="85206" y="8385534"/>
                  </a:lnTo>
                  <a:lnTo>
                    <a:pt x="98781" y="8448043"/>
                  </a:lnTo>
                  <a:lnTo>
                    <a:pt x="113305" y="8508694"/>
                  </a:lnTo>
                  <a:lnTo>
                    <a:pt x="128752" y="8567516"/>
                  </a:lnTo>
                  <a:lnTo>
                    <a:pt x="145095" y="8624538"/>
                  </a:lnTo>
                  <a:lnTo>
                    <a:pt x="162309" y="8679789"/>
                  </a:lnTo>
                  <a:lnTo>
                    <a:pt x="180367" y="8733297"/>
                  </a:lnTo>
                  <a:lnTo>
                    <a:pt x="199244" y="8785092"/>
                  </a:lnTo>
                  <a:lnTo>
                    <a:pt x="218914" y="8835202"/>
                  </a:lnTo>
                  <a:lnTo>
                    <a:pt x="239350" y="8883656"/>
                  </a:lnTo>
                  <a:lnTo>
                    <a:pt x="260527" y="8930482"/>
                  </a:lnTo>
                  <a:lnTo>
                    <a:pt x="282419" y="8975710"/>
                  </a:lnTo>
                  <a:lnTo>
                    <a:pt x="305000" y="9019369"/>
                  </a:lnTo>
                  <a:lnTo>
                    <a:pt x="328243" y="9061486"/>
                  </a:lnTo>
                  <a:lnTo>
                    <a:pt x="352123" y="9102092"/>
                  </a:lnTo>
                  <a:lnTo>
                    <a:pt x="376615" y="9141215"/>
                  </a:lnTo>
                  <a:lnTo>
                    <a:pt x="401691" y="9178883"/>
                  </a:lnTo>
                  <a:lnTo>
                    <a:pt x="427326" y="9215125"/>
                  </a:lnTo>
                  <a:lnTo>
                    <a:pt x="453494" y="9249971"/>
                  </a:lnTo>
                  <a:lnTo>
                    <a:pt x="480170" y="9283449"/>
                  </a:lnTo>
                  <a:lnTo>
                    <a:pt x="507326" y="9315588"/>
                  </a:lnTo>
                  <a:lnTo>
                    <a:pt x="534938" y="9346417"/>
                  </a:lnTo>
                  <a:lnTo>
                    <a:pt x="562978" y="9375964"/>
                  </a:lnTo>
                  <a:lnTo>
                    <a:pt x="591422" y="9404258"/>
                  </a:lnTo>
                  <a:lnTo>
                    <a:pt x="620243" y="9431329"/>
                  </a:lnTo>
                  <a:lnTo>
                    <a:pt x="649416" y="9457204"/>
                  </a:lnTo>
                  <a:lnTo>
                    <a:pt x="678913" y="9481914"/>
                  </a:lnTo>
                  <a:lnTo>
                    <a:pt x="738781" y="9527949"/>
                  </a:lnTo>
                  <a:lnTo>
                    <a:pt x="799638" y="9569665"/>
                  </a:lnTo>
                  <a:lnTo>
                    <a:pt x="861277" y="9607292"/>
                  </a:lnTo>
                  <a:lnTo>
                    <a:pt x="923490" y="9641061"/>
                  </a:lnTo>
                  <a:lnTo>
                    <a:pt x="986069" y="9671203"/>
                  </a:lnTo>
                  <a:lnTo>
                    <a:pt x="1048807" y="9697947"/>
                  </a:lnTo>
                  <a:lnTo>
                    <a:pt x="1111496" y="9721524"/>
                  </a:lnTo>
                  <a:lnTo>
                    <a:pt x="1173929" y="9742166"/>
                  </a:lnTo>
                  <a:lnTo>
                    <a:pt x="1235897" y="9760102"/>
                  </a:lnTo>
                  <a:lnTo>
                    <a:pt x="1297193" y="9775562"/>
                  </a:lnTo>
                  <a:lnTo>
                    <a:pt x="1357609" y="9788778"/>
                  </a:lnTo>
                  <a:lnTo>
                    <a:pt x="1416937" y="9799980"/>
                  </a:lnTo>
                  <a:lnTo>
                    <a:pt x="1474970" y="9809398"/>
                  </a:lnTo>
                  <a:lnTo>
                    <a:pt x="1531500" y="9817263"/>
                  </a:lnTo>
                  <a:lnTo>
                    <a:pt x="1586319" y="9823805"/>
                  </a:lnTo>
                  <a:lnTo>
                    <a:pt x="1639220" y="9829255"/>
                  </a:lnTo>
                  <a:lnTo>
                    <a:pt x="1689994" y="9833844"/>
                  </a:lnTo>
                  <a:lnTo>
                    <a:pt x="1847961" y="9846445"/>
                  </a:lnTo>
                  <a:lnTo>
                    <a:pt x="1914618" y="9852745"/>
                  </a:lnTo>
                  <a:lnTo>
                    <a:pt x="1974195" y="9858071"/>
                  </a:lnTo>
                  <a:lnTo>
                    <a:pt x="2038402" y="9863205"/>
                  </a:lnTo>
                  <a:lnTo>
                    <a:pt x="2107137" y="9868148"/>
                  </a:lnTo>
                  <a:lnTo>
                    <a:pt x="2218512" y="9875211"/>
                  </a:lnTo>
                  <a:lnTo>
                    <a:pt x="2339512" y="9881857"/>
                  </a:lnTo>
                  <a:lnTo>
                    <a:pt x="2469799" y="9888093"/>
                  </a:lnTo>
                  <a:lnTo>
                    <a:pt x="2609033" y="9893925"/>
                  </a:lnTo>
                  <a:lnTo>
                    <a:pt x="2808012" y="9901086"/>
                  </a:lnTo>
                  <a:lnTo>
                    <a:pt x="3021491" y="9907558"/>
                  </a:lnTo>
                  <a:lnTo>
                    <a:pt x="3307510" y="9914703"/>
                  </a:lnTo>
                  <a:lnTo>
                    <a:pt x="3613362" y="9920827"/>
                  </a:lnTo>
                  <a:lnTo>
                    <a:pt x="4004357" y="9926873"/>
                  </a:lnTo>
                  <a:lnTo>
                    <a:pt x="4418942" y="9931549"/>
                  </a:lnTo>
                  <a:lnTo>
                    <a:pt x="4928826" y="9935344"/>
                  </a:lnTo>
                  <a:lnTo>
                    <a:pt x="5540828" y="9937596"/>
                  </a:lnTo>
                  <a:lnTo>
                    <a:pt x="6177901" y="9937748"/>
                  </a:lnTo>
                  <a:lnTo>
                    <a:pt x="6916576" y="9935568"/>
                  </a:lnTo>
                  <a:lnTo>
                    <a:pt x="7753876" y="9930440"/>
                  </a:lnTo>
                  <a:lnTo>
                    <a:pt x="8680529" y="9921797"/>
                  </a:lnTo>
                  <a:lnTo>
                    <a:pt x="9596876" y="9910332"/>
                  </a:lnTo>
                  <a:lnTo>
                    <a:pt x="10486211" y="9896379"/>
                  </a:lnTo>
                  <a:lnTo>
                    <a:pt x="11331829" y="9880270"/>
                  </a:lnTo>
                  <a:lnTo>
                    <a:pt x="12048581" y="9864034"/>
                  </a:lnTo>
                  <a:lnTo>
                    <a:pt x="12640590" y="9848340"/>
                  </a:lnTo>
                  <a:lnTo>
                    <a:pt x="13116934" y="9833683"/>
                  </a:lnTo>
                  <a:lnTo>
                    <a:pt x="13489947" y="9820416"/>
                  </a:lnTo>
                  <a:lnTo>
                    <a:pt x="13773720" y="9808786"/>
                  </a:lnTo>
                  <a:lnTo>
                    <a:pt x="13982774" y="9798952"/>
                  </a:lnTo>
                  <a:lnTo>
                    <a:pt x="14165225" y="9789023"/>
                  </a:lnTo>
                  <a:lnTo>
                    <a:pt x="14290977" y="9781032"/>
                  </a:lnTo>
                  <a:lnTo>
                    <a:pt x="14372976" y="9775021"/>
                  </a:lnTo>
                  <a:lnTo>
                    <a:pt x="14444042" y="9769003"/>
                  </a:lnTo>
                  <a:lnTo>
                    <a:pt x="14503837" y="9762985"/>
                  </a:lnTo>
                  <a:lnTo>
                    <a:pt x="14573945" y="9753729"/>
                  </a:lnTo>
                  <a:lnTo>
                    <a:pt x="14646555" y="9740443"/>
                  </a:lnTo>
                  <a:lnTo>
                    <a:pt x="14718096" y="9723418"/>
                  </a:lnTo>
                  <a:lnTo>
                    <a:pt x="14788464" y="9702637"/>
                  </a:lnTo>
                  <a:lnTo>
                    <a:pt x="14857556" y="9678083"/>
                  </a:lnTo>
                  <a:lnTo>
                    <a:pt x="14925269" y="9649737"/>
                  </a:lnTo>
                  <a:lnTo>
                    <a:pt x="14991499" y="9617585"/>
                  </a:lnTo>
                  <a:lnTo>
                    <a:pt x="15056144" y="9581607"/>
                  </a:lnTo>
                  <a:lnTo>
                    <a:pt x="15119100" y="9541786"/>
                  </a:lnTo>
                  <a:lnTo>
                    <a:pt x="15180264" y="9498106"/>
                  </a:lnTo>
                  <a:lnTo>
                    <a:pt x="15239533" y="9450549"/>
                  </a:lnTo>
                  <a:lnTo>
                    <a:pt x="15268424" y="9425312"/>
                  </a:lnTo>
                  <a:lnTo>
                    <a:pt x="15296803" y="9399098"/>
                  </a:lnTo>
                  <a:lnTo>
                    <a:pt x="15324657" y="9371907"/>
                  </a:lnTo>
                  <a:lnTo>
                    <a:pt x="15351972" y="9343736"/>
                  </a:lnTo>
                  <a:lnTo>
                    <a:pt x="15378736" y="9314583"/>
                  </a:lnTo>
                  <a:lnTo>
                    <a:pt x="15404936" y="9284445"/>
                  </a:lnTo>
                  <a:lnTo>
                    <a:pt x="15430559" y="9253321"/>
                  </a:lnTo>
                  <a:lnTo>
                    <a:pt x="15455592" y="9221209"/>
                  </a:lnTo>
                  <a:lnTo>
                    <a:pt x="15480022" y="9188105"/>
                  </a:lnTo>
                  <a:lnTo>
                    <a:pt x="15503836" y="9154009"/>
                  </a:lnTo>
                  <a:lnTo>
                    <a:pt x="15527022" y="9118917"/>
                  </a:lnTo>
                  <a:lnTo>
                    <a:pt x="15549566" y="9082829"/>
                  </a:lnTo>
                  <a:lnTo>
                    <a:pt x="15571456" y="9045741"/>
                  </a:lnTo>
                  <a:lnTo>
                    <a:pt x="15592678" y="9007651"/>
                  </a:lnTo>
                  <a:lnTo>
                    <a:pt x="15613221" y="8968557"/>
                  </a:lnTo>
                  <a:lnTo>
                    <a:pt x="15633070" y="8928458"/>
                  </a:lnTo>
                  <a:lnTo>
                    <a:pt x="15652213" y="8887351"/>
                  </a:lnTo>
                  <a:lnTo>
                    <a:pt x="15670637" y="8845234"/>
                  </a:lnTo>
                  <a:lnTo>
                    <a:pt x="15688330" y="8802104"/>
                  </a:lnTo>
                  <a:lnTo>
                    <a:pt x="15705277" y="8757960"/>
                  </a:lnTo>
                  <a:lnTo>
                    <a:pt x="15721467" y="8712799"/>
                  </a:lnTo>
                  <a:lnTo>
                    <a:pt x="15736887" y="8666619"/>
                  </a:lnTo>
                  <a:lnTo>
                    <a:pt x="15751523" y="8619418"/>
                  </a:lnTo>
                  <a:lnTo>
                    <a:pt x="15765363" y="8571195"/>
                  </a:lnTo>
                  <a:lnTo>
                    <a:pt x="15778393" y="8521946"/>
                  </a:lnTo>
                  <a:lnTo>
                    <a:pt x="15790602" y="8471669"/>
                  </a:lnTo>
                  <a:lnTo>
                    <a:pt x="15801975" y="8420363"/>
                  </a:lnTo>
                  <a:lnTo>
                    <a:pt x="15812500" y="8368025"/>
                  </a:lnTo>
                  <a:lnTo>
                    <a:pt x="15822165" y="8314654"/>
                  </a:lnTo>
                  <a:lnTo>
                    <a:pt x="15830956" y="8260246"/>
                  </a:lnTo>
                  <a:lnTo>
                    <a:pt x="15838860" y="8204800"/>
                  </a:lnTo>
                  <a:lnTo>
                    <a:pt x="15845865" y="8148314"/>
                  </a:lnTo>
                  <a:lnTo>
                    <a:pt x="15851957" y="8090785"/>
                  </a:lnTo>
                  <a:lnTo>
                    <a:pt x="15857124" y="8032212"/>
                  </a:lnTo>
                  <a:lnTo>
                    <a:pt x="15861352" y="7972591"/>
                  </a:lnTo>
                  <a:lnTo>
                    <a:pt x="15864630" y="7911922"/>
                  </a:lnTo>
                  <a:lnTo>
                    <a:pt x="15866943" y="7850202"/>
                  </a:lnTo>
                  <a:lnTo>
                    <a:pt x="15868280" y="7787428"/>
                  </a:lnTo>
                  <a:lnTo>
                    <a:pt x="15868626" y="7723599"/>
                  </a:lnTo>
                  <a:lnTo>
                    <a:pt x="15867970" y="7658712"/>
                  </a:lnTo>
                  <a:lnTo>
                    <a:pt x="15866299" y="7592765"/>
                  </a:lnTo>
                  <a:lnTo>
                    <a:pt x="15863598" y="7525757"/>
                  </a:lnTo>
                  <a:lnTo>
                    <a:pt x="15859857" y="7457684"/>
                  </a:lnTo>
                  <a:lnTo>
                    <a:pt x="15852836" y="7358583"/>
                  </a:lnTo>
                  <a:lnTo>
                    <a:pt x="15846538" y="7263847"/>
                  </a:lnTo>
                  <a:lnTo>
                    <a:pt x="15840771" y="7162098"/>
                  </a:lnTo>
                  <a:lnTo>
                    <a:pt x="15835500" y="7053666"/>
                  </a:lnTo>
                  <a:lnTo>
                    <a:pt x="15829175" y="6899267"/>
                  </a:lnTo>
                  <a:lnTo>
                    <a:pt x="15822274" y="6691581"/>
                  </a:lnTo>
                  <a:lnTo>
                    <a:pt x="15815240" y="6422839"/>
                  </a:lnTo>
                  <a:lnTo>
                    <a:pt x="15808369" y="6085736"/>
                  </a:lnTo>
                  <a:lnTo>
                    <a:pt x="15775927" y="3990772"/>
                  </a:lnTo>
                  <a:lnTo>
                    <a:pt x="15767039" y="3589471"/>
                  </a:lnTo>
                  <a:lnTo>
                    <a:pt x="15757775" y="3249806"/>
                  </a:lnTo>
                  <a:lnTo>
                    <a:pt x="15748664" y="2971810"/>
                  </a:lnTo>
                  <a:lnTo>
                    <a:pt x="15740341" y="2753824"/>
                  </a:lnTo>
                  <a:lnTo>
                    <a:pt x="15731000" y="2540610"/>
                  </a:lnTo>
                  <a:lnTo>
                    <a:pt x="15723273" y="2384301"/>
                  </a:lnTo>
                  <a:lnTo>
                    <a:pt x="15718694" y="2310705"/>
                  </a:lnTo>
                  <a:lnTo>
                    <a:pt x="15712717" y="2238714"/>
                  </a:lnTo>
                  <a:lnTo>
                    <a:pt x="15705378" y="2168310"/>
                  </a:lnTo>
                  <a:lnTo>
                    <a:pt x="15696715" y="2099479"/>
                  </a:lnTo>
                  <a:lnTo>
                    <a:pt x="15686765" y="2032205"/>
                  </a:lnTo>
                  <a:lnTo>
                    <a:pt x="15675564" y="1966471"/>
                  </a:lnTo>
                  <a:lnTo>
                    <a:pt x="15663152" y="1902264"/>
                  </a:lnTo>
                  <a:lnTo>
                    <a:pt x="15649565" y="1839566"/>
                  </a:lnTo>
                  <a:lnTo>
                    <a:pt x="15634840" y="1778363"/>
                  </a:lnTo>
                  <a:lnTo>
                    <a:pt x="15619015" y="1718638"/>
                  </a:lnTo>
                  <a:lnTo>
                    <a:pt x="15602127" y="1660376"/>
                  </a:lnTo>
                  <a:lnTo>
                    <a:pt x="15584213" y="1603562"/>
                  </a:lnTo>
                  <a:lnTo>
                    <a:pt x="15565311" y="1548178"/>
                  </a:lnTo>
                  <a:lnTo>
                    <a:pt x="15545459" y="1494211"/>
                  </a:lnTo>
                  <a:lnTo>
                    <a:pt x="15524693" y="1441644"/>
                  </a:lnTo>
                  <a:lnTo>
                    <a:pt x="15503051" y="1390462"/>
                  </a:lnTo>
                  <a:lnTo>
                    <a:pt x="15480570" y="1340649"/>
                  </a:lnTo>
                  <a:lnTo>
                    <a:pt x="15457288" y="1292189"/>
                  </a:lnTo>
                  <a:lnTo>
                    <a:pt x="15433241" y="1245067"/>
                  </a:lnTo>
                  <a:lnTo>
                    <a:pt x="15408468" y="1199266"/>
                  </a:lnTo>
                  <a:lnTo>
                    <a:pt x="15383006" y="1154772"/>
                  </a:lnTo>
                  <a:lnTo>
                    <a:pt x="15356891" y="1111569"/>
                  </a:lnTo>
                  <a:lnTo>
                    <a:pt x="15330162" y="1069640"/>
                  </a:lnTo>
                  <a:lnTo>
                    <a:pt x="15302856" y="1028971"/>
                  </a:lnTo>
                  <a:lnTo>
                    <a:pt x="15275010" y="989546"/>
                  </a:lnTo>
                  <a:lnTo>
                    <a:pt x="15246661" y="951348"/>
                  </a:lnTo>
                  <a:lnTo>
                    <a:pt x="15217847" y="914363"/>
                  </a:lnTo>
                  <a:lnTo>
                    <a:pt x="15188606" y="878575"/>
                  </a:lnTo>
                  <a:lnTo>
                    <a:pt x="15158973" y="843967"/>
                  </a:lnTo>
                  <a:lnTo>
                    <a:pt x="15128988" y="810525"/>
                  </a:lnTo>
                  <a:lnTo>
                    <a:pt x="15098687" y="778233"/>
                  </a:lnTo>
                  <a:lnTo>
                    <a:pt x="15068107" y="747075"/>
                  </a:lnTo>
                  <a:lnTo>
                    <a:pt x="15037286" y="717035"/>
                  </a:lnTo>
                  <a:lnTo>
                    <a:pt x="15006262" y="688098"/>
                  </a:lnTo>
                  <a:lnTo>
                    <a:pt x="14975071" y="660248"/>
                  </a:lnTo>
                  <a:lnTo>
                    <a:pt x="14943752" y="633470"/>
                  </a:lnTo>
                  <a:lnTo>
                    <a:pt x="14912340" y="607747"/>
                  </a:lnTo>
                  <a:lnTo>
                    <a:pt x="14880874" y="583064"/>
                  </a:lnTo>
                  <a:lnTo>
                    <a:pt x="14849392" y="559406"/>
                  </a:lnTo>
                  <a:lnTo>
                    <a:pt x="14817929" y="536756"/>
                  </a:lnTo>
                  <a:lnTo>
                    <a:pt x="14786525" y="515100"/>
                  </a:lnTo>
                  <a:lnTo>
                    <a:pt x="14724039" y="474704"/>
                  </a:lnTo>
                  <a:lnTo>
                    <a:pt x="14662232" y="438093"/>
                  </a:lnTo>
                  <a:lnTo>
                    <a:pt x="14601403" y="405140"/>
                  </a:lnTo>
                  <a:lnTo>
                    <a:pt x="14541851" y="375722"/>
                  </a:lnTo>
                  <a:lnTo>
                    <a:pt x="14483875" y="349713"/>
                  </a:lnTo>
                  <a:lnTo>
                    <a:pt x="14427774" y="326987"/>
                  </a:lnTo>
                  <a:lnTo>
                    <a:pt x="14373847" y="307419"/>
                  </a:lnTo>
                  <a:lnTo>
                    <a:pt x="14322391" y="290884"/>
                  </a:lnTo>
                  <a:lnTo>
                    <a:pt x="14273707" y="277257"/>
                  </a:lnTo>
                  <a:lnTo>
                    <a:pt x="14211894" y="261938"/>
                  </a:lnTo>
                  <a:lnTo>
                    <a:pt x="14147812" y="247380"/>
                  </a:lnTo>
                  <a:lnTo>
                    <a:pt x="14081506" y="233576"/>
                  </a:lnTo>
                  <a:lnTo>
                    <a:pt x="14013021" y="220520"/>
                  </a:lnTo>
                  <a:lnTo>
                    <a:pt x="13942399" y="208206"/>
                  </a:lnTo>
                  <a:lnTo>
                    <a:pt x="13869687" y="196626"/>
                  </a:lnTo>
                  <a:lnTo>
                    <a:pt x="13794928" y="185775"/>
                  </a:lnTo>
                  <a:lnTo>
                    <a:pt x="13718167" y="175645"/>
                  </a:lnTo>
                  <a:lnTo>
                    <a:pt x="13639448" y="166231"/>
                  </a:lnTo>
                  <a:lnTo>
                    <a:pt x="13558815" y="157525"/>
                  </a:lnTo>
                  <a:lnTo>
                    <a:pt x="13476313" y="149522"/>
                  </a:lnTo>
                  <a:lnTo>
                    <a:pt x="13391986" y="142214"/>
                  </a:lnTo>
                  <a:lnTo>
                    <a:pt x="13305879" y="135596"/>
                  </a:lnTo>
                  <a:lnTo>
                    <a:pt x="13218036" y="129660"/>
                  </a:lnTo>
                  <a:lnTo>
                    <a:pt x="13128501" y="124400"/>
                  </a:lnTo>
                  <a:lnTo>
                    <a:pt x="13037319" y="119810"/>
                  </a:lnTo>
                  <a:lnTo>
                    <a:pt x="12944533" y="115883"/>
                  </a:lnTo>
                  <a:lnTo>
                    <a:pt x="12850190" y="112613"/>
                  </a:lnTo>
                  <a:lnTo>
                    <a:pt x="12754331" y="109992"/>
                  </a:lnTo>
                  <a:lnTo>
                    <a:pt x="12657004" y="108015"/>
                  </a:lnTo>
                  <a:lnTo>
                    <a:pt x="12558250" y="106675"/>
                  </a:lnTo>
                  <a:lnTo>
                    <a:pt x="12458116" y="105966"/>
                  </a:lnTo>
                  <a:lnTo>
                    <a:pt x="12356645" y="105880"/>
                  </a:lnTo>
                  <a:lnTo>
                    <a:pt x="12253881" y="106412"/>
                  </a:lnTo>
                  <a:lnTo>
                    <a:pt x="12149870" y="107555"/>
                  </a:lnTo>
                  <a:lnTo>
                    <a:pt x="12044655" y="109302"/>
                  </a:lnTo>
                  <a:lnTo>
                    <a:pt x="11938281" y="111647"/>
                  </a:lnTo>
                  <a:lnTo>
                    <a:pt x="11830791" y="114583"/>
                  </a:lnTo>
                  <a:lnTo>
                    <a:pt x="11722232" y="118104"/>
                  </a:lnTo>
                  <a:lnTo>
                    <a:pt x="11612646" y="122203"/>
                  </a:lnTo>
                  <a:lnTo>
                    <a:pt x="11502079" y="126875"/>
                  </a:lnTo>
                  <a:lnTo>
                    <a:pt x="11390574" y="132111"/>
                  </a:lnTo>
                  <a:lnTo>
                    <a:pt x="11278176" y="137906"/>
                  </a:lnTo>
                  <a:lnTo>
                    <a:pt x="11108002" y="147632"/>
                  </a:lnTo>
                  <a:lnTo>
                    <a:pt x="10936069" y="158578"/>
                  </a:lnTo>
                  <a:lnTo>
                    <a:pt x="10762525" y="170722"/>
                  </a:lnTo>
                  <a:lnTo>
                    <a:pt x="10587522" y="184043"/>
                  </a:lnTo>
                  <a:lnTo>
                    <a:pt x="10411208" y="198519"/>
                  </a:lnTo>
                  <a:lnTo>
                    <a:pt x="10233734" y="214126"/>
                  </a:lnTo>
                  <a:lnTo>
                    <a:pt x="10055249" y="230844"/>
                  </a:lnTo>
                  <a:lnTo>
                    <a:pt x="9875903" y="248650"/>
                  </a:lnTo>
                  <a:lnTo>
                    <a:pt x="9695845" y="267523"/>
                  </a:lnTo>
                  <a:lnTo>
                    <a:pt x="9515226" y="287439"/>
                  </a:lnTo>
                  <a:lnTo>
                    <a:pt x="9334195" y="308378"/>
                  </a:lnTo>
                  <a:lnTo>
                    <a:pt x="9104999" y="336110"/>
                  </a:lnTo>
                  <a:lnTo>
                    <a:pt x="9056899" y="341664"/>
                  </a:lnTo>
                  <a:lnTo>
                    <a:pt x="9008606" y="346982"/>
                  </a:lnTo>
                  <a:lnTo>
                    <a:pt x="8911456" y="356923"/>
                  </a:lnTo>
                  <a:lnTo>
                    <a:pt x="8813580" y="365951"/>
                  </a:lnTo>
                  <a:lnTo>
                    <a:pt x="8715009" y="374089"/>
                  </a:lnTo>
                  <a:lnTo>
                    <a:pt x="8615772" y="381357"/>
                  </a:lnTo>
                  <a:lnTo>
                    <a:pt x="8515900" y="387775"/>
                  </a:lnTo>
                  <a:lnTo>
                    <a:pt x="8415424" y="393364"/>
                  </a:lnTo>
                  <a:lnTo>
                    <a:pt x="8314373" y="398146"/>
                  </a:lnTo>
                  <a:lnTo>
                    <a:pt x="8212779" y="402139"/>
                  </a:lnTo>
                  <a:lnTo>
                    <a:pt x="8110671" y="405366"/>
                  </a:lnTo>
                  <a:lnTo>
                    <a:pt x="8008081" y="407846"/>
                  </a:lnTo>
                  <a:lnTo>
                    <a:pt x="7905038" y="409602"/>
                  </a:lnTo>
                  <a:lnTo>
                    <a:pt x="7801573" y="410652"/>
                  </a:lnTo>
                  <a:lnTo>
                    <a:pt x="7697716" y="411018"/>
                  </a:lnTo>
                  <a:lnTo>
                    <a:pt x="7593497" y="410720"/>
                  </a:lnTo>
                  <a:lnTo>
                    <a:pt x="7488948" y="409780"/>
                  </a:lnTo>
                  <a:lnTo>
                    <a:pt x="7384098" y="408218"/>
                  </a:lnTo>
                  <a:lnTo>
                    <a:pt x="7278978" y="406054"/>
                  </a:lnTo>
                  <a:lnTo>
                    <a:pt x="7173619" y="403309"/>
                  </a:lnTo>
                  <a:lnTo>
                    <a:pt x="7068050" y="400005"/>
                  </a:lnTo>
                  <a:lnTo>
                    <a:pt x="6962302" y="396160"/>
                  </a:lnTo>
                  <a:lnTo>
                    <a:pt x="6803411" y="389428"/>
                  </a:lnTo>
                  <a:lnTo>
                    <a:pt x="6644289" y="381598"/>
                  </a:lnTo>
                  <a:lnTo>
                    <a:pt x="6485037" y="372740"/>
                  </a:lnTo>
                  <a:lnTo>
                    <a:pt x="6325759" y="362924"/>
                  </a:lnTo>
                  <a:lnTo>
                    <a:pt x="6166558" y="352220"/>
                  </a:lnTo>
                  <a:lnTo>
                    <a:pt x="6007535" y="340698"/>
                  </a:lnTo>
                  <a:lnTo>
                    <a:pt x="5795961" y="324182"/>
                  </a:lnTo>
                  <a:lnTo>
                    <a:pt x="5585129" y="306501"/>
                  </a:lnTo>
                  <a:lnTo>
                    <a:pt x="5323007" y="283012"/>
                  </a:lnTo>
                  <a:lnTo>
                    <a:pt x="5062901" y="258284"/>
                  </a:lnTo>
                  <a:lnTo>
                    <a:pt x="4703045" y="222196"/>
                  </a:lnTo>
                  <a:lnTo>
                    <a:pt x="3156549" y="59065"/>
                  </a:lnTo>
                  <a:lnTo>
                    <a:pt x="2891085" y="33233"/>
                  </a:lnTo>
                  <a:lnTo>
                    <a:pt x="2677274" y="13872"/>
                  </a:lnTo>
                  <a:lnTo>
                    <a:pt x="2627071" y="9881"/>
                  </a:lnTo>
                  <a:lnTo>
                    <a:pt x="2572756" y="6357"/>
                  </a:lnTo>
                  <a:lnTo>
                    <a:pt x="2514618" y="3460"/>
                  </a:lnTo>
                  <a:lnTo>
                    <a:pt x="2452944" y="1348"/>
                  </a:lnTo>
                  <a:lnTo>
                    <a:pt x="2388022" y="180"/>
                  </a:lnTo>
                  <a:lnTo>
                    <a:pt x="23544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8153750"/>
              <a:ext cx="2385060" cy="2133600"/>
            </a:xfrm>
            <a:custGeom>
              <a:avLst/>
              <a:gdLst/>
              <a:ahLst/>
              <a:cxnLst/>
              <a:rect l="l" t="t" r="r" b="b"/>
              <a:pathLst>
                <a:path w="2385060" h="2133600">
                  <a:moveTo>
                    <a:pt x="2193632" y="983741"/>
                  </a:moveTo>
                  <a:lnTo>
                    <a:pt x="597894" y="983741"/>
                  </a:lnTo>
                  <a:lnTo>
                    <a:pt x="646865" y="985215"/>
                  </a:lnTo>
                  <a:lnTo>
                    <a:pt x="695052" y="989579"/>
                  </a:lnTo>
                  <a:lnTo>
                    <a:pt x="742373" y="996747"/>
                  </a:lnTo>
                  <a:lnTo>
                    <a:pt x="788742" y="1006634"/>
                  </a:lnTo>
                  <a:lnTo>
                    <a:pt x="834077" y="1019153"/>
                  </a:lnTo>
                  <a:lnTo>
                    <a:pt x="878295" y="1034218"/>
                  </a:lnTo>
                  <a:lnTo>
                    <a:pt x="921311" y="1051744"/>
                  </a:lnTo>
                  <a:lnTo>
                    <a:pt x="963042" y="1071645"/>
                  </a:lnTo>
                  <a:lnTo>
                    <a:pt x="1003406" y="1093835"/>
                  </a:lnTo>
                  <a:lnTo>
                    <a:pt x="1042318" y="1118228"/>
                  </a:lnTo>
                  <a:lnTo>
                    <a:pt x="1079695" y="1144737"/>
                  </a:lnTo>
                  <a:lnTo>
                    <a:pt x="1115453" y="1173278"/>
                  </a:lnTo>
                  <a:lnTo>
                    <a:pt x="1149509" y="1203764"/>
                  </a:lnTo>
                  <a:lnTo>
                    <a:pt x="1181780" y="1236109"/>
                  </a:lnTo>
                  <a:lnTo>
                    <a:pt x="1212182" y="1270227"/>
                  </a:lnTo>
                  <a:lnTo>
                    <a:pt x="1240631" y="1306033"/>
                  </a:lnTo>
                  <a:lnTo>
                    <a:pt x="1267044" y="1343440"/>
                  </a:lnTo>
                  <a:lnTo>
                    <a:pt x="1291338" y="1382363"/>
                  </a:lnTo>
                  <a:lnTo>
                    <a:pt x="1313430" y="1422716"/>
                  </a:lnTo>
                  <a:lnTo>
                    <a:pt x="1333234" y="1464413"/>
                  </a:lnTo>
                  <a:lnTo>
                    <a:pt x="1350669" y="1507367"/>
                  </a:lnTo>
                  <a:lnTo>
                    <a:pt x="1365651" y="1551494"/>
                  </a:lnTo>
                  <a:lnTo>
                    <a:pt x="1378096" y="1596706"/>
                  </a:lnTo>
                  <a:lnTo>
                    <a:pt x="1387924" y="1642943"/>
                  </a:lnTo>
                  <a:lnTo>
                    <a:pt x="1395042" y="1690046"/>
                  </a:lnTo>
                  <a:lnTo>
                    <a:pt x="1399376" y="1738001"/>
                  </a:lnTo>
                  <a:lnTo>
                    <a:pt x="1400839" y="1786699"/>
                  </a:lnTo>
                  <a:lnTo>
                    <a:pt x="1399365" y="1835395"/>
                  </a:lnTo>
                  <a:lnTo>
                    <a:pt x="1395001" y="1883349"/>
                  </a:lnTo>
                  <a:lnTo>
                    <a:pt x="1387833" y="1930475"/>
                  </a:lnTo>
                  <a:lnTo>
                    <a:pt x="1377947" y="1976687"/>
                  </a:lnTo>
                  <a:lnTo>
                    <a:pt x="1365429" y="2021898"/>
                  </a:lnTo>
                  <a:lnTo>
                    <a:pt x="1350364" y="2066024"/>
                  </a:lnTo>
                  <a:lnTo>
                    <a:pt x="1332838" y="2108978"/>
                  </a:lnTo>
                  <a:lnTo>
                    <a:pt x="1321254" y="2133249"/>
                  </a:lnTo>
                  <a:lnTo>
                    <a:pt x="2351597" y="2133249"/>
                  </a:lnTo>
                  <a:lnTo>
                    <a:pt x="2362587" y="2071856"/>
                  </a:lnTo>
                  <a:lnTo>
                    <a:pt x="2369351" y="2025220"/>
                  </a:lnTo>
                  <a:lnTo>
                    <a:pt x="2374899" y="1978205"/>
                  </a:lnTo>
                  <a:lnTo>
                    <a:pt x="2379236" y="1930475"/>
                  </a:lnTo>
                  <a:lnTo>
                    <a:pt x="2382278" y="1883109"/>
                  </a:lnTo>
                  <a:lnTo>
                    <a:pt x="2384077" y="1835060"/>
                  </a:lnTo>
                  <a:lnTo>
                    <a:pt x="2384593" y="1786699"/>
                  </a:lnTo>
                  <a:lnTo>
                    <a:pt x="2383932" y="1738001"/>
                  </a:lnTo>
                  <a:lnTo>
                    <a:pt x="2382034" y="1690542"/>
                  </a:lnTo>
                  <a:lnTo>
                    <a:pt x="2378857" y="1642919"/>
                  </a:lnTo>
                  <a:lnTo>
                    <a:pt x="2374443" y="1595683"/>
                  </a:lnTo>
                  <a:lnTo>
                    <a:pt x="2368801" y="1548782"/>
                  </a:lnTo>
                  <a:lnTo>
                    <a:pt x="2361950" y="1502254"/>
                  </a:lnTo>
                  <a:lnTo>
                    <a:pt x="2353906" y="1456116"/>
                  </a:lnTo>
                  <a:lnTo>
                    <a:pt x="2344685" y="1410385"/>
                  </a:lnTo>
                  <a:lnTo>
                    <a:pt x="2334303" y="1365077"/>
                  </a:lnTo>
                  <a:lnTo>
                    <a:pt x="2322777" y="1320208"/>
                  </a:lnTo>
                  <a:lnTo>
                    <a:pt x="2310123" y="1275795"/>
                  </a:lnTo>
                  <a:lnTo>
                    <a:pt x="2296357" y="1231855"/>
                  </a:lnTo>
                  <a:lnTo>
                    <a:pt x="2281496" y="1188404"/>
                  </a:lnTo>
                  <a:lnTo>
                    <a:pt x="2265555" y="1145458"/>
                  </a:lnTo>
                  <a:lnTo>
                    <a:pt x="2248551" y="1103034"/>
                  </a:lnTo>
                  <a:lnTo>
                    <a:pt x="2230500" y="1061148"/>
                  </a:lnTo>
                  <a:lnTo>
                    <a:pt x="2211418" y="1019816"/>
                  </a:lnTo>
                  <a:lnTo>
                    <a:pt x="2193632" y="983741"/>
                  </a:lnTo>
                  <a:close/>
                </a:path>
                <a:path w="2385060" h="2133600">
                  <a:moveTo>
                    <a:pt x="597894" y="0"/>
                  </a:moveTo>
                  <a:lnTo>
                    <a:pt x="549662" y="644"/>
                  </a:lnTo>
                  <a:lnTo>
                    <a:pt x="501737" y="2567"/>
                  </a:lnTo>
                  <a:lnTo>
                    <a:pt x="454137" y="5752"/>
                  </a:lnTo>
                  <a:lnTo>
                    <a:pt x="406878" y="10182"/>
                  </a:lnTo>
                  <a:lnTo>
                    <a:pt x="359977" y="15841"/>
                  </a:lnTo>
                  <a:lnTo>
                    <a:pt x="313449" y="22713"/>
                  </a:lnTo>
                  <a:lnTo>
                    <a:pt x="267311" y="30781"/>
                  </a:lnTo>
                  <a:lnTo>
                    <a:pt x="221580" y="40028"/>
                  </a:lnTo>
                  <a:lnTo>
                    <a:pt x="176272" y="50438"/>
                  </a:lnTo>
                  <a:lnTo>
                    <a:pt x="131403" y="61996"/>
                  </a:lnTo>
                  <a:lnTo>
                    <a:pt x="86990" y="74683"/>
                  </a:lnTo>
                  <a:lnTo>
                    <a:pt x="43050" y="88485"/>
                  </a:lnTo>
                  <a:lnTo>
                    <a:pt x="0" y="103246"/>
                  </a:lnTo>
                  <a:lnTo>
                    <a:pt x="0" y="1252863"/>
                  </a:lnTo>
                  <a:lnTo>
                    <a:pt x="14970" y="1236109"/>
                  </a:lnTo>
                  <a:lnTo>
                    <a:pt x="47315" y="1203764"/>
                  </a:lnTo>
                  <a:lnTo>
                    <a:pt x="81433" y="1173278"/>
                  </a:lnTo>
                  <a:lnTo>
                    <a:pt x="117238" y="1144737"/>
                  </a:lnTo>
                  <a:lnTo>
                    <a:pt x="154645" y="1118228"/>
                  </a:lnTo>
                  <a:lnTo>
                    <a:pt x="193567" y="1093835"/>
                  </a:lnTo>
                  <a:lnTo>
                    <a:pt x="233919" y="1071645"/>
                  </a:lnTo>
                  <a:lnTo>
                    <a:pt x="275615" y="1051744"/>
                  </a:lnTo>
                  <a:lnTo>
                    <a:pt x="318569" y="1034218"/>
                  </a:lnTo>
                  <a:lnTo>
                    <a:pt x="362694" y="1019153"/>
                  </a:lnTo>
                  <a:lnTo>
                    <a:pt x="407906" y="1006634"/>
                  </a:lnTo>
                  <a:lnTo>
                    <a:pt x="454118" y="996747"/>
                  </a:lnTo>
                  <a:lnTo>
                    <a:pt x="501243" y="989579"/>
                  </a:lnTo>
                  <a:lnTo>
                    <a:pt x="549198" y="985215"/>
                  </a:lnTo>
                  <a:lnTo>
                    <a:pt x="597894" y="983741"/>
                  </a:lnTo>
                  <a:lnTo>
                    <a:pt x="2193632" y="983741"/>
                  </a:lnTo>
                  <a:lnTo>
                    <a:pt x="2191322" y="979056"/>
                  </a:lnTo>
                  <a:lnTo>
                    <a:pt x="2170228" y="938883"/>
                  </a:lnTo>
                  <a:lnTo>
                    <a:pt x="2148151" y="899314"/>
                  </a:lnTo>
                  <a:lnTo>
                    <a:pt x="2125109" y="860366"/>
                  </a:lnTo>
                  <a:lnTo>
                    <a:pt x="2101118" y="822055"/>
                  </a:lnTo>
                  <a:lnTo>
                    <a:pt x="2076193" y="784397"/>
                  </a:lnTo>
                  <a:lnTo>
                    <a:pt x="2050351" y="747408"/>
                  </a:lnTo>
                  <a:lnTo>
                    <a:pt x="2023608" y="711106"/>
                  </a:lnTo>
                  <a:lnTo>
                    <a:pt x="1995981" y="675507"/>
                  </a:lnTo>
                  <a:lnTo>
                    <a:pt x="1967485" y="640627"/>
                  </a:lnTo>
                  <a:lnTo>
                    <a:pt x="1938138" y="606482"/>
                  </a:lnTo>
                  <a:lnTo>
                    <a:pt x="1907954" y="573089"/>
                  </a:lnTo>
                  <a:lnTo>
                    <a:pt x="1876951" y="540465"/>
                  </a:lnTo>
                  <a:lnTo>
                    <a:pt x="1845144" y="508625"/>
                  </a:lnTo>
                  <a:lnTo>
                    <a:pt x="1812551" y="477587"/>
                  </a:lnTo>
                  <a:lnTo>
                    <a:pt x="1779186" y="447367"/>
                  </a:lnTo>
                  <a:lnTo>
                    <a:pt x="1745067" y="417981"/>
                  </a:lnTo>
                  <a:lnTo>
                    <a:pt x="1710209" y="389446"/>
                  </a:lnTo>
                  <a:lnTo>
                    <a:pt x="1674629" y="361778"/>
                  </a:lnTo>
                  <a:lnTo>
                    <a:pt x="1638343" y="334993"/>
                  </a:lnTo>
                  <a:lnTo>
                    <a:pt x="1601367" y="309109"/>
                  </a:lnTo>
                  <a:lnTo>
                    <a:pt x="1563718" y="284141"/>
                  </a:lnTo>
                  <a:lnTo>
                    <a:pt x="1525411" y="260106"/>
                  </a:lnTo>
                  <a:lnTo>
                    <a:pt x="1486464" y="237020"/>
                  </a:lnTo>
                  <a:lnTo>
                    <a:pt x="1446891" y="214900"/>
                  </a:lnTo>
                  <a:lnTo>
                    <a:pt x="1406710" y="193762"/>
                  </a:lnTo>
                  <a:lnTo>
                    <a:pt x="1365937" y="173623"/>
                  </a:lnTo>
                  <a:lnTo>
                    <a:pt x="1324587" y="154499"/>
                  </a:lnTo>
                  <a:lnTo>
                    <a:pt x="1282678" y="136407"/>
                  </a:lnTo>
                  <a:lnTo>
                    <a:pt x="1240225" y="119363"/>
                  </a:lnTo>
                  <a:lnTo>
                    <a:pt x="1197245" y="103383"/>
                  </a:lnTo>
                  <a:lnTo>
                    <a:pt x="1153753" y="88485"/>
                  </a:lnTo>
                  <a:lnTo>
                    <a:pt x="1109767" y="74683"/>
                  </a:lnTo>
                  <a:lnTo>
                    <a:pt x="1065302" y="61996"/>
                  </a:lnTo>
                  <a:lnTo>
                    <a:pt x="1020374" y="50438"/>
                  </a:lnTo>
                  <a:lnTo>
                    <a:pt x="975000" y="40028"/>
                  </a:lnTo>
                  <a:lnTo>
                    <a:pt x="929197" y="30781"/>
                  </a:lnTo>
                  <a:lnTo>
                    <a:pt x="882979" y="22713"/>
                  </a:lnTo>
                  <a:lnTo>
                    <a:pt x="836364" y="15841"/>
                  </a:lnTo>
                  <a:lnTo>
                    <a:pt x="789368" y="10182"/>
                  </a:lnTo>
                  <a:lnTo>
                    <a:pt x="742006" y="5752"/>
                  </a:lnTo>
                  <a:lnTo>
                    <a:pt x="694296" y="2567"/>
                  </a:lnTo>
                  <a:lnTo>
                    <a:pt x="646253" y="644"/>
                  </a:lnTo>
                  <a:lnTo>
                    <a:pt x="597894" y="0"/>
                  </a:lnTo>
                  <a:close/>
                </a:path>
              </a:pathLst>
            </a:custGeom>
            <a:solidFill>
              <a:srgbClr val="E86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26430" y="0"/>
              <a:ext cx="2607310" cy="1504950"/>
            </a:xfrm>
            <a:custGeom>
              <a:avLst/>
              <a:gdLst/>
              <a:ahLst/>
              <a:cxnLst/>
              <a:rect l="l" t="t" r="r" b="b"/>
              <a:pathLst>
                <a:path w="2607310" h="1504950">
                  <a:moveTo>
                    <a:pt x="2607082" y="0"/>
                  </a:moveTo>
                  <a:lnTo>
                    <a:pt x="723322" y="0"/>
                  </a:lnTo>
                  <a:lnTo>
                    <a:pt x="722550" y="383"/>
                  </a:lnTo>
                  <a:lnTo>
                    <a:pt x="681247" y="19550"/>
                  </a:lnTo>
                  <a:lnTo>
                    <a:pt x="639343" y="37614"/>
                  </a:lnTo>
                  <a:lnTo>
                    <a:pt x="596857" y="54558"/>
                  </a:lnTo>
                  <a:lnTo>
                    <a:pt x="553807" y="70362"/>
                  </a:lnTo>
                  <a:lnTo>
                    <a:pt x="510212" y="85009"/>
                  </a:lnTo>
                  <a:lnTo>
                    <a:pt x="466091" y="98480"/>
                  </a:lnTo>
                  <a:lnTo>
                    <a:pt x="421461" y="110755"/>
                  </a:lnTo>
                  <a:lnTo>
                    <a:pt x="376342" y="121818"/>
                  </a:lnTo>
                  <a:lnTo>
                    <a:pt x="330752" y="131648"/>
                  </a:lnTo>
                  <a:lnTo>
                    <a:pt x="284710" y="140228"/>
                  </a:lnTo>
                  <a:lnTo>
                    <a:pt x="238234" y="147539"/>
                  </a:lnTo>
                  <a:lnTo>
                    <a:pt x="191343" y="153563"/>
                  </a:lnTo>
                  <a:lnTo>
                    <a:pt x="144055" y="158280"/>
                  </a:lnTo>
                  <a:lnTo>
                    <a:pt x="96389" y="161672"/>
                  </a:lnTo>
                  <a:lnTo>
                    <a:pt x="48363" y="163721"/>
                  </a:lnTo>
                  <a:lnTo>
                    <a:pt x="0" y="164408"/>
                  </a:lnTo>
                  <a:lnTo>
                    <a:pt x="0" y="1504695"/>
                  </a:lnTo>
                  <a:lnTo>
                    <a:pt x="48324" y="1504322"/>
                  </a:lnTo>
                  <a:lnTo>
                    <a:pt x="96468" y="1503186"/>
                  </a:lnTo>
                  <a:lnTo>
                    <a:pt x="144422" y="1501299"/>
                  </a:lnTo>
                  <a:lnTo>
                    <a:pt x="192182" y="1498666"/>
                  </a:lnTo>
                  <a:lnTo>
                    <a:pt x="239740" y="1495294"/>
                  </a:lnTo>
                  <a:lnTo>
                    <a:pt x="287092" y="1491189"/>
                  </a:lnTo>
                  <a:lnTo>
                    <a:pt x="334233" y="1486355"/>
                  </a:lnTo>
                  <a:lnTo>
                    <a:pt x="381155" y="1480799"/>
                  </a:lnTo>
                  <a:lnTo>
                    <a:pt x="427854" y="1474526"/>
                  </a:lnTo>
                  <a:lnTo>
                    <a:pt x="474324" y="1467542"/>
                  </a:lnTo>
                  <a:lnTo>
                    <a:pt x="520560" y="1459852"/>
                  </a:lnTo>
                  <a:lnTo>
                    <a:pt x="566555" y="1451463"/>
                  </a:lnTo>
                  <a:lnTo>
                    <a:pt x="612304" y="1442380"/>
                  </a:lnTo>
                  <a:lnTo>
                    <a:pt x="657801" y="1432608"/>
                  </a:lnTo>
                  <a:lnTo>
                    <a:pt x="703040" y="1422154"/>
                  </a:lnTo>
                  <a:lnTo>
                    <a:pt x="748017" y="1411022"/>
                  </a:lnTo>
                  <a:lnTo>
                    <a:pt x="792725" y="1399219"/>
                  </a:lnTo>
                  <a:lnTo>
                    <a:pt x="837158" y="1386751"/>
                  </a:lnTo>
                  <a:lnTo>
                    <a:pt x="881312" y="1373622"/>
                  </a:lnTo>
                  <a:lnTo>
                    <a:pt x="925180" y="1359839"/>
                  </a:lnTo>
                  <a:lnTo>
                    <a:pt x="968756" y="1345408"/>
                  </a:lnTo>
                  <a:lnTo>
                    <a:pt x="1012035" y="1330333"/>
                  </a:lnTo>
                  <a:lnTo>
                    <a:pt x="1055011" y="1314621"/>
                  </a:lnTo>
                  <a:lnTo>
                    <a:pt x="1097679" y="1298277"/>
                  </a:lnTo>
                  <a:lnTo>
                    <a:pt x="1140033" y="1281307"/>
                  </a:lnTo>
                  <a:lnTo>
                    <a:pt x="1182067" y="1263717"/>
                  </a:lnTo>
                  <a:lnTo>
                    <a:pt x="1223775" y="1245512"/>
                  </a:lnTo>
                  <a:lnTo>
                    <a:pt x="1265153" y="1226699"/>
                  </a:lnTo>
                  <a:lnTo>
                    <a:pt x="1306193" y="1207281"/>
                  </a:lnTo>
                  <a:lnTo>
                    <a:pt x="1346891" y="1187267"/>
                  </a:lnTo>
                  <a:lnTo>
                    <a:pt x="1387241" y="1166660"/>
                  </a:lnTo>
                  <a:lnTo>
                    <a:pt x="1427237" y="1145467"/>
                  </a:lnTo>
                  <a:lnTo>
                    <a:pt x="1466874" y="1123693"/>
                  </a:lnTo>
                  <a:lnTo>
                    <a:pt x="1506146" y="1101344"/>
                  </a:lnTo>
                  <a:lnTo>
                    <a:pt x="1545046" y="1078426"/>
                  </a:lnTo>
                  <a:lnTo>
                    <a:pt x="1583570" y="1054944"/>
                  </a:lnTo>
                  <a:lnTo>
                    <a:pt x="1621712" y="1030905"/>
                  </a:lnTo>
                  <a:lnTo>
                    <a:pt x="1659467" y="1006313"/>
                  </a:lnTo>
                  <a:lnTo>
                    <a:pt x="1696827" y="981174"/>
                  </a:lnTo>
                  <a:lnTo>
                    <a:pt x="1733789" y="955494"/>
                  </a:lnTo>
                  <a:lnTo>
                    <a:pt x="1770345" y="929280"/>
                  </a:lnTo>
                  <a:lnTo>
                    <a:pt x="1806491" y="902535"/>
                  </a:lnTo>
                  <a:lnTo>
                    <a:pt x="1842221" y="875267"/>
                  </a:lnTo>
                  <a:lnTo>
                    <a:pt x="1877529" y="847480"/>
                  </a:lnTo>
                  <a:lnTo>
                    <a:pt x="1912410" y="819181"/>
                  </a:lnTo>
                  <a:lnTo>
                    <a:pt x="1946857" y="790374"/>
                  </a:lnTo>
                  <a:lnTo>
                    <a:pt x="1980865" y="761067"/>
                  </a:lnTo>
                  <a:lnTo>
                    <a:pt x="2014429" y="731264"/>
                  </a:lnTo>
                  <a:lnTo>
                    <a:pt x="2047543" y="700971"/>
                  </a:lnTo>
                  <a:lnTo>
                    <a:pt x="2080201" y="670194"/>
                  </a:lnTo>
                  <a:lnTo>
                    <a:pt x="2112397" y="638938"/>
                  </a:lnTo>
                  <a:lnTo>
                    <a:pt x="2144126" y="607209"/>
                  </a:lnTo>
                  <a:lnTo>
                    <a:pt x="2175382" y="575013"/>
                  </a:lnTo>
                  <a:lnTo>
                    <a:pt x="2206159" y="542355"/>
                  </a:lnTo>
                  <a:lnTo>
                    <a:pt x="2236452" y="509242"/>
                  </a:lnTo>
                  <a:lnTo>
                    <a:pt x="2266256" y="475678"/>
                  </a:lnTo>
                  <a:lnTo>
                    <a:pt x="2295563" y="441670"/>
                  </a:lnTo>
                  <a:lnTo>
                    <a:pt x="2324370" y="407223"/>
                  </a:lnTo>
                  <a:lnTo>
                    <a:pt x="2352669" y="372343"/>
                  </a:lnTo>
                  <a:lnTo>
                    <a:pt x="2380456" y="337035"/>
                  </a:lnTo>
                  <a:lnTo>
                    <a:pt x="2407725" y="301305"/>
                  </a:lnTo>
                  <a:lnTo>
                    <a:pt x="2434469" y="265159"/>
                  </a:lnTo>
                  <a:lnTo>
                    <a:pt x="2460684" y="228603"/>
                  </a:lnTo>
                  <a:lnTo>
                    <a:pt x="2486364" y="191642"/>
                  </a:lnTo>
                  <a:lnTo>
                    <a:pt x="2511503" y="154281"/>
                  </a:lnTo>
                  <a:lnTo>
                    <a:pt x="2536095" y="116527"/>
                  </a:lnTo>
                  <a:lnTo>
                    <a:pt x="2560135" y="78385"/>
                  </a:lnTo>
                  <a:lnTo>
                    <a:pt x="2583617" y="39861"/>
                  </a:lnTo>
                  <a:lnTo>
                    <a:pt x="2606535" y="961"/>
                  </a:lnTo>
                  <a:lnTo>
                    <a:pt x="2607082" y="0"/>
                  </a:lnTo>
                  <a:close/>
                </a:path>
              </a:pathLst>
            </a:custGeom>
            <a:solidFill>
              <a:srgbClr val="6D2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670774" y="0"/>
              <a:ext cx="3617595" cy="2365375"/>
            </a:xfrm>
            <a:custGeom>
              <a:avLst/>
              <a:gdLst/>
              <a:ahLst/>
              <a:cxnLst/>
              <a:rect l="l" t="t" r="r" b="b"/>
              <a:pathLst>
                <a:path w="3617594" h="2365375">
                  <a:moveTo>
                    <a:pt x="2501684" y="0"/>
                  </a:moveTo>
                  <a:lnTo>
                    <a:pt x="1095467" y="0"/>
                  </a:lnTo>
                  <a:lnTo>
                    <a:pt x="1056048" y="16191"/>
                  </a:lnTo>
                  <a:lnTo>
                    <a:pt x="1014978" y="34200"/>
                  </a:lnTo>
                  <a:lnTo>
                    <a:pt x="974350" y="53164"/>
                  </a:lnTo>
                  <a:lnTo>
                    <a:pt x="934183" y="73075"/>
                  </a:lnTo>
                  <a:lnTo>
                    <a:pt x="894495" y="93923"/>
                  </a:lnTo>
                  <a:lnTo>
                    <a:pt x="855304" y="115700"/>
                  </a:lnTo>
                  <a:lnTo>
                    <a:pt x="816628" y="138396"/>
                  </a:lnTo>
                  <a:lnTo>
                    <a:pt x="778485" y="162003"/>
                  </a:lnTo>
                  <a:lnTo>
                    <a:pt x="740892" y="186512"/>
                  </a:lnTo>
                  <a:lnTo>
                    <a:pt x="703869" y="211914"/>
                  </a:lnTo>
                  <a:lnTo>
                    <a:pt x="667433" y="238200"/>
                  </a:lnTo>
                  <a:lnTo>
                    <a:pt x="631602" y="265361"/>
                  </a:lnTo>
                  <a:lnTo>
                    <a:pt x="596393" y="293388"/>
                  </a:lnTo>
                  <a:lnTo>
                    <a:pt x="561826" y="322272"/>
                  </a:lnTo>
                  <a:lnTo>
                    <a:pt x="527918" y="352004"/>
                  </a:lnTo>
                  <a:lnTo>
                    <a:pt x="494687" y="382576"/>
                  </a:lnTo>
                  <a:lnTo>
                    <a:pt x="462151" y="413978"/>
                  </a:lnTo>
                  <a:lnTo>
                    <a:pt x="430329" y="446202"/>
                  </a:lnTo>
                  <a:lnTo>
                    <a:pt x="399237" y="479238"/>
                  </a:lnTo>
                  <a:lnTo>
                    <a:pt x="368894" y="513077"/>
                  </a:lnTo>
                  <a:lnTo>
                    <a:pt x="339319" y="547711"/>
                  </a:lnTo>
                  <a:lnTo>
                    <a:pt x="310529" y="583131"/>
                  </a:lnTo>
                  <a:lnTo>
                    <a:pt x="282542" y="619328"/>
                  </a:lnTo>
                  <a:lnTo>
                    <a:pt x="255376" y="656292"/>
                  </a:lnTo>
                  <a:lnTo>
                    <a:pt x="229050" y="694016"/>
                  </a:lnTo>
                  <a:lnTo>
                    <a:pt x="203580" y="732489"/>
                  </a:lnTo>
                  <a:lnTo>
                    <a:pt x="178986" y="771704"/>
                  </a:lnTo>
                  <a:lnTo>
                    <a:pt x="155286" y="811651"/>
                  </a:lnTo>
                  <a:lnTo>
                    <a:pt x="132496" y="852321"/>
                  </a:lnTo>
                  <a:lnTo>
                    <a:pt x="110636" y="893705"/>
                  </a:lnTo>
                  <a:lnTo>
                    <a:pt x="89723" y="935794"/>
                  </a:lnTo>
                  <a:lnTo>
                    <a:pt x="69776" y="978580"/>
                  </a:lnTo>
                  <a:lnTo>
                    <a:pt x="50812" y="1022054"/>
                  </a:lnTo>
                  <a:lnTo>
                    <a:pt x="32849" y="1066206"/>
                  </a:lnTo>
                  <a:lnTo>
                    <a:pt x="15905" y="1111027"/>
                  </a:lnTo>
                  <a:lnTo>
                    <a:pt x="0" y="1156510"/>
                  </a:lnTo>
                  <a:lnTo>
                    <a:pt x="3599764" y="2365193"/>
                  </a:lnTo>
                  <a:lnTo>
                    <a:pt x="3614531" y="2319329"/>
                  </a:lnTo>
                  <a:lnTo>
                    <a:pt x="3617225" y="2310188"/>
                  </a:lnTo>
                  <a:lnTo>
                    <a:pt x="3617225" y="1212347"/>
                  </a:lnTo>
                  <a:lnTo>
                    <a:pt x="3595532" y="1145007"/>
                  </a:lnTo>
                  <a:lnTo>
                    <a:pt x="3580417" y="1102801"/>
                  </a:lnTo>
                  <a:lnTo>
                    <a:pt x="3564319" y="1060982"/>
                  </a:lnTo>
                  <a:lnTo>
                    <a:pt x="3547247" y="1019567"/>
                  </a:lnTo>
                  <a:lnTo>
                    <a:pt x="3529210" y="978574"/>
                  </a:lnTo>
                  <a:lnTo>
                    <a:pt x="3510217" y="938023"/>
                  </a:lnTo>
                  <a:lnTo>
                    <a:pt x="3490275" y="897930"/>
                  </a:lnTo>
                  <a:lnTo>
                    <a:pt x="3469396" y="858313"/>
                  </a:lnTo>
                  <a:lnTo>
                    <a:pt x="3447586" y="819191"/>
                  </a:lnTo>
                  <a:lnTo>
                    <a:pt x="3424855" y="780581"/>
                  </a:lnTo>
                  <a:lnTo>
                    <a:pt x="3401212" y="742502"/>
                  </a:lnTo>
                  <a:lnTo>
                    <a:pt x="3376665" y="704971"/>
                  </a:lnTo>
                  <a:lnTo>
                    <a:pt x="3351224" y="668006"/>
                  </a:lnTo>
                  <a:lnTo>
                    <a:pt x="3324898" y="631626"/>
                  </a:lnTo>
                  <a:lnTo>
                    <a:pt x="3297694" y="595847"/>
                  </a:lnTo>
                  <a:lnTo>
                    <a:pt x="3269622" y="560689"/>
                  </a:lnTo>
                  <a:lnTo>
                    <a:pt x="3240692" y="526169"/>
                  </a:lnTo>
                  <a:lnTo>
                    <a:pt x="3210911" y="492304"/>
                  </a:lnTo>
                  <a:lnTo>
                    <a:pt x="3180288" y="459114"/>
                  </a:lnTo>
                  <a:lnTo>
                    <a:pt x="3148833" y="426615"/>
                  </a:lnTo>
                  <a:lnTo>
                    <a:pt x="3116554" y="394827"/>
                  </a:lnTo>
                  <a:lnTo>
                    <a:pt x="3083460" y="363766"/>
                  </a:lnTo>
                  <a:lnTo>
                    <a:pt x="3049560" y="333451"/>
                  </a:lnTo>
                  <a:lnTo>
                    <a:pt x="3014863" y="303899"/>
                  </a:lnTo>
                  <a:lnTo>
                    <a:pt x="2979377" y="275130"/>
                  </a:lnTo>
                  <a:lnTo>
                    <a:pt x="2943112" y="247159"/>
                  </a:lnTo>
                  <a:lnTo>
                    <a:pt x="2906076" y="220007"/>
                  </a:lnTo>
                  <a:lnTo>
                    <a:pt x="2868278" y="193690"/>
                  </a:lnTo>
                  <a:lnTo>
                    <a:pt x="2829727" y="168226"/>
                  </a:lnTo>
                  <a:lnTo>
                    <a:pt x="2790432" y="143633"/>
                  </a:lnTo>
                  <a:lnTo>
                    <a:pt x="2750401" y="119930"/>
                  </a:lnTo>
                  <a:lnTo>
                    <a:pt x="2709644" y="97134"/>
                  </a:lnTo>
                  <a:lnTo>
                    <a:pt x="2668169" y="75264"/>
                  </a:lnTo>
                  <a:lnTo>
                    <a:pt x="2625986" y="54336"/>
                  </a:lnTo>
                  <a:lnTo>
                    <a:pt x="2583102" y="34370"/>
                  </a:lnTo>
                  <a:lnTo>
                    <a:pt x="2539527" y="15383"/>
                  </a:lnTo>
                  <a:lnTo>
                    <a:pt x="2501684" y="0"/>
                  </a:lnTo>
                  <a:close/>
                </a:path>
              </a:pathLst>
            </a:custGeom>
            <a:solidFill>
              <a:srgbClr val="CC00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563238" y="1038071"/>
              <a:ext cx="781050" cy="1171575"/>
            </a:xfrm>
            <a:custGeom>
              <a:avLst/>
              <a:gdLst/>
              <a:ahLst/>
              <a:cxnLst/>
              <a:rect l="l" t="t" r="r" b="b"/>
              <a:pathLst>
                <a:path w="781050" h="1171575">
                  <a:moveTo>
                    <a:pt x="130175" y="0"/>
                  </a:moveTo>
                  <a:lnTo>
                    <a:pt x="0" y="0"/>
                  </a:lnTo>
                  <a:lnTo>
                    <a:pt x="0" y="1171575"/>
                  </a:lnTo>
                  <a:lnTo>
                    <a:pt x="130175" y="1171575"/>
                  </a:lnTo>
                  <a:lnTo>
                    <a:pt x="130175" y="0"/>
                  </a:lnTo>
                  <a:close/>
                </a:path>
                <a:path w="781050" h="1171575">
                  <a:moveTo>
                    <a:pt x="455612" y="0"/>
                  </a:moveTo>
                  <a:lnTo>
                    <a:pt x="325437" y="0"/>
                  </a:lnTo>
                  <a:lnTo>
                    <a:pt x="325437" y="1171575"/>
                  </a:lnTo>
                  <a:lnTo>
                    <a:pt x="455612" y="1171575"/>
                  </a:lnTo>
                  <a:lnTo>
                    <a:pt x="455612" y="0"/>
                  </a:lnTo>
                  <a:close/>
                </a:path>
                <a:path w="781050" h="1171575">
                  <a:moveTo>
                    <a:pt x="781050" y="0"/>
                  </a:moveTo>
                  <a:lnTo>
                    <a:pt x="650875" y="0"/>
                  </a:lnTo>
                  <a:lnTo>
                    <a:pt x="650875" y="1171575"/>
                  </a:lnTo>
                  <a:lnTo>
                    <a:pt x="781050" y="1171575"/>
                  </a:lnTo>
                  <a:lnTo>
                    <a:pt x="781050" y="0"/>
                  </a:lnTo>
                  <a:close/>
                </a:path>
              </a:pathLst>
            </a:custGeom>
            <a:solidFill>
              <a:srgbClr val="F5F5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748202" y="8268512"/>
              <a:ext cx="1539875" cy="1214755"/>
            </a:xfrm>
            <a:custGeom>
              <a:avLst/>
              <a:gdLst/>
              <a:ahLst/>
              <a:cxnLst/>
              <a:rect l="l" t="t" r="r" b="b"/>
              <a:pathLst>
                <a:path w="1539875" h="1214754">
                  <a:moveTo>
                    <a:pt x="1539798" y="1012050"/>
                  </a:moveTo>
                  <a:lnTo>
                    <a:pt x="0" y="1012050"/>
                  </a:lnTo>
                  <a:lnTo>
                    <a:pt x="0" y="1214437"/>
                  </a:lnTo>
                  <a:lnTo>
                    <a:pt x="1539798" y="1214437"/>
                  </a:lnTo>
                  <a:lnTo>
                    <a:pt x="1539798" y="1012050"/>
                  </a:lnTo>
                  <a:close/>
                </a:path>
                <a:path w="1539875" h="1214754">
                  <a:moveTo>
                    <a:pt x="1539798" y="506018"/>
                  </a:moveTo>
                  <a:lnTo>
                    <a:pt x="0" y="506018"/>
                  </a:lnTo>
                  <a:lnTo>
                    <a:pt x="0" y="708418"/>
                  </a:lnTo>
                  <a:lnTo>
                    <a:pt x="1539798" y="708418"/>
                  </a:lnTo>
                  <a:lnTo>
                    <a:pt x="1539798" y="506018"/>
                  </a:lnTo>
                  <a:close/>
                </a:path>
                <a:path w="1539875" h="1214754">
                  <a:moveTo>
                    <a:pt x="1539798" y="0"/>
                  </a:moveTo>
                  <a:lnTo>
                    <a:pt x="0" y="0"/>
                  </a:lnTo>
                  <a:lnTo>
                    <a:pt x="0" y="202399"/>
                  </a:lnTo>
                  <a:lnTo>
                    <a:pt x="1539798" y="202399"/>
                  </a:lnTo>
                  <a:lnTo>
                    <a:pt x="1539798" y="0"/>
                  </a:lnTo>
                  <a:close/>
                </a:path>
              </a:pathLst>
            </a:custGeom>
            <a:solidFill>
              <a:srgbClr val="FCBD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92753" y="3242214"/>
              <a:ext cx="6781803" cy="544829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11736" y="3242214"/>
              <a:ext cx="6934192" cy="50673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20972" y="1958545"/>
              <a:ext cx="13087172" cy="572274"/>
            </a:xfrm>
            <a:prstGeom prst="rect">
              <a:avLst/>
            </a:prstGeom>
          </p:spPr>
        </p:pic>
      </p:grp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467227" y="1962352"/>
            <a:ext cx="238328" cy="551129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92CBDC3F-76C8-4758-A7B5-07B78C69E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31443" y="2750590"/>
            <a:ext cx="11978179" cy="478153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5925306"/>
            <a:ext cx="18288000" cy="4361815"/>
            <a:chOff x="0" y="5925306"/>
            <a:chExt cx="18288000" cy="4361815"/>
          </a:xfrm>
        </p:grpSpPr>
        <p:sp>
          <p:nvSpPr>
            <p:cNvPr id="4" name="object 4"/>
            <p:cNvSpPr/>
            <p:nvPr/>
          </p:nvSpPr>
          <p:spPr>
            <a:xfrm>
              <a:off x="0" y="8902699"/>
              <a:ext cx="18288000" cy="1384300"/>
            </a:xfrm>
            <a:custGeom>
              <a:avLst/>
              <a:gdLst/>
              <a:ahLst/>
              <a:cxnLst/>
              <a:rect l="l" t="t" r="r" b="b"/>
              <a:pathLst>
                <a:path w="18288000" h="1384300">
                  <a:moveTo>
                    <a:pt x="713767" y="2401"/>
                  </a:moveTo>
                  <a:lnTo>
                    <a:pt x="35635" y="136563"/>
                  </a:lnTo>
                  <a:lnTo>
                    <a:pt x="0" y="171128"/>
                  </a:lnTo>
                  <a:lnTo>
                    <a:pt x="0" y="1384299"/>
                  </a:lnTo>
                  <a:lnTo>
                    <a:pt x="5546830" y="1384299"/>
                  </a:lnTo>
                  <a:lnTo>
                    <a:pt x="5521426" y="1376168"/>
                  </a:lnTo>
                  <a:lnTo>
                    <a:pt x="5478888" y="1362082"/>
                  </a:lnTo>
                  <a:lnTo>
                    <a:pt x="5436635" y="1347630"/>
                  </a:lnTo>
                  <a:lnTo>
                    <a:pt x="5394655" y="1332825"/>
                  </a:lnTo>
                  <a:lnTo>
                    <a:pt x="5352940" y="1317677"/>
                  </a:lnTo>
                  <a:lnTo>
                    <a:pt x="5270267" y="1286403"/>
                  </a:lnTo>
                  <a:lnTo>
                    <a:pt x="5188540" y="1253902"/>
                  </a:lnTo>
                  <a:lnTo>
                    <a:pt x="5107685" y="1220267"/>
                  </a:lnTo>
                  <a:lnTo>
                    <a:pt x="5027628" y="1185594"/>
                  </a:lnTo>
                  <a:lnTo>
                    <a:pt x="4948293" y="1149975"/>
                  </a:lnTo>
                  <a:lnTo>
                    <a:pt x="4869606" y="1113506"/>
                  </a:lnTo>
                  <a:lnTo>
                    <a:pt x="4752626" y="1057412"/>
                  </a:lnTo>
                  <a:lnTo>
                    <a:pt x="4598222" y="980519"/>
                  </a:lnTo>
                  <a:lnTo>
                    <a:pt x="3948668" y="643731"/>
                  </a:lnTo>
                  <a:lnTo>
                    <a:pt x="3794129" y="566249"/>
                  </a:lnTo>
                  <a:lnTo>
                    <a:pt x="3677013" y="509566"/>
                  </a:lnTo>
                  <a:lnTo>
                    <a:pt x="3598219" y="472634"/>
                  </a:lnTo>
                  <a:lnTo>
                    <a:pt x="3518765" y="436496"/>
                  </a:lnTo>
                  <a:lnTo>
                    <a:pt x="3438575" y="401248"/>
                  </a:lnTo>
                  <a:lnTo>
                    <a:pt x="3357575" y="366982"/>
                  </a:lnTo>
                  <a:lnTo>
                    <a:pt x="3275690" y="333794"/>
                  </a:lnTo>
                  <a:lnTo>
                    <a:pt x="3192846" y="301777"/>
                  </a:lnTo>
                  <a:lnTo>
                    <a:pt x="3151040" y="286236"/>
                  </a:lnTo>
                  <a:lnTo>
                    <a:pt x="3108967" y="271024"/>
                  </a:lnTo>
                  <a:lnTo>
                    <a:pt x="3066616" y="256152"/>
                  </a:lnTo>
                  <a:lnTo>
                    <a:pt x="3023979" y="241631"/>
                  </a:lnTo>
                  <a:lnTo>
                    <a:pt x="2981045" y="227473"/>
                  </a:lnTo>
                  <a:lnTo>
                    <a:pt x="2937807" y="213691"/>
                  </a:lnTo>
                  <a:lnTo>
                    <a:pt x="2894253" y="200295"/>
                  </a:lnTo>
                  <a:lnTo>
                    <a:pt x="2850376" y="187298"/>
                  </a:lnTo>
                  <a:lnTo>
                    <a:pt x="2806165" y="174711"/>
                  </a:lnTo>
                  <a:lnTo>
                    <a:pt x="2761612" y="162547"/>
                  </a:lnTo>
                  <a:lnTo>
                    <a:pt x="2716706" y="150816"/>
                  </a:lnTo>
                  <a:lnTo>
                    <a:pt x="2671439" y="139531"/>
                  </a:lnTo>
                  <a:lnTo>
                    <a:pt x="2625801" y="128703"/>
                  </a:lnTo>
                  <a:lnTo>
                    <a:pt x="2579784" y="118344"/>
                  </a:lnTo>
                  <a:lnTo>
                    <a:pt x="2533376" y="108466"/>
                  </a:lnTo>
                  <a:lnTo>
                    <a:pt x="2486570" y="99080"/>
                  </a:lnTo>
                  <a:lnTo>
                    <a:pt x="2439356" y="90199"/>
                  </a:lnTo>
                  <a:lnTo>
                    <a:pt x="2391724" y="81835"/>
                  </a:lnTo>
                  <a:lnTo>
                    <a:pt x="2343666" y="73998"/>
                  </a:lnTo>
                  <a:lnTo>
                    <a:pt x="2295171" y="66700"/>
                  </a:lnTo>
                  <a:lnTo>
                    <a:pt x="2246231" y="59954"/>
                  </a:lnTo>
                  <a:lnTo>
                    <a:pt x="2196836" y="53771"/>
                  </a:lnTo>
                  <a:lnTo>
                    <a:pt x="2146977" y="48163"/>
                  </a:lnTo>
                  <a:lnTo>
                    <a:pt x="2096644" y="43142"/>
                  </a:lnTo>
                  <a:lnTo>
                    <a:pt x="2045828" y="38719"/>
                  </a:lnTo>
                  <a:lnTo>
                    <a:pt x="1994521" y="34907"/>
                  </a:lnTo>
                  <a:lnTo>
                    <a:pt x="1942711" y="31716"/>
                  </a:lnTo>
                  <a:lnTo>
                    <a:pt x="1890391" y="29159"/>
                  </a:lnTo>
                  <a:lnTo>
                    <a:pt x="713767" y="2401"/>
                  </a:lnTo>
                  <a:close/>
                </a:path>
                <a:path w="18288000" h="1384300">
                  <a:moveTo>
                    <a:pt x="13065307" y="101599"/>
                  </a:moveTo>
                  <a:lnTo>
                    <a:pt x="11049857" y="101599"/>
                  </a:lnTo>
                  <a:lnTo>
                    <a:pt x="10832147" y="165099"/>
                  </a:lnTo>
                  <a:lnTo>
                    <a:pt x="10789334" y="165099"/>
                  </a:lnTo>
                  <a:lnTo>
                    <a:pt x="10454911" y="266699"/>
                  </a:lnTo>
                  <a:lnTo>
                    <a:pt x="10414058" y="292099"/>
                  </a:lnTo>
                  <a:lnTo>
                    <a:pt x="10212682" y="355599"/>
                  </a:lnTo>
                  <a:lnTo>
                    <a:pt x="10172957" y="380999"/>
                  </a:lnTo>
                  <a:lnTo>
                    <a:pt x="10054808" y="419099"/>
                  </a:lnTo>
                  <a:lnTo>
                    <a:pt x="10015755" y="444499"/>
                  </a:lnTo>
                  <a:lnTo>
                    <a:pt x="9899525" y="482599"/>
                  </a:lnTo>
                  <a:lnTo>
                    <a:pt x="9861080" y="507999"/>
                  </a:lnTo>
                  <a:lnTo>
                    <a:pt x="9784610" y="533399"/>
                  </a:lnTo>
                  <a:lnTo>
                    <a:pt x="9746579" y="558799"/>
                  </a:lnTo>
                  <a:lnTo>
                    <a:pt x="9670902" y="584199"/>
                  </a:lnTo>
                  <a:lnTo>
                    <a:pt x="9633248" y="609599"/>
                  </a:lnTo>
                  <a:lnTo>
                    <a:pt x="9595713" y="622299"/>
                  </a:lnTo>
                  <a:lnTo>
                    <a:pt x="9558292" y="647699"/>
                  </a:lnTo>
                  <a:lnTo>
                    <a:pt x="9483776" y="673099"/>
                  </a:lnTo>
                  <a:lnTo>
                    <a:pt x="9446673" y="698499"/>
                  </a:lnTo>
                  <a:lnTo>
                    <a:pt x="9409668" y="711199"/>
                  </a:lnTo>
                  <a:lnTo>
                    <a:pt x="9372758" y="736599"/>
                  </a:lnTo>
                  <a:lnTo>
                    <a:pt x="9299204" y="761999"/>
                  </a:lnTo>
                  <a:lnTo>
                    <a:pt x="9262552" y="787399"/>
                  </a:lnTo>
                  <a:lnTo>
                    <a:pt x="9225978" y="800099"/>
                  </a:lnTo>
                  <a:lnTo>
                    <a:pt x="9189479" y="825499"/>
                  </a:lnTo>
                  <a:lnTo>
                    <a:pt x="9007955" y="914399"/>
                  </a:lnTo>
                  <a:lnTo>
                    <a:pt x="8935726" y="939799"/>
                  </a:lnTo>
                  <a:lnTo>
                    <a:pt x="8899677" y="965199"/>
                  </a:lnTo>
                  <a:lnTo>
                    <a:pt x="8827689" y="990599"/>
                  </a:lnTo>
                  <a:lnTo>
                    <a:pt x="8791743" y="1015999"/>
                  </a:lnTo>
                  <a:lnTo>
                    <a:pt x="8755824" y="1028699"/>
                  </a:lnTo>
                  <a:lnTo>
                    <a:pt x="8719926" y="1054099"/>
                  </a:lnTo>
                  <a:lnTo>
                    <a:pt x="8648183" y="1079499"/>
                  </a:lnTo>
                  <a:lnTo>
                    <a:pt x="8612329" y="1104899"/>
                  </a:lnTo>
                  <a:lnTo>
                    <a:pt x="8504789" y="1142999"/>
                  </a:lnTo>
                  <a:lnTo>
                    <a:pt x="8468937" y="1168399"/>
                  </a:lnTo>
                  <a:lnTo>
                    <a:pt x="8361307" y="1206499"/>
                  </a:lnTo>
                  <a:lnTo>
                    <a:pt x="8325393" y="1231899"/>
                  </a:lnTo>
                  <a:lnTo>
                    <a:pt x="8073057" y="1320799"/>
                  </a:lnTo>
                  <a:lnTo>
                    <a:pt x="8036827" y="1346199"/>
                  </a:lnTo>
                  <a:lnTo>
                    <a:pt x="7927778" y="1384299"/>
                  </a:lnTo>
                  <a:lnTo>
                    <a:pt x="18288000" y="1384299"/>
                  </a:lnTo>
                  <a:lnTo>
                    <a:pt x="18288000" y="647699"/>
                  </a:lnTo>
                  <a:lnTo>
                    <a:pt x="15495735" y="647699"/>
                  </a:lnTo>
                  <a:lnTo>
                    <a:pt x="15467274" y="634999"/>
                  </a:lnTo>
                  <a:lnTo>
                    <a:pt x="15377713" y="634999"/>
                  </a:lnTo>
                  <a:lnTo>
                    <a:pt x="15346398" y="622299"/>
                  </a:lnTo>
                  <a:lnTo>
                    <a:pt x="15281458" y="622299"/>
                  </a:lnTo>
                  <a:lnTo>
                    <a:pt x="15247791" y="609599"/>
                  </a:lnTo>
                  <a:lnTo>
                    <a:pt x="15177963" y="609599"/>
                  </a:lnTo>
                  <a:lnTo>
                    <a:pt x="15141761" y="596899"/>
                  </a:lnTo>
                  <a:lnTo>
                    <a:pt x="15104673" y="596899"/>
                  </a:lnTo>
                  <a:lnTo>
                    <a:pt x="15066678" y="584199"/>
                  </a:lnTo>
                  <a:lnTo>
                    <a:pt x="15027758" y="584199"/>
                  </a:lnTo>
                  <a:lnTo>
                    <a:pt x="14987891" y="571499"/>
                  </a:lnTo>
                  <a:lnTo>
                    <a:pt x="14947056" y="571499"/>
                  </a:lnTo>
                  <a:lnTo>
                    <a:pt x="14862406" y="546099"/>
                  </a:lnTo>
                  <a:lnTo>
                    <a:pt x="14818548" y="546099"/>
                  </a:lnTo>
                  <a:lnTo>
                    <a:pt x="14680606" y="507999"/>
                  </a:lnTo>
                  <a:lnTo>
                    <a:pt x="14632434" y="495299"/>
                  </a:lnTo>
                  <a:lnTo>
                    <a:pt x="14583133" y="495299"/>
                  </a:lnTo>
                  <a:lnTo>
                    <a:pt x="14428249" y="457199"/>
                  </a:lnTo>
                  <a:lnTo>
                    <a:pt x="14262469" y="419099"/>
                  </a:lnTo>
                  <a:lnTo>
                    <a:pt x="14204693" y="393699"/>
                  </a:lnTo>
                  <a:lnTo>
                    <a:pt x="14023531" y="355599"/>
                  </a:lnTo>
                  <a:lnTo>
                    <a:pt x="13960466" y="330199"/>
                  </a:lnTo>
                  <a:lnTo>
                    <a:pt x="13830194" y="304799"/>
                  </a:lnTo>
                  <a:lnTo>
                    <a:pt x="13762948" y="279399"/>
                  </a:lnTo>
                  <a:lnTo>
                    <a:pt x="13694268" y="266699"/>
                  </a:lnTo>
                  <a:lnTo>
                    <a:pt x="13624133" y="241299"/>
                  </a:lnTo>
                  <a:lnTo>
                    <a:pt x="13552524" y="228599"/>
                  </a:lnTo>
                  <a:lnTo>
                    <a:pt x="13479420" y="203199"/>
                  </a:lnTo>
                  <a:lnTo>
                    <a:pt x="13240201" y="152399"/>
                  </a:lnTo>
                  <a:lnTo>
                    <a:pt x="13181479" y="126999"/>
                  </a:lnTo>
                  <a:lnTo>
                    <a:pt x="13065307" y="101599"/>
                  </a:lnTo>
                  <a:close/>
                </a:path>
                <a:path w="18288000" h="1384300">
                  <a:moveTo>
                    <a:pt x="17664591" y="203199"/>
                  </a:moveTo>
                  <a:lnTo>
                    <a:pt x="17617790" y="215899"/>
                  </a:lnTo>
                  <a:lnTo>
                    <a:pt x="17572074" y="215899"/>
                  </a:lnTo>
                  <a:lnTo>
                    <a:pt x="17527421" y="228599"/>
                  </a:lnTo>
                  <a:lnTo>
                    <a:pt x="17441226" y="228599"/>
                  </a:lnTo>
                  <a:lnTo>
                    <a:pt x="17399642" y="241299"/>
                  </a:lnTo>
                  <a:lnTo>
                    <a:pt x="17359041" y="241299"/>
                  </a:lnTo>
                  <a:lnTo>
                    <a:pt x="17319402" y="253999"/>
                  </a:lnTo>
                  <a:lnTo>
                    <a:pt x="17280705" y="253999"/>
                  </a:lnTo>
                  <a:lnTo>
                    <a:pt x="17242930" y="266699"/>
                  </a:lnTo>
                  <a:lnTo>
                    <a:pt x="17206055" y="266699"/>
                  </a:lnTo>
                  <a:lnTo>
                    <a:pt x="17170062" y="279399"/>
                  </a:lnTo>
                  <a:lnTo>
                    <a:pt x="17134929" y="279399"/>
                  </a:lnTo>
                  <a:lnTo>
                    <a:pt x="17100637" y="292099"/>
                  </a:lnTo>
                  <a:lnTo>
                    <a:pt x="17067164" y="292099"/>
                  </a:lnTo>
                  <a:lnTo>
                    <a:pt x="17034492" y="304799"/>
                  </a:lnTo>
                  <a:lnTo>
                    <a:pt x="17002598" y="304799"/>
                  </a:lnTo>
                  <a:lnTo>
                    <a:pt x="16941069" y="330199"/>
                  </a:lnTo>
                  <a:lnTo>
                    <a:pt x="16911392" y="330199"/>
                  </a:lnTo>
                  <a:lnTo>
                    <a:pt x="16882413" y="342899"/>
                  </a:lnTo>
                  <a:lnTo>
                    <a:pt x="16854112" y="342899"/>
                  </a:lnTo>
                  <a:lnTo>
                    <a:pt x="16826468" y="355599"/>
                  </a:lnTo>
                  <a:lnTo>
                    <a:pt x="16799462" y="355599"/>
                  </a:lnTo>
                  <a:lnTo>
                    <a:pt x="16773073" y="368299"/>
                  </a:lnTo>
                  <a:lnTo>
                    <a:pt x="16747280" y="368299"/>
                  </a:lnTo>
                  <a:lnTo>
                    <a:pt x="16722064" y="380999"/>
                  </a:lnTo>
                  <a:lnTo>
                    <a:pt x="16697403" y="393699"/>
                  </a:lnTo>
                  <a:lnTo>
                    <a:pt x="16673279" y="393699"/>
                  </a:lnTo>
                  <a:lnTo>
                    <a:pt x="16649669" y="406399"/>
                  </a:lnTo>
                  <a:lnTo>
                    <a:pt x="16626555" y="406399"/>
                  </a:lnTo>
                  <a:lnTo>
                    <a:pt x="16603916" y="419099"/>
                  </a:lnTo>
                  <a:lnTo>
                    <a:pt x="16581731" y="431799"/>
                  </a:lnTo>
                  <a:lnTo>
                    <a:pt x="16559980" y="431799"/>
                  </a:lnTo>
                  <a:lnTo>
                    <a:pt x="16538643" y="444499"/>
                  </a:lnTo>
                  <a:lnTo>
                    <a:pt x="16517700" y="444499"/>
                  </a:lnTo>
                  <a:lnTo>
                    <a:pt x="16497130" y="457199"/>
                  </a:lnTo>
                  <a:lnTo>
                    <a:pt x="16476913" y="457199"/>
                  </a:lnTo>
                  <a:lnTo>
                    <a:pt x="16457028" y="469899"/>
                  </a:lnTo>
                  <a:lnTo>
                    <a:pt x="16437456" y="469899"/>
                  </a:lnTo>
                  <a:lnTo>
                    <a:pt x="16399168" y="495299"/>
                  </a:lnTo>
                  <a:lnTo>
                    <a:pt x="16325445" y="520699"/>
                  </a:lnTo>
                  <a:lnTo>
                    <a:pt x="16307490" y="520699"/>
                  </a:lnTo>
                  <a:lnTo>
                    <a:pt x="16289686" y="533399"/>
                  </a:lnTo>
                  <a:lnTo>
                    <a:pt x="16272011" y="533399"/>
                  </a:lnTo>
                  <a:lnTo>
                    <a:pt x="16254445" y="546099"/>
                  </a:lnTo>
                  <a:lnTo>
                    <a:pt x="16236968" y="546099"/>
                  </a:lnTo>
                  <a:lnTo>
                    <a:pt x="16219560" y="558799"/>
                  </a:lnTo>
                  <a:lnTo>
                    <a:pt x="16202200" y="558799"/>
                  </a:lnTo>
                  <a:lnTo>
                    <a:pt x="16184868" y="571499"/>
                  </a:lnTo>
                  <a:lnTo>
                    <a:pt x="16150208" y="571499"/>
                  </a:lnTo>
                  <a:lnTo>
                    <a:pt x="16132838" y="584199"/>
                  </a:lnTo>
                  <a:lnTo>
                    <a:pt x="16115415" y="584199"/>
                  </a:lnTo>
                  <a:lnTo>
                    <a:pt x="16097919" y="596899"/>
                  </a:lnTo>
                  <a:lnTo>
                    <a:pt x="16062625" y="596899"/>
                  </a:lnTo>
                  <a:lnTo>
                    <a:pt x="16044786" y="609599"/>
                  </a:lnTo>
                  <a:lnTo>
                    <a:pt x="16008625" y="609599"/>
                  </a:lnTo>
                  <a:lnTo>
                    <a:pt x="15990261" y="622299"/>
                  </a:lnTo>
                  <a:lnTo>
                    <a:pt x="15933795" y="622299"/>
                  </a:lnTo>
                  <a:lnTo>
                    <a:pt x="15914446" y="634999"/>
                  </a:lnTo>
                  <a:lnTo>
                    <a:pt x="15833882" y="634999"/>
                  </a:lnTo>
                  <a:lnTo>
                    <a:pt x="15812846" y="647699"/>
                  </a:lnTo>
                  <a:lnTo>
                    <a:pt x="18288000" y="647699"/>
                  </a:lnTo>
                  <a:lnTo>
                    <a:pt x="18288000" y="393699"/>
                  </a:lnTo>
                  <a:lnTo>
                    <a:pt x="17664591" y="203199"/>
                  </a:lnTo>
                  <a:close/>
                </a:path>
                <a:path w="18288000" h="1384300">
                  <a:moveTo>
                    <a:pt x="12837936" y="63499"/>
                  </a:moveTo>
                  <a:lnTo>
                    <a:pt x="11274008" y="63499"/>
                  </a:lnTo>
                  <a:lnTo>
                    <a:pt x="11228638" y="76199"/>
                  </a:lnTo>
                  <a:lnTo>
                    <a:pt x="11183543" y="76199"/>
                  </a:lnTo>
                  <a:lnTo>
                    <a:pt x="11094156" y="101599"/>
                  </a:lnTo>
                  <a:lnTo>
                    <a:pt x="13007848" y="101599"/>
                  </a:lnTo>
                  <a:lnTo>
                    <a:pt x="12837936" y="63499"/>
                  </a:lnTo>
                  <a:close/>
                </a:path>
                <a:path w="18288000" h="1384300">
                  <a:moveTo>
                    <a:pt x="12671635" y="38099"/>
                  </a:moveTo>
                  <a:lnTo>
                    <a:pt x="11411798" y="38099"/>
                  </a:lnTo>
                  <a:lnTo>
                    <a:pt x="11319655" y="63499"/>
                  </a:lnTo>
                  <a:lnTo>
                    <a:pt x="12782106" y="63499"/>
                  </a:lnTo>
                  <a:lnTo>
                    <a:pt x="12671635" y="38099"/>
                  </a:lnTo>
                  <a:close/>
                </a:path>
                <a:path w="18288000" h="1384300">
                  <a:moveTo>
                    <a:pt x="12562720" y="25399"/>
                  </a:moveTo>
                  <a:lnTo>
                    <a:pt x="11552195" y="25399"/>
                  </a:lnTo>
                  <a:lnTo>
                    <a:pt x="11505100" y="38099"/>
                  </a:lnTo>
                  <a:lnTo>
                    <a:pt x="12616985" y="38099"/>
                  </a:lnTo>
                  <a:lnTo>
                    <a:pt x="12562720" y="25399"/>
                  </a:lnTo>
                  <a:close/>
                </a:path>
                <a:path w="18288000" h="1384300">
                  <a:moveTo>
                    <a:pt x="12402198" y="12699"/>
                  </a:moveTo>
                  <a:lnTo>
                    <a:pt x="11647293" y="12699"/>
                  </a:lnTo>
                  <a:lnTo>
                    <a:pt x="11599591" y="25399"/>
                  </a:lnTo>
                  <a:lnTo>
                    <a:pt x="12455331" y="25399"/>
                  </a:lnTo>
                  <a:lnTo>
                    <a:pt x="12402198" y="12699"/>
                  </a:lnTo>
                  <a:close/>
                </a:path>
                <a:path w="18288000" h="1384300">
                  <a:moveTo>
                    <a:pt x="12245000" y="0"/>
                  </a:moveTo>
                  <a:lnTo>
                    <a:pt x="11841236" y="0"/>
                  </a:lnTo>
                  <a:lnTo>
                    <a:pt x="11792272" y="12699"/>
                  </a:lnTo>
                  <a:lnTo>
                    <a:pt x="12297037" y="12699"/>
                  </a:lnTo>
                  <a:lnTo>
                    <a:pt x="12245000" y="0"/>
                  </a:lnTo>
                  <a:close/>
                </a:path>
              </a:pathLst>
            </a:custGeom>
            <a:solidFill>
              <a:srgbClr val="E86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5925306"/>
              <a:ext cx="2199640" cy="3454400"/>
            </a:xfrm>
            <a:custGeom>
              <a:avLst/>
              <a:gdLst/>
              <a:ahLst/>
              <a:cxnLst/>
              <a:rect l="l" t="t" r="r" b="b"/>
              <a:pathLst>
                <a:path w="2199640" h="3454400">
                  <a:moveTo>
                    <a:pt x="682044" y="3441700"/>
                  </a:moveTo>
                  <a:lnTo>
                    <a:pt x="258794" y="3441700"/>
                  </a:lnTo>
                  <a:lnTo>
                    <a:pt x="279862" y="3454400"/>
                  </a:lnTo>
                  <a:lnTo>
                    <a:pt x="660975" y="3454400"/>
                  </a:lnTo>
                  <a:lnTo>
                    <a:pt x="682044" y="3441700"/>
                  </a:lnTo>
                  <a:close/>
                </a:path>
                <a:path w="2199640" h="3454400">
                  <a:moveTo>
                    <a:pt x="765976" y="3429000"/>
                  </a:moveTo>
                  <a:lnTo>
                    <a:pt x="174861" y="3429000"/>
                  </a:lnTo>
                  <a:lnTo>
                    <a:pt x="195785" y="3441700"/>
                  </a:lnTo>
                  <a:lnTo>
                    <a:pt x="745053" y="3441700"/>
                  </a:lnTo>
                  <a:lnTo>
                    <a:pt x="765976" y="3429000"/>
                  </a:lnTo>
                  <a:close/>
                </a:path>
                <a:path w="2199640" h="3454400">
                  <a:moveTo>
                    <a:pt x="849203" y="3416300"/>
                  </a:moveTo>
                  <a:lnTo>
                    <a:pt x="91635" y="3416300"/>
                  </a:lnTo>
                  <a:lnTo>
                    <a:pt x="112361" y="3429000"/>
                  </a:lnTo>
                  <a:lnTo>
                    <a:pt x="828476" y="3429000"/>
                  </a:lnTo>
                  <a:lnTo>
                    <a:pt x="849203" y="3416300"/>
                  </a:lnTo>
                  <a:close/>
                </a:path>
                <a:path w="2199640" h="3454400">
                  <a:moveTo>
                    <a:pt x="890484" y="3403600"/>
                  </a:moveTo>
                  <a:lnTo>
                    <a:pt x="50354" y="3403600"/>
                  </a:lnTo>
                  <a:lnTo>
                    <a:pt x="70966" y="3416300"/>
                  </a:lnTo>
                  <a:lnTo>
                    <a:pt x="869872" y="3416300"/>
                  </a:lnTo>
                  <a:lnTo>
                    <a:pt x="890484" y="3403600"/>
                  </a:lnTo>
                  <a:close/>
                </a:path>
                <a:path w="2199640" h="3454400">
                  <a:moveTo>
                    <a:pt x="931510" y="63500"/>
                  </a:moveTo>
                  <a:lnTo>
                    <a:pt x="0" y="63500"/>
                  </a:lnTo>
                  <a:lnTo>
                    <a:pt x="0" y="3390900"/>
                  </a:lnTo>
                  <a:lnTo>
                    <a:pt x="9328" y="3403600"/>
                  </a:lnTo>
                  <a:lnTo>
                    <a:pt x="931510" y="3403600"/>
                  </a:lnTo>
                  <a:lnTo>
                    <a:pt x="951919" y="3390900"/>
                  </a:lnTo>
                  <a:lnTo>
                    <a:pt x="972259" y="3390900"/>
                  </a:lnTo>
                  <a:lnTo>
                    <a:pt x="992526" y="3378200"/>
                  </a:lnTo>
                  <a:lnTo>
                    <a:pt x="1012710" y="3378200"/>
                  </a:lnTo>
                  <a:lnTo>
                    <a:pt x="1032812" y="3365500"/>
                  </a:lnTo>
                  <a:lnTo>
                    <a:pt x="1052828" y="3365500"/>
                  </a:lnTo>
                  <a:lnTo>
                    <a:pt x="1092605" y="3340100"/>
                  </a:lnTo>
                  <a:lnTo>
                    <a:pt x="1112350" y="3340100"/>
                  </a:lnTo>
                  <a:lnTo>
                    <a:pt x="1151550" y="3314700"/>
                  </a:lnTo>
                  <a:lnTo>
                    <a:pt x="1170995" y="3314700"/>
                  </a:lnTo>
                  <a:lnTo>
                    <a:pt x="1209572" y="3289300"/>
                  </a:lnTo>
                  <a:lnTo>
                    <a:pt x="1228696" y="3289300"/>
                  </a:lnTo>
                  <a:lnTo>
                    <a:pt x="1285365" y="3251200"/>
                  </a:lnTo>
                  <a:lnTo>
                    <a:pt x="1304015" y="3251200"/>
                  </a:lnTo>
                  <a:lnTo>
                    <a:pt x="1377323" y="3200400"/>
                  </a:lnTo>
                  <a:lnTo>
                    <a:pt x="1413170" y="3175000"/>
                  </a:lnTo>
                  <a:lnTo>
                    <a:pt x="1430882" y="3175000"/>
                  </a:lnTo>
                  <a:lnTo>
                    <a:pt x="1483138" y="3136900"/>
                  </a:lnTo>
                  <a:lnTo>
                    <a:pt x="1517223" y="3111500"/>
                  </a:lnTo>
                  <a:lnTo>
                    <a:pt x="1550670" y="3086100"/>
                  </a:lnTo>
                  <a:lnTo>
                    <a:pt x="1583469" y="3060700"/>
                  </a:lnTo>
                  <a:lnTo>
                    <a:pt x="1599616" y="3035300"/>
                  </a:lnTo>
                  <a:lnTo>
                    <a:pt x="1631402" y="3009900"/>
                  </a:lnTo>
                  <a:lnTo>
                    <a:pt x="1662492" y="2984500"/>
                  </a:lnTo>
                  <a:lnTo>
                    <a:pt x="1692857" y="2959100"/>
                  </a:lnTo>
                  <a:lnTo>
                    <a:pt x="1707766" y="2933700"/>
                  </a:lnTo>
                  <a:lnTo>
                    <a:pt x="1722488" y="2921000"/>
                  </a:lnTo>
                  <a:lnTo>
                    <a:pt x="1737022" y="2908300"/>
                  </a:lnTo>
                  <a:lnTo>
                    <a:pt x="1751366" y="2895600"/>
                  </a:lnTo>
                  <a:lnTo>
                    <a:pt x="1765518" y="2882900"/>
                  </a:lnTo>
                  <a:lnTo>
                    <a:pt x="1779473" y="2857500"/>
                  </a:lnTo>
                  <a:lnTo>
                    <a:pt x="1793230" y="2844800"/>
                  </a:lnTo>
                  <a:lnTo>
                    <a:pt x="1806789" y="2832100"/>
                  </a:lnTo>
                  <a:lnTo>
                    <a:pt x="1820147" y="2806700"/>
                  </a:lnTo>
                  <a:lnTo>
                    <a:pt x="1833303" y="2794000"/>
                  </a:lnTo>
                  <a:lnTo>
                    <a:pt x="1846255" y="2781300"/>
                  </a:lnTo>
                  <a:lnTo>
                    <a:pt x="1858999" y="2755900"/>
                  </a:lnTo>
                  <a:lnTo>
                    <a:pt x="1871531" y="2743200"/>
                  </a:lnTo>
                  <a:lnTo>
                    <a:pt x="1883851" y="2730500"/>
                  </a:lnTo>
                  <a:lnTo>
                    <a:pt x="1895959" y="2705100"/>
                  </a:lnTo>
                  <a:lnTo>
                    <a:pt x="1907856" y="2692400"/>
                  </a:lnTo>
                  <a:lnTo>
                    <a:pt x="1919531" y="2679700"/>
                  </a:lnTo>
                  <a:lnTo>
                    <a:pt x="1930989" y="2654300"/>
                  </a:lnTo>
                  <a:lnTo>
                    <a:pt x="1942228" y="2641600"/>
                  </a:lnTo>
                  <a:lnTo>
                    <a:pt x="1953245" y="2616200"/>
                  </a:lnTo>
                  <a:lnTo>
                    <a:pt x="1964045" y="2603500"/>
                  </a:lnTo>
                  <a:lnTo>
                    <a:pt x="1974615" y="2578100"/>
                  </a:lnTo>
                  <a:lnTo>
                    <a:pt x="1984958" y="2565400"/>
                  </a:lnTo>
                  <a:lnTo>
                    <a:pt x="1995079" y="2552700"/>
                  </a:lnTo>
                  <a:lnTo>
                    <a:pt x="2004964" y="2527300"/>
                  </a:lnTo>
                  <a:lnTo>
                    <a:pt x="2014617" y="2514600"/>
                  </a:lnTo>
                  <a:lnTo>
                    <a:pt x="2024038" y="2489200"/>
                  </a:lnTo>
                  <a:lnTo>
                    <a:pt x="2033230" y="2476500"/>
                  </a:lnTo>
                  <a:lnTo>
                    <a:pt x="2042181" y="2451100"/>
                  </a:lnTo>
                  <a:lnTo>
                    <a:pt x="2050896" y="2438400"/>
                  </a:lnTo>
                  <a:lnTo>
                    <a:pt x="2059373" y="2413000"/>
                  </a:lnTo>
                  <a:lnTo>
                    <a:pt x="2067609" y="2387600"/>
                  </a:lnTo>
                  <a:lnTo>
                    <a:pt x="2075610" y="2374900"/>
                  </a:lnTo>
                  <a:lnTo>
                    <a:pt x="2083366" y="2349500"/>
                  </a:lnTo>
                  <a:lnTo>
                    <a:pt x="2090880" y="2336800"/>
                  </a:lnTo>
                  <a:lnTo>
                    <a:pt x="2098152" y="2311400"/>
                  </a:lnTo>
                  <a:lnTo>
                    <a:pt x="2105174" y="2298700"/>
                  </a:lnTo>
                  <a:lnTo>
                    <a:pt x="2111951" y="2273300"/>
                  </a:lnTo>
                  <a:lnTo>
                    <a:pt x="2118480" y="2247900"/>
                  </a:lnTo>
                  <a:lnTo>
                    <a:pt x="2124759" y="2235200"/>
                  </a:lnTo>
                  <a:lnTo>
                    <a:pt x="2130795" y="2209800"/>
                  </a:lnTo>
                  <a:lnTo>
                    <a:pt x="2136579" y="2197100"/>
                  </a:lnTo>
                  <a:lnTo>
                    <a:pt x="2142111" y="2171700"/>
                  </a:lnTo>
                  <a:lnTo>
                    <a:pt x="2147390" y="2146300"/>
                  </a:lnTo>
                  <a:lnTo>
                    <a:pt x="2152424" y="2133600"/>
                  </a:lnTo>
                  <a:lnTo>
                    <a:pt x="2157201" y="2108200"/>
                  </a:lnTo>
                  <a:lnTo>
                    <a:pt x="2161721" y="2095500"/>
                  </a:lnTo>
                  <a:lnTo>
                    <a:pt x="2165983" y="2070100"/>
                  </a:lnTo>
                  <a:lnTo>
                    <a:pt x="2169998" y="2044700"/>
                  </a:lnTo>
                  <a:lnTo>
                    <a:pt x="2173756" y="2032000"/>
                  </a:lnTo>
                  <a:lnTo>
                    <a:pt x="2177256" y="2006600"/>
                  </a:lnTo>
                  <a:lnTo>
                    <a:pt x="2180499" y="1981200"/>
                  </a:lnTo>
                  <a:lnTo>
                    <a:pt x="2183483" y="1968500"/>
                  </a:lnTo>
                  <a:lnTo>
                    <a:pt x="2186208" y="1943100"/>
                  </a:lnTo>
                  <a:lnTo>
                    <a:pt x="2188675" y="1917700"/>
                  </a:lnTo>
                  <a:lnTo>
                    <a:pt x="2190888" y="1905000"/>
                  </a:lnTo>
                  <a:lnTo>
                    <a:pt x="2192836" y="1879600"/>
                  </a:lnTo>
                  <a:lnTo>
                    <a:pt x="2194525" y="1854200"/>
                  </a:lnTo>
                  <a:lnTo>
                    <a:pt x="2195955" y="1841500"/>
                  </a:lnTo>
                  <a:lnTo>
                    <a:pt x="2197124" y="1816100"/>
                  </a:lnTo>
                  <a:lnTo>
                    <a:pt x="2198033" y="1790700"/>
                  </a:lnTo>
                  <a:lnTo>
                    <a:pt x="2198684" y="1778000"/>
                  </a:lnTo>
                  <a:lnTo>
                    <a:pt x="2199076" y="1752600"/>
                  </a:lnTo>
                  <a:lnTo>
                    <a:pt x="2199206" y="1727200"/>
                  </a:lnTo>
                  <a:lnTo>
                    <a:pt x="2199076" y="1714500"/>
                  </a:lnTo>
                  <a:lnTo>
                    <a:pt x="2198684" y="1689100"/>
                  </a:lnTo>
                  <a:lnTo>
                    <a:pt x="2198033" y="1663700"/>
                  </a:lnTo>
                  <a:lnTo>
                    <a:pt x="2197124" y="1651000"/>
                  </a:lnTo>
                  <a:lnTo>
                    <a:pt x="2195955" y="1625600"/>
                  </a:lnTo>
                  <a:lnTo>
                    <a:pt x="2194525" y="1600200"/>
                  </a:lnTo>
                  <a:lnTo>
                    <a:pt x="2192836" y="1587500"/>
                  </a:lnTo>
                  <a:lnTo>
                    <a:pt x="2190888" y="1562100"/>
                  </a:lnTo>
                  <a:lnTo>
                    <a:pt x="2188675" y="1536700"/>
                  </a:lnTo>
                  <a:lnTo>
                    <a:pt x="2186208" y="1524000"/>
                  </a:lnTo>
                  <a:lnTo>
                    <a:pt x="2183483" y="1498600"/>
                  </a:lnTo>
                  <a:lnTo>
                    <a:pt x="2180499" y="1473200"/>
                  </a:lnTo>
                  <a:lnTo>
                    <a:pt x="2177256" y="1460500"/>
                  </a:lnTo>
                  <a:lnTo>
                    <a:pt x="2173756" y="1435100"/>
                  </a:lnTo>
                  <a:lnTo>
                    <a:pt x="2169998" y="1409700"/>
                  </a:lnTo>
                  <a:lnTo>
                    <a:pt x="2165983" y="1397000"/>
                  </a:lnTo>
                  <a:lnTo>
                    <a:pt x="2161721" y="1371600"/>
                  </a:lnTo>
                  <a:lnTo>
                    <a:pt x="2157201" y="1358900"/>
                  </a:lnTo>
                  <a:lnTo>
                    <a:pt x="2152424" y="1333500"/>
                  </a:lnTo>
                  <a:lnTo>
                    <a:pt x="2147390" y="1308100"/>
                  </a:lnTo>
                  <a:lnTo>
                    <a:pt x="2142111" y="1295400"/>
                  </a:lnTo>
                  <a:lnTo>
                    <a:pt x="2136581" y="1270000"/>
                  </a:lnTo>
                  <a:lnTo>
                    <a:pt x="2130801" y="1244600"/>
                  </a:lnTo>
                  <a:lnTo>
                    <a:pt x="2124772" y="1231900"/>
                  </a:lnTo>
                  <a:lnTo>
                    <a:pt x="2118485" y="1206500"/>
                  </a:lnTo>
                  <a:lnTo>
                    <a:pt x="2111953" y="1193800"/>
                  </a:lnTo>
                  <a:lnTo>
                    <a:pt x="2105175" y="1168400"/>
                  </a:lnTo>
                  <a:lnTo>
                    <a:pt x="2098152" y="1155700"/>
                  </a:lnTo>
                  <a:lnTo>
                    <a:pt x="2090880" y="1130300"/>
                  </a:lnTo>
                  <a:lnTo>
                    <a:pt x="2083366" y="1104900"/>
                  </a:lnTo>
                  <a:lnTo>
                    <a:pt x="2075610" y="1092200"/>
                  </a:lnTo>
                  <a:lnTo>
                    <a:pt x="2067609" y="1066800"/>
                  </a:lnTo>
                  <a:lnTo>
                    <a:pt x="2059373" y="1054100"/>
                  </a:lnTo>
                  <a:lnTo>
                    <a:pt x="2050896" y="1028700"/>
                  </a:lnTo>
                  <a:lnTo>
                    <a:pt x="2042181" y="1016000"/>
                  </a:lnTo>
                  <a:lnTo>
                    <a:pt x="2033230" y="990600"/>
                  </a:lnTo>
                  <a:lnTo>
                    <a:pt x="2024038" y="977900"/>
                  </a:lnTo>
                  <a:lnTo>
                    <a:pt x="2014617" y="952500"/>
                  </a:lnTo>
                  <a:lnTo>
                    <a:pt x="2004964" y="939800"/>
                  </a:lnTo>
                  <a:lnTo>
                    <a:pt x="1995079" y="914400"/>
                  </a:lnTo>
                  <a:lnTo>
                    <a:pt x="1984958" y="901700"/>
                  </a:lnTo>
                  <a:lnTo>
                    <a:pt x="1974615" y="876300"/>
                  </a:lnTo>
                  <a:lnTo>
                    <a:pt x="1964045" y="863600"/>
                  </a:lnTo>
                  <a:lnTo>
                    <a:pt x="1953245" y="838200"/>
                  </a:lnTo>
                  <a:lnTo>
                    <a:pt x="1942228" y="825500"/>
                  </a:lnTo>
                  <a:lnTo>
                    <a:pt x="1930989" y="812800"/>
                  </a:lnTo>
                  <a:lnTo>
                    <a:pt x="1919531" y="787400"/>
                  </a:lnTo>
                  <a:lnTo>
                    <a:pt x="1907856" y="774700"/>
                  </a:lnTo>
                  <a:lnTo>
                    <a:pt x="1895959" y="749300"/>
                  </a:lnTo>
                  <a:lnTo>
                    <a:pt x="1883851" y="736600"/>
                  </a:lnTo>
                  <a:lnTo>
                    <a:pt x="1871531" y="723900"/>
                  </a:lnTo>
                  <a:lnTo>
                    <a:pt x="1858999" y="698500"/>
                  </a:lnTo>
                  <a:lnTo>
                    <a:pt x="1846255" y="685800"/>
                  </a:lnTo>
                  <a:lnTo>
                    <a:pt x="1833303" y="673100"/>
                  </a:lnTo>
                  <a:lnTo>
                    <a:pt x="1820147" y="647700"/>
                  </a:lnTo>
                  <a:lnTo>
                    <a:pt x="1806789" y="635000"/>
                  </a:lnTo>
                  <a:lnTo>
                    <a:pt x="1793230" y="622300"/>
                  </a:lnTo>
                  <a:lnTo>
                    <a:pt x="1779473" y="596900"/>
                  </a:lnTo>
                  <a:lnTo>
                    <a:pt x="1765518" y="584200"/>
                  </a:lnTo>
                  <a:lnTo>
                    <a:pt x="1751366" y="571500"/>
                  </a:lnTo>
                  <a:lnTo>
                    <a:pt x="1737022" y="558800"/>
                  </a:lnTo>
                  <a:lnTo>
                    <a:pt x="1722488" y="546100"/>
                  </a:lnTo>
                  <a:lnTo>
                    <a:pt x="1707766" y="520700"/>
                  </a:lnTo>
                  <a:lnTo>
                    <a:pt x="1692857" y="508000"/>
                  </a:lnTo>
                  <a:lnTo>
                    <a:pt x="1662492" y="482600"/>
                  </a:lnTo>
                  <a:lnTo>
                    <a:pt x="1631402" y="457200"/>
                  </a:lnTo>
                  <a:lnTo>
                    <a:pt x="1615593" y="431800"/>
                  </a:lnTo>
                  <a:lnTo>
                    <a:pt x="1583469" y="406400"/>
                  </a:lnTo>
                  <a:lnTo>
                    <a:pt x="1550670" y="381000"/>
                  </a:lnTo>
                  <a:lnTo>
                    <a:pt x="1517223" y="355600"/>
                  </a:lnTo>
                  <a:lnTo>
                    <a:pt x="1465867" y="317500"/>
                  </a:lnTo>
                  <a:lnTo>
                    <a:pt x="1413170" y="279400"/>
                  </a:lnTo>
                  <a:lnTo>
                    <a:pt x="1377323" y="254000"/>
                  </a:lnTo>
                  <a:lnTo>
                    <a:pt x="1359190" y="254000"/>
                  </a:lnTo>
                  <a:lnTo>
                    <a:pt x="1285365" y="203200"/>
                  </a:lnTo>
                  <a:lnTo>
                    <a:pt x="1266591" y="203200"/>
                  </a:lnTo>
                  <a:lnTo>
                    <a:pt x="1209572" y="165100"/>
                  </a:lnTo>
                  <a:lnTo>
                    <a:pt x="1190336" y="165100"/>
                  </a:lnTo>
                  <a:lnTo>
                    <a:pt x="1151550" y="139700"/>
                  </a:lnTo>
                  <a:lnTo>
                    <a:pt x="1132000" y="139700"/>
                  </a:lnTo>
                  <a:lnTo>
                    <a:pt x="1092605" y="114300"/>
                  </a:lnTo>
                  <a:lnTo>
                    <a:pt x="1072764" y="114300"/>
                  </a:lnTo>
                  <a:lnTo>
                    <a:pt x="1052828" y="101600"/>
                  </a:lnTo>
                  <a:lnTo>
                    <a:pt x="1032812" y="101600"/>
                  </a:lnTo>
                  <a:lnTo>
                    <a:pt x="1012710" y="88900"/>
                  </a:lnTo>
                  <a:lnTo>
                    <a:pt x="992526" y="88900"/>
                  </a:lnTo>
                  <a:lnTo>
                    <a:pt x="972259" y="76200"/>
                  </a:lnTo>
                  <a:lnTo>
                    <a:pt x="951919" y="76200"/>
                  </a:lnTo>
                  <a:lnTo>
                    <a:pt x="931510" y="63500"/>
                  </a:lnTo>
                  <a:close/>
                </a:path>
                <a:path w="2199640" h="3454400">
                  <a:moveTo>
                    <a:pt x="890484" y="50800"/>
                  </a:moveTo>
                  <a:lnTo>
                    <a:pt x="50354" y="50800"/>
                  </a:lnTo>
                  <a:lnTo>
                    <a:pt x="29806" y="63500"/>
                  </a:lnTo>
                  <a:lnTo>
                    <a:pt x="911032" y="63500"/>
                  </a:lnTo>
                  <a:lnTo>
                    <a:pt x="890484" y="50800"/>
                  </a:lnTo>
                  <a:close/>
                </a:path>
                <a:path w="2199640" h="3454400">
                  <a:moveTo>
                    <a:pt x="828476" y="38100"/>
                  </a:moveTo>
                  <a:lnTo>
                    <a:pt x="112361" y="38100"/>
                  </a:lnTo>
                  <a:lnTo>
                    <a:pt x="91635" y="50800"/>
                  </a:lnTo>
                  <a:lnTo>
                    <a:pt x="849203" y="50800"/>
                  </a:lnTo>
                  <a:lnTo>
                    <a:pt x="828476" y="38100"/>
                  </a:lnTo>
                  <a:close/>
                </a:path>
                <a:path w="2199640" h="3454400">
                  <a:moveTo>
                    <a:pt x="765976" y="25400"/>
                  </a:moveTo>
                  <a:lnTo>
                    <a:pt x="174861" y="25400"/>
                  </a:lnTo>
                  <a:lnTo>
                    <a:pt x="153980" y="38100"/>
                  </a:lnTo>
                  <a:lnTo>
                    <a:pt x="786857" y="38100"/>
                  </a:lnTo>
                  <a:lnTo>
                    <a:pt x="765976" y="25400"/>
                  </a:lnTo>
                  <a:close/>
                </a:path>
                <a:path w="2199640" h="3454400">
                  <a:moveTo>
                    <a:pt x="703081" y="12700"/>
                  </a:moveTo>
                  <a:lnTo>
                    <a:pt x="237757" y="12700"/>
                  </a:lnTo>
                  <a:lnTo>
                    <a:pt x="216749" y="25400"/>
                  </a:lnTo>
                  <a:lnTo>
                    <a:pt x="724089" y="25400"/>
                  </a:lnTo>
                  <a:lnTo>
                    <a:pt x="703081" y="12700"/>
                  </a:lnTo>
                  <a:close/>
                </a:path>
                <a:path w="2199640" h="3454400">
                  <a:moveTo>
                    <a:pt x="555242" y="0"/>
                  </a:moveTo>
                  <a:lnTo>
                    <a:pt x="385596" y="0"/>
                  </a:lnTo>
                  <a:lnTo>
                    <a:pt x="364412" y="12700"/>
                  </a:lnTo>
                  <a:lnTo>
                    <a:pt x="576428" y="12700"/>
                  </a:lnTo>
                  <a:lnTo>
                    <a:pt x="555242" y="0"/>
                  </a:lnTo>
                  <a:close/>
                </a:path>
              </a:pathLst>
            </a:custGeom>
            <a:solidFill>
              <a:srgbClr val="6AA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25120" y="7105573"/>
              <a:ext cx="1821814" cy="1214755"/>
            </a:xfrm>
            <a:custGeom>
              <a:avLst/>
              <a:gdLst/>
              <a:ahLst/>
              <a:cxnLst/>
              <a:rect l="l" t="t" r="r" b="b"/>
              <a:pathLst>
                <a:path w="1821814" h="1214754">
                  <a:moveTo>
                    <a:pt x="1821649" y="1012037"/>
                  </a:moveTo>
                  <a:lnTo>
                    <a:pt x="0" y="1012037"/>
                  </a:lnTo>
                  <a:lnTo>
                    <a:pt x="0" y="1214450"/>
                  </a:lnTo>
                  <a:lnTo>
                    <a:pt x="1821649" y="1214450"/>
                  </a:lnTo>
                  <a:lnTo>
                    <a:pt x="1821649" y="1012037"/>
                  </a:lnTo>
                  <a:close/>
                </a:path>
                <a:path w="1821814" h="1214754">
                  <a:moveTo>
                    <a:pt x="1821649" y="506018"/>
                  </a:moveTo>
                  <a:lnTo>
                    <a:pt x="0" y="506018"/>
                  </a:lnTo>
                  <a:lnTo>
                    <a:pt x="0" y="708431"/>
                  </a:lnTo>
                  <a:lnTo>
                    <a:pt x="1821649" y="708431"/>
                  </a:lnTo>
                  <a:lnTo>
                    <a:pt x="1821649" y="506018"/>
                  </a:lnTo>
                  <a:close/>
                </a:path>
                <a:path w="1821814" h="1214754">
                  <a:moveTo>
                    <a:pt x="1821649" y="0"/>
                  </a:moveTo>
                  <a:lnTo>
                    <a:pt x="0" y="0"/>
                  </a:lnTo>
                  <a:lnTo>
                    <a:pt x="0" y="202412"/>
                  </a:lnTo>
                  <a:lnTo>
                    <a:pt x="1821649" y="202412"/>
                  </a:lnTo>
                  <a:lnTo>
                    <a:pt x="1821649" y="0"/>
                  </a:lnTo>
                  <a:close/>
                </a:path>
              </a:pathLst>
            </a:custGeom>
            <a:solidFill>
              <a:srgbClr val="FCBD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898532" y="7655814"/>
              <a:ext cx="389890" cy="710565"/>
            </a:xfrm>
            <a:custGeom>
              <a:avLst/>
              <a:gdLst/>
              <a:ahLst/>
              <a:cxnLst/>
              <a:rect l="l" t="t" r="r" b="b"/>
              <a:pathLst>
                <a:path w="389890" h="710565">
                  <a:moveTo>
                    <a:pt x="389467" y="451469"/>
                  </a:moveTo>
                  <a:lnTo>
                    <a:pt x="233172" y="451469"/>
                  </a:lnTo>
                  <a:lnTo>
                    <a:pt x="279343" y="452860"/>
                  </a:lnTo>
                  <a:lnTo>
                    <a:pt x="323189" y="459003"/>
                  </a:lnTo>
                  <a:lnTo>
                    <a:pt x="295490" y="506743"/>
                  </a:lnTo>
                  <a:lnTo>
                    <a:pt x="232589" y="593581"/>
                  </a:lnTo>
                  <a:lnTo>
                    <a:pt x="207444" y="637917"/>
                  </a:lnTo>
                  <a:lnTo>
                    <a:pt x="193205" y="686358"/>
                  </a:lnTo>
                  <a:lnTo>
                    <a:pt x="206987" y="693774"/>
                  </a:lnTo>
                  <a:lnTo>
                    <a:pt x="219389" y="701470"/>
                  </a:lnTo>
                  <a:lnTo>
                    <a:pt x="233452" y="707506"/>
                  </a:lnTo>
                  <a:lnTo>
                    <a:pt x="252222" y="709942"/>
                  </a:lnTo>
                  <a:lnTo>
                    <a:pt x="283076" y="677652"/>
                  </a:lnTo>
                  <a:lnTo>
                    <a:pt x="312496" y="642125"/>
                  </a:lnTo>
                  <a:lnTo>
                    <a:pt x="341014" y="604551"/>
                  </a:lnTo>
                  <a:lnTo>
                    <a:pt x="369163" y="566118"/>
                  </a:lnTo>
                  <a:lnTo>
                    <a:pt x="389467" y="538794"/>
                  </a:lnTo>
                  <a:lnTo>
                    <a:pt x="389467" y="451469"/>
                  </a:lnTo>
                  <a:close/>
                </a:path>
                <a:path w="389890" h="710565">
                  <a:moveTo>
                    <a:pt x="74375" y="358954"/>
                  </a:moveTo>
                  <a:lnTo>
                    <a:pt x="36484" y="365895"/>
                  </a:lnTo>
                  <a:lnTo>
                    <a:pt x="9984" y="383736"/>
                  </a:lnTo>
                  <a:lnTo>
                    <a:pt x="0" y="416369"/>
                  </a:lnTo>
                  <a:lnTo>
                    <a:pt x="43841" y="436610"/>
                  </a:lnTo>
                  <a:lnTo>
                    <a:pt x="90009" y="447400"/>
                  </a:lnTo>
                  <a:lnTo>
                    <a:pt x="137574" y="451580"/>
                  </a:lnTo>
                  <a:lnTo>
                    <a:pt x="185605" y="451989"/>
                  </a:lnTo>
                  <a:lnTo>
                    <a:pt x="233172" y="451469"/>
                  </a:lnTo>
                  <a:lnTo>
                    <a:pt x="389467" y="451469"/>
                  </a:lnTo>
                  <a:lnTo>
                    <a:pt x="389467" y="370420"/>
                  </a:lnTo>
                  <a:lnTo>
                    <a:pt x="348788" y="370347"/>
                  </a:lnTo>
                  <a:lnTo>
                    <a:pt x="205168" y="364604"/>
                  </a:lnTo>
                  <a:lnTo>
                    <a:pt x="163841" y="362200"/>
                  </a:lnTo>
                  <a:lnTo>
                    <a:pt x="118536" y="359020"/>
                  </a:lnTo>
                  <a:lnTo>
                    <a:pt x="74375" y="358954"/>
                  </a:lnTo>
                  <a:close/>
                </a:path>
                <a:path w="389890" h="710565">
                  <a:moveTo>
                    <a:pt x="327863" y="0"/>
                  </a:moveTo>
                  <a:lnTo>
                    <a:pt x="321780" y="48794"/>
                  </a:lnTo>
                  <a:lnTo>
                    <a:pt x="324190" y="95870"/>
                  </a:lnTo>
                  <a:lnTo>
                    <a:pt x="332793" y="141732"/>
                  </a:lnTo>
                  <a:lnTo>
                    <a:pt x="345289" y="186882"/>
                  </a:lnTo>
                  <a:lnTo>
                    <a:pt x="359375" y="231822"/>
                  </a:lnTo>
                  <a:lnTo>
                    <a:pt x="372752" y="277057"/>
                  </a:lnTo>
                  <a:lnTo>
                    <a:pt x="383119" y="323089"/>
                  </a:lnTo>
                  <a:lnTo>
                    <a:pt x="388175" y="370420"/>
                  </a:lnTo>
                  <a:lnTo>
                    <a:pt x="389467" y="370420"/>
                  </a:lnTo>
                  <a:lnTo>
                    <a:pt x="389467" y="124841"/>
                  </a:lnTo>
                  <a:lnTo>
                    <a:pt x="377557" y="89075"/>
                  </a:lnTo>
                  <a:lnTo>
                    <a:pt x="356687" y="42486"/>
                  </a:lnTo>
                  <a:lnTo>
                    <a:pt x="327863" y="0"/>
                  </a:lnTo>
                  <a:close/>
                </a:path>
              </a:pathLst>
            </a:custGeom>
            <a:solidFill>
              <a:srgbClr val="1111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013923" y="8245249"/>
              <a:ext cx="1699260" cy="1593215"/>
            </a:xfrm>
            <a:custGeom>
              <a:avLst/>
              <a:gdLst/>
              <a:ahLst/>
              <a:cxnLst/>
              <a:rect l="l" t="t" r="r" b="b"/>
              <a:pathLst>
                <a:path w="1699259" h="1593215">
                  <a:moveTo>
                    <a:pt x="1139204" y="0"/>
                  </a:moveTo>
                  <a:lnTo>
                    <a:pt x="1090263" y="33644"/>
                  </a:lnTo>
                  <a:lnTo>
                    <a:pt x="1045941" y="69376"/>
                  </a:lnTo>
                  <a:lnTo>
                    <a:pt x="1005861" y="106888"/>
                  </a:lnTo>
                  <a:lnTo>
                    <a:pt x="969645" y="145869"/>
                  </a:lnTo>
                  <a:lnTo>
                    <a:pt x="936915" y="186010"/>
                  </a:lnTo>
                  <a:lnTo>
                    <a:pt x="907294" y="227003"/>
                  </a:lnTo>
                  <a:lnTo>
                    <a:pt x="880404" y="268537"/>
                  </a:lnTo>
                  <a:lnTo>
                    <a:pt x="855867" y="310303"/>
                  </a:lnTo>
                  <a:lnTo>
                    <a:pt x="833306" y="351992"/>
                  </a:lnTo>
                  <a:lnTo>
                    <a:pt x="812342" y="393295"/>
                  </a:lnTo>
                  <a:lnTo>
                    <a:pt x="792599" y="433902"/>
                  </a:lnTo>
                  <a:lnTo>
                    <a:pt x="755263" y="511791"/>
                  </a:lnTo>
                  <a:lnTo>
                    <a:pt x="736914" y="548454"/>
                  </a:lnTo>
                  <a:lnTo>
                    <a:pt x="718275" y="583183"/>
                  </a:lnTo>
                  <a:lnTo>
                    <a:pt x="688671" y="547051"/>
                  </a:lnTo>
                  <a:lnTo>
                    <a:pt x="660548" y="507614"/>
                  </a:lnTo>
                  <a:lnTo>
                    <a:pt x="633346" y="466087"/>
                  </a:lnTo>
                  <a:lnTo>
                    <a:pt x="606507" y="423683"/>
                  </a:lnTo>
                  <a:lnTo>
                    <a:pt x="579472" y="381615"/>
                  </a:lnTo>
                  <a:lnTo>
                    <a:pt x="551683" y="341098"/>
                  </a:lnTo>
                  <a:lnTo>
                    <a:pt x="522582" y="303344"/>
                  </a:lnTo>
                  <a:lnTo>
                    <a:pt x="491610" y="269566"/>
                  </a:lnTo>
                  <a:lnTo>
                    <a:pt x="458208" y="240979"/>
                  </a:lnTo>
                  <a:lnTo>
                    <a:pt x="421819" y="218795"/>
                  </a:lnTo>
                  <a:lnTo>
                    <a:pt x="404527" y="260308"/>
                  </a:lnTo>
                  <a:lnTo>
                    <a:pt x="397505" y="302143"/>
                  </a:lnTo>
                  <a:lnTo>
                    <a:pt x="399338" y="344261"/>
                  </a:lnTo>
                  <a:lnTo>
                    <a:pt x="408612" y="386620"/>
                  </a:lnTo>
                  <a:lnTo>
                    <a:pt x="423912" y="429181"/>
                  </a:lnTo>
                  <a:lnTo>
                    <a:pt x="443825" y="471903"/>
                  </a:lnTo>
                  <a:lnTo>
                    <a:pt x="466935" y="514746"/>
                  </a:lnTo>
                  <a:lnTo>
                    <a:pt x="491829" y="557671"/>
                  </a:lnTo>
                  <a:lnTo>
                    <a:pt x="517091" y="600636"/>
                  </a:lnTo>
                  <a:lnTo>
                    <a:pt x="541309" y="643601"/>
                  </a:lnTo>
                  <a:lnTo>
                    <a:pt x="563066" y="686527"/>
                  </a:lnTo>
                  <a:lnTo>
                    <a:pt x="580950" y="729373"/>
                  </a:lnTo>
                  <a:lnTo>
                    <a:pt x="546843" y="734060"/>
                  </a:lnTo>
                  <a:lnTo>
                    <a:pt x="509301" y="738063"/>
                  </a:lnTo>
                  <a:lnTo>
                    <a:pt x="382918" y="749413"/>
                  </a:lnTo>
                  <a:lnTo>
                    <a:pt x="338489" y="754124"/>
                  </a:lnTo>
                  <a:lnTo>
                    <a:pt x="294051" y="759873"/>
                  </a:lnTo>
                  <a:lnTo>
                    <a:pt x="250290" y="767004"/>
                  </a:lnTo>
                  <a:lnTo>
                    <a:pt x="207892" y="775862"/>
                  </a:lnTo>
                  <a:lnTo>
                    <a:pt x="167542" y="786791"/>
                  </a:lnTo>
                  <a:lnTo>
                    <a:pt x="129924" y="800136"/>
                  </a:lnTo>
                  <a:lnTo>
                    <a:pt x="65631" y="835448"/>
                  </a:lnTo>
                  <a:lnTo>
                    <a:pt x="20495" y="884553"/>
                  </a:lnTo>
                  <a:lnTo>
                    <a:pt x="0" y="950207"/>
                  </a:lnTo>
                  <a:lnTo>
                    <a:pt x="705" y="990100"/>
                  </a:lnTo>
                  <a:lnTo>
                    <a:pt x="9628" y="1035164"/>
                  </a:lnTo>
                  <a:lnTo>
                    <a:pt x="55584" y="1035904"/>
                  </a:lnTo>
                  <a:lnTo>
                    <a:pt x="101661" y="1032439"/>
                  </a:lnTo>
                  <a:lnTo>
                    <a:pt x="147833" y="1025834"/>
                  </a:lnTo>
                  <a:lnTo>
                    <a:pt x="194072" y="1017153"/>
                  </a:lnTo>
                  <a:lnTo>
                    <a:pt x="286643" y="997821"/>
                  </a:lnTo>
                  <a:lnTo>
                    <a:pt x="332921" y="989300"/>
                  </a:lnTo>
                  <a:lnTo>
                    <a:pt x="379158" y="982960"/>
                  </a:lnTo>
                  <a:lnTo>
                    <a:pt x="425326" y="979867"/>
                  </a:lnTo>
                  <a:lnTo>
                    <a:pt x="471398" y="981085"/>
                  </a:lnTo>
                  <a:lnTo>
                    <a:pt x="517348" y="987678"/>
                  </a:lnTo>
                  <a:lnTo>
                    <a:pt x="470517" y="1070736"/>
                  </a:lnTo>
                  <a:lnTo>
                    <a:pt x="446455" y="1114461"/>
                  </a:lnTo>
                  <a:lnTo>
                    <a:pt x="423063" y="1159373"/>
                  </a:lnTo>
                  <a:lnTo>
                    <a:pt x="401169" y="1205267"/>
                  </a:lnTo>
                  <a:lnTo>
                    <a:pt x="381598" y="1251935"/>
                  </a:lnTo>
                  <a:lnTo>
                    <a:pt x="365177" y="1299171"/>
                  </a:lnTo>
                  <a:lnTo>
                    <a:pt x="354108" y="1336312"/>
                  </a:lnTo>
                  <a:lnTo>
                    <a:pt x="343435" y="1376825"/>
                  </a:lnTo>
                  <a:lnTo>
                    <a:pt x="335356" y="1418962"/>
                  </a:lnTo>
                  <a:lnTo>
                    <a:pt x="332068" y="1460977"/>
                  </a:lnTo>
                  <a:lnTo>
                    <a:pt x="335769" y="1501121"/>
                  </a:lnTo>
                  <a:lnTo>
                    <a:pt x="348657" y="1537646"/>
                  </a:lnTo>
                  <a:lnTo>
                    <a:pt x="372929" y="1568804"/>
                  </a:lnTo>
                  <a:lnTo>
                    <a:pt x="410782" y="1592846"/>
                  </a:lnTo>
                  <a:lnTo>
                    <a:pt x="432748" y="1556121"/>
                  </a:lnTo>
                  <a:lnTo>
                    <a:pt x="453941" y="1517602"/>
                  </a:lnTo>
                  <a:lnTo>
                    <a:pt x="474715" y="1477528"/>
                  </a:lnTo>
                  <a:lnTo>
                    <a:pt x="538075" y="1350359"/>
                  </a:lnTo>
                  <a:lnTo>
                    <a:pt x="560723" y="1306450"/>
                  </a:lnTo>
                  <a:lnTo>
                    <a:pt x="584728" y="1262179"/>
                  </a:lnTo>
                  <a:lnTo>
                    <a:pt x="610443" y="1217784"/>
                  </a:lnTo>
                  <a:lnTo>
                    <a:pt x="638224" y="1173504"/>
                  </a:lnTo>
                  <a:lnTo>
                    <a:pt x="668426" y="1129578"/>
                  </a:lnTo>
                  <a:lnTo>
                    <a:pt x="701402" y="1086245"/>
                  </a:lnTo>
                  <a:lnTo>
                    <a:pt x="737509" y="1043742"/>
                  </a:lnTo>
                  <a:lnTo>
                    <a:pt x="777101" y="1002309"/>
                  </a:lnTo>
                  <a:lnTo>
                    <a:pt x="806578" y="1044127"/>
                  </a:lnTo>
                  <a:lnTo>
                    <a:pt x="833671" y="1087624"/>
                  </a:lnTo>
                  <a:lnTo>
                    <a:pt x="859294" y="1131767"/>
                  </a:lnTo>
                  <a:lnTo>
                    <a:pt x="884358" y="1175524"/>
                  </a:lnTo>
                  <a:lnTo>
                    <a:pt x="909776" y="1217865"/>
                  </a:lnTo>
                  <a:lnTo>
                    <a:pt x="936459" y="1257757"/>
                  </a:lnTo>
                  <a:lnTo>
                    <a:pt x="965319" y="1294168"/>
                  </a:lnTo>
                  <a:lnTo>
                    <a:pt x="997269" y="1326067"/>
                  </a:lnTo>
                  <a:lnTo>
                    <a:pt x="1033220" y="1352423"/>
                  </a:lnTo>
                  <a:lnTo>
                    <a:pt x="1074085" y="1372203"/>
                  </a:lnTo>
                  <a:lnTo>
                    <a:pt x="1120776" y="1384376"/>
                  </a:lnTo>
                  <a:lnTo>
                    <a:pt x="1124460" y="1341233"/>
                  </a:lnTo>
                  <a:lnTo>
                    <a:pt x="1120905" y="1297962"/>
                  </a:lnTo>
                  <a:lnTo>
                    <a:pt x="1111216" y="1254574"/>
                  </a:lnTo>
                  <a:lnTo>
                    <a:pt x="1096497" y="1211083"/>
                  </a:lnTo>
                  <a:lnTo>
                    <a:pt x="1077852" y="1167500"/>
                  </a:lnTo>
                  <a:lnTo>
                    <a:pt x="1056386" y="1123840"/>
                  </a:lnTo>
                  <a:lnTo>
                    <a:pt x="1033204" y="1080114"/>
                  </a:lnTo>
                  <a:lnTo>
                    <a:pt x="1009410" y="1036336"/>
                  </a:lnTo>
                  <a:lnTo>
                    <a:pt x="986109" y="992517"/>
                  </a:lnTo>
                  <a:lnTo>
                    <a:pt x="964404" y="948671"/>
                  </a:lnTo>
                  <a:lnTo>
                    <a:pt x="945402" y="904811"/>
                  </a:lnTo>
                  <a:lnTo>
                    <a:pt x="994076" y="892755"/>
                  </a:lnTo>
                  <a:lnTo>
                    <a:pt x="1042689" y="882795"/>
                  </a:lnTo>
                  <a:lnTo>
                    <a:pt x="1091256" y="874318"/>
                  </a:lnTo>
                  <a:lnTo>
                    <a:pt x="1188302" y="859366"/>
                  </a:lnTo>
                  <a:lnTo>
                    <a:pt x="1236809" y="851667"/>
                  </a:lnTo>
                  <a:lnTo>
                    <a:pt x="1285324" y="843003"/>
                  </a:lnTo>
                  <a:lnTo>
                    <a:pt x="1333859" y="832762"/>
                  </a:lnTo>
                  <a:lnTo>
                    <a:pt x="1382430" y="820333"/>
                  </a:lnTo>
                  <a:lnTo>
                    <a:pt x="1431048" y="805103"/>
                  </a:lnTo>
                  <a:lnTo>
                    <a:pt x="1479729" y="786460"/>
                  </a:lnTo>
                  <a:lnTo>
                    <a:pt x="1512992" y="794239"/>
                  </a:lnTo>
                  <a:lnTo>
                    <a:pt x="1589867" y="789300"/>
                  </a:lnTo>
                  <a:lnTo>
                    <a:pt x="1627333" y="776999"/>
                  </a:lnTo>
                  <a:lnTo>
                    <a:pt x="1684952" y="733772"/>
                  </a:lnTo>
                  <a:lnTo>
                    <a:pt x="1699000" y="667097"/>
                  </a:lnTo>
                  <a:lnTo>
                    <a:pt x="1682002" y="625487"/>
                  </a:lnTo>
                  <a:lnTo>
                    <a:pt x="1632993" y="617300"/>
                  </a:lnTo>
                  <a:lnTo>
                    <a:pt x="1583926" y="612827"/>
                  </a:lnTo>
                  <a:lnTo>
                    <a:pt x="1534814" y="611562"/>
                  </a:lnTo>
                  <a:lnTo>
                    <a:pt x="1485671" y="612999"/>
                  </a:lnTo>
                  <a:lnTo>
                    <a:pt x="1436509" y="616633"/>
                  </a:lnTo>
                  <a:lnTo>
                    <a:pt x="1387342" y="621958"/>
                  </a:lnTo>
                  <a:lnTo>
                    <a:pt x="1338183" y="628467"/>
                  </a:lnTo>
                  <a:lnTo>
                    <a:pt x="1239941" y="643016"/>
                  </a:lnTo>
                  <a:lnTo>
                    <a:pt x="1190886" y="650043"/>
                  </a:lnTo>
                  <a:lnTo>
                    <a:pt x="1141891" y="656232"/>
                  </a:lnTo>
                  <a:lnTo>
                    <a:pt x="1092971" y="661076"/>
                  </a:lnTo>
                  <a:lnTo>
                    <a:pt x="1044138" y="664068"/>
                  </a:lnTo>
                  <a:lnTo>
                    <a:pt x="995406" y="664704"/>
                  </a:lnTo>
                  <a:lnTo>
                    <a:pt x="946788" y="662477"/>
                  </a:lnTo>
                  <a:lnTo>
                    <a:pt x="898297" y="656882"/>
                  </a:lnTo>
                  <a:lnTo>
                    <a:pt x="906889" y="620306"/>
                  </a:lnTo>
                  <a:lnTo>
                    <a:pt x="920725" y="583867"/>
                  </a:lnTo>
                  <a:lnTo>
                    <a:pt x="938927" y="547541"/>
                  </a:lnTo>
                  <a:lnTo>
                    <a:pt x="960619" y="511304"/>
                  </a:lnTo>
                  <a:lnTo>
                    <a:pt x="984922" y="475132"/>
                  </a:lnTo>
                  <a:lnTo>
                    <a:pt x="1010959" y="439002"/>
                  </a:lnTo>
                  <a:lnTo>
                    <a:pt x="1064724" y="366771"/>
                  </a:lnTo>
                  <a:lnTo>
                    <a:pt x="1090698" y="330622"/>
                  </a:lnTo>
                  <a:lnTo>
                    <a:pt x="1114894" y="294419"/>
                  </a:lnTo>
                  <a:lnTo>
                    <a:pt x="1136437" y="258139"/>
                  </a:lnTo>
                  <a:lnTo>
                    <a:pt x="1154448" y="221757"/>
                  </a:lnTo>
                  <a:lnTo>
                    <a:pt x="1168050" y="185250"/>
                  </a:lnTo>
                  <a:lnTo>
                    <a:pt x="1178515" y="111764"/>
                  </a:lnTo>
                  <a:lnTo>
                    <a:pt x="1173623" y="74738"/>
                  </a:lnTo>
                  <a:lnTo>
                    <a:pt x="1160812" y="37491"/>
                  </a:lnTo>
                  <a:lnTo>
                    <a:pt x="1139204" y="0"/>
                  </a:lnTo>
                  <a:close/>
                </a:path>
              </a:pathLst>
            </a:custGeom>
            <a:solidFill>
              <a:srgbClr val="FFE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984434" y="7332814"/>
              <a:ext cx="1129665" cy="2466975"/>
            </a:xfrm>
            <a:custGeom>
              <a:avLst/>
              <a:gdLst/>
              <a:ahLst/>
              <a:cxnLst/>
              <a:rect l="l" t="t" r="r" b="b"/>
              <a:pathLst>
                <a:path w="1129665" h="2466975">
                  <a:moveTo>
                    <a:pt x="353212" y="126441"/>
                  </a:moveTo>
                  <a:lnTo>
                    <a:pt x="333476" y="71170"/>
                  </a:lnTo>
                  <a:lnTo>
                    <a:pt x="284429" y="35928"/>
                  </a:lnTo>
                  <a:lnTo>
                    <a:pt x="284429" y="107315"/>
                  </a:lnTo>
                  <a:lnTo>
                    <a:pt x="281457" y="114122"/>
                  </a:lnTo>
                  <a:lnTo>
                    <a:pt x="276542" y="121208"/>
                  </a:lnTo>
                  <a:lnTo>
                    <a:pt x="270929" y="128701"/>
                  </a:lnTo>
                  <a:lnTo>
                    <a:pt x="257517" y="114731"/>
                  </a:lnTo>
                  <a:lnTo>
                    <a:pt x="242862" y="94881"/>
                  </a:lnTo>
                  <a:lnTo>
                    <a:pt x="242862" y="177419"/>
                  </a:lnTo>
                  <a:lnTo>
                    <a:pt x="242112" y="190106"/>
                  </a:lnTo>
                  <a:lnTo>
                    <a:pt x="239153" y="201396"/>
                  </a:lnTo>
                  <a:lnTo>
                    <a:pt x="232879" y="211048"/>
                  </a:lnTo>
                  <a:lnTo>
                    <a:pt x="222186" y="218757"/>
                  </a:lnTo>
                  <a:lnTo>
                    <a:pt x="219468" y="205524"/>
                  </a:lnTo>
                  <a:lnTo>
                    <a:pt x="218135" y="192557"/>
                  </a:lnTo>
                  <a:lnTo>
                    <a:pt x="215138" y="180149"/>
                  </a:lnTo>
                  <a:lnTo>
                    <a:pt x="207441" y="168579"/>
                  </a:lnTo>
                  <a:lnTo>
                    <a:pt x="214845" y="163931"/>
                  </a:lnTo>
                  <a:lnTo>
                    <a:pt x="223494" y="165798"/>
                  </a:lnTo>
                  <a:lnTo>
                    <a:pt x="232968" y="171259"/>
                  </a:lnTo>
                  <a:lnTo>
                    <a:pt x="242862" y="177419"/>
                  </a:lnTo>
                  <a:lnTo>
                    <a:pt x="242862" y="94881"/>
                  </a:lnTo>
                  <a:lnTo>
                    <a:pt x="235673" y="85140"/>
                  </a:lnTo>
                  <a:lnTo>
                    <a:pt x="230263" y="79502"/>
                  </a:lnTo>
                  <a:lnTo>
                    <a:pt x="222262" y="71170"/>
                  </a:lnTo>
                  <a:lnTo>
                    <a:pt x="235889" y="71412"/>
                  </a:lnTo>
                  <a:lnTo>
                    <a:pt x="251587" y="79819"/>
                  </a:lnTo>
                  <a:lnTo>
                    <a:pt x="268109" y="91274"/>
                  </a:lnTo>
                  <a:lnTo>
                    <a:pt x="284226" y="100660"/>
                  </a:lnTo>
                  <a:lnTo>
                    <a:pt x="284429" y="107315"/>
                  </a:lnTo>
                  <a:lnTo>
                    <a:pt x="284429" y="35928"/>
                  </a:lnTo>
                  <a:lnTo>
                    <a:pt x="278726" y="32397"/>
                  </a:lnTo>
                  <a:lnTo>
                    <a:pt x="247650" y="15900"/>
                  </a:lnTo>
                  <a:lnTo>
                    <a:pt x="219341" y="3276"/>
                  </a:lnTo>
                  <a:lnTo>
                    <a:pt x="188595" y="0"/>
                  </a:lnTo>
                  <a:lnTo>
                    <a:pt x="176504" y="2108"/>
                  </a:lnTo>
                  <a:lnTo>
                    <a:pt x="176504" y="72669"/>
                  </a:lnTo>
                  <a:lnTo>
                    <a:pt x="167157" y="78498"/>
                  </a:lnTo>
                  <a:lnTo>
                    <a:pt x="157124" y="79502"/>
                  </a:lnTo>
                  <a:lnTo>
                    <a:pt x="146824" y="77457"/>
                  </a:lnTo>
                  <a:lnTo>
                    <a:pt x="136652" y="74168"/>
                  </a:lnTo>
                  <a:lnTo>
                    <a:pt x="145580" y="67906"/>
                  </a:lnTo>
                  <a:lnTo>
                    <a:pt x="157137" y="64008"/>
                  </a:lnTo>
                  <a:lnTo>
                    <a:pt x="168414" y="64808"/>
                  </a:lnTo>
                  <a:lnTo>
                    <a:pt x="176504" y="72669"/>
                  </a:lnTo>
                  <a:lnTo>
                    <a:pt x="176504" y="2108"/>
                  </a:lnTo>
                  <a:lnTo>
                    <a:pt x="111620" y="18897"/>
                  </a:lnTo>
                  <a:lnTo>
                    <a:pt x="58432" y="55041"/>
                  </a:lnTo>
                  <a:lnTo>
                    <a:pt x="27749" y="97282"/>
                  </a:lnTo>
                  <a:lnTo>
                    <a:pt x="8039" y="141935"/>
                  </a:lnTo>
                  <a:lnTo>
                    <a:pt x="0" y="185470"/>
                  </a:lnTo>
                  <a:lnTo>
                    <a:pt x="7950" y="221208"/>
                  </a:lnTo>
                  <a:lnTo>
                    <a:pt x="36207" y="242468"/>
                  </a:lnTo>
                  <a:lnTo>
                    <a:pt x="48717" y="281762"/>
                  </a:lnTo>
                  <a:lnTo>
                    <a:pt x="72212" y="303441"/>
                  </a:lnTo>
                  <a:lnTo>
                    <a:pt x="103860" y="310896"/>
                  </a:lnTo>
                  <a:lnTo>
                    <a:pt x="140779" y="307530"/>
                  </a:lnTo>
                  <a:lnTo>
                    <a:pt x="180124" y="296773"/>
                  </a:lnTo>
                  <a:lnTo>
                    <a:pt x="219036" y="282016"/>
                  </a:lnTo>
                  <a:lnTo>
                    <a:pt x="284149" y="254152"/>
                  </a:lnTo>
                  <a:lnTo>
                    <a:pt x="316814" y="222211"/>
                  </a:lnTo>
                  <a:lnTo>
                    <a:pt x="319773" y="218757"/>
                  </a:lnTo>
                  <a:lnTo>
                    <a:pt x="330873" y="205765"/>
                  </a:lnTo>
                  <a:lnTo>
                    <a:pt x="346163" y="198031"/>
                  </a:lnTo>
                  <a:lnTo>
                    <a:pt x="348970" y="163931"/>
                  </a:lnTo>
                  <a:lnTo>
                    <a:pt x="349275" y="160299"/>
                  </a:lnTo>
                  <a:lnTo>
                    <a:pt x="352945" y="128701"/>
                  </a:lnTo>
                  <a:lnTo>
                    <a:pt x="353212" y="126441"/>
                  </a:lnTo>
                  <a:close/>
                </a:path>
                <a:path w="1129665" h="2466975">
                  <a:moveTo>
                    <a:pt x="1129639" y="2383205"/>
                  </a:moveTo>
                  <a:lnTo>
                    <a:pt x="1129080" y="2371674"/>
                  </a:lnTo>
                  <a:lnTo>
                    <a:pt x="1128801" y="2365883"/>
                  </a:lnTo>
                  <a:lnTo>
                    <a:pt x="1128750" y="2365260"/>
                  </a:lnTo>
                  <a:lnTo>
                    <a:pt x="1128598" y="2363355"/>
                  </a:lnTo>
                  <a:lnTo>
                    <a:pt x="1125435" y="2322906"/>
                  </a:lnTo>
                  <a:lnTo>
                    <a:pt x="1124788" y="2315502"/>
                  </a:lnTo>
                  <a:lnTo>
                    <a:pt x="1123784" y="2303881"/>
                  </a:lnTo>
                  <a:lnTo>
                    <a:pt x="1122819" y="2298890"/>
                  </a:lnTo>
                  <a:lnTo>
                    <a:pt x="1122819" y="2383383"/>
                  </a:lnTo>
                  <a:lnTo>
                    <a:pt x="1122095" y="2394343"/>
                  </a:lnTo>
                  <a:lnTo>
                    <a:pt x="1117092" y="2404605"/>
                  </a:lnTo>
                  <a:lnTo>
                    <a:pt x="1110145" y="2413482"/>
                  </a:lnTo>
                  <a:lnTo>
                    <a:pt x="1103617" y="2420289"/>
                  </a:lnTo>
                  <a:lnTo>
                    <a:pt x="1105585" y="2412250"/>
                  </a:lnTo>
                  <a:lnTo>
                    <a:pt x="1111554" y="2403500"/>
                  </a:lnTo>
                  <a:lnTo>
                    <a:pt x="1118362" y="2393937"/>
                  </a:lnTo>
                  <a:lnTo>
                    <a:pt x="1122819" y="2383383"/>
                  </a:lnTo>
                  <a:lnTo>
                    <a:pt x="1122819" y="2298890"/>
                  </a:lnTo>
                  <a:lnTo>
                    <a:pt x="1120025" y="2284438"/>
                  </a:lnTo>
                  <a:lnTo>
                    <a:pt x="1115682" y="2274189"/>
                  </a:lnTo>
                  <a:lnTo>
                    <a:pt x="1114552" y="2271534"/>
                  </a:lnTo>
                  <a:lnTo>
                    <a:pt x="1114552" y="2305723"/>
                  </a:lnTo>
                  <a:lnTo>
                    <a:pt x="1111046" y="2315502"/>
                  </a:lnTo>
                  <a:lnTo>
                    <a:pt x="1100023" y="2307399"/>
                  </a:lnTo>
                  <a:lnTo>
                    <a:pt x="1096327" y="2299284"/>
                  </a:lnTo>
                  <a:lnTo>
                    <a:pt x="1096225" y="2299068"/>
                  </a:lnTo>
                  <a:lnTo>
                    <a:pt x="1096225" y="2424722"/>
                  </a:lnTo>
                  <a:lnTo>
                    <a:pt x="1091793" y="2432113"/>
                  </a:lnTo>
                  <a:lnTo>
                    <a:pt x="1077036" y="2435072"/>
                  </a:lnTo>
                  <a:lnTo>
                    <a:pt x="1076299" y="2435529"/>
                  </a:lnTo>
                  <a:lnTo>
                    <a:pt x="1076744" y="2435110"/>
                  </a:lnTo>
                  <a:lnTo>
                    <a:pt x="1081100" y="2431008"/>
                  </a:lnTo>
                  <a:lnTo>
                    <a:pt x="1088656" y="2425928"/>
                  </a:lnTo>
                  <a:lnTo>
                    <a:pt x="1096225" y="2424722"/>
                  </a:lnTo>
                  <a:lnTo>
                    <a:pt x="1096225" y="2299068"/>
                  </a:lnTo>
                  <a:lnTo>
                    <a:pt x="1094816" y="2295956"/>
                  </a:lnTo>
                  <a:lnTo>
                    <a:pt x="1094041" y="2283968"/>
                  </a:lnTo>
                  <a:lnTo>
                    <a:pt x="1096302" y="2274189"/>
                  </a:lnTo>
                  <a:lnTo>
                    <a:pt x="1107744" y="2282304"/>
                  </a:lnTo>
                  <a:lnTo>
                    <a:pt x="1113637" y="2293734"/>
                  </a:lnTo>
                  <a:lnTo>
                    <a:pt x="1114552" y="2305723"/>
                  </a:lnTo>
                  <a:lnTo>
                    <a:pt x="1114552" y="2271534"/>
                  </a:lnTo>
                  <a:lnTo>
                    <a:pt x="1088910" y="2246350"/>
                  </a:lnTo>
                  <a:lnTo>
                    <a:pt x="1088910" y="2299284"/>
                  </a:lnTo>
                  <a:lnTo>
                    <a:pt x="1088898" y="2334704"/>
                  </a:lnTo>
                  <a:lnTo>
                    <a:pt x="1086027" y="2345918"/>
                  </a:lnTo>
                  <a:lnTo>
                    <a:pt x="1082611" y="2356840"/>
                  </a:lnTo>
                  <a:lnTo>
                    <a:pt x="1076439" y="2363355"/>
                  </a:lnTo>
                  <a:lnTo>
                    <a:pt x="1065276" y="2361285"/>
                  </a:lnTo>
                  <a:lnTo>
                    <a:pt x="1067269" y="2351938"/>
                  </a:lnTo>
                  <a:lnTo>
                    <a:pt x="1067384" y="2349474"/>
                  </a:lnTo>
                  <a:lnTo>
                    <a:pt x="1067447" y="2345055"/>
                  </a:lnTo>
                  <a:lnTo>
                    <a:pt x="1067498" y="2342096"/>
                  </a:lnTo>
                  <a:lnTo>
                    <a:pt x="1066533" y="2332647"/>
                  </a:lnTo>
                  <a:lnTo>
                    <a:pt x="1066228" y="2330297"/>
                  </a:lnTo>
                  <a:lnTo>
                    <a:pt x="1065288" y="2322906"/>
                  </a:lnTo>
                  <a:lnTo>
                    <a:pt x="1071676" y="2323719"/>
                  </a:lnTo>
                  <a:lnTo>
                    <a:pt x="1077645" y="2326043"/>
                  </a:lnTo>
                  <a:lnTo>
                    <a:pt x="1083335" y="2329751"/>
                  </a:lnTo>
                  <a:lnTo>
                    <a:pt x="1088898" y="2334704"/>
                  </a:lnTo>
                  <a:lnTo>
                    <a:pt x="1088898" y="2299284"/>
                  </a:lnTo>
                  <a:lnTo>
                    <a:pt x="1082319" y="2298230"/>
                  </a:lnTo>
                  <a:lnTo>
                    <a:pt x="1077112" y="2294128"/>
                  </a:lnTo>
                  <a:lnTo>
                    <a:pt x="1071905" y="2288921"/>
                  </a:lnTo>
                  <a:lnTo>
                    <a:pt x="1065669" y="2284780"/>
                  </a:lnTo>
                  <a:lnTo>
                    <a:pt x="1065314" y="2284539"/>
                  </a:lnTo>
                  <a:lnTo>
                    <a:pt x="1054989" y="2282367"/>
                  </a:lnTo>
                  <a:lnTo>
                    <a:pt x="1054989" y="2355100"/>
                  </a:lnTo>
                  <a:lnTo>
                    <a:pt x="1054569" y="2361285"/>
                  </a:lnTo>
                  <a:lnTo>
                    <a:pt x="1051382" y="2365260"/>
                  </a:lnTo>
                  <a:lnTo>
                    <a:pt x="1044600" y="2364244"/>
                  </a:lnTo>
                  <a:lnTo>
                    <a:pt x="1047559" y="2358339"/>
                  </a:lnTo>
                  <a:lnTo>
                    <a:pt x="1053465" y="2358339"/>
                  </a:lnTo>
                  <a:lnTo>
                    <a:pt x="1053465" y="2349474"/>
                  </a:lnTo>
                  <a:lnTo>
                    <a:pt x="1054989" y="2355100"/>
                  </a:lnTo>
                  <a:lnTo>
                    <a:pt x="1054989" y="2282367"/>
                  </a:lnTo>
                  <a:lnTo>
                    <a:pt x="1053477" y="2282050"/>
                  </a:lnTo>
                  <a:lnTo>
                    <a:pt x="1053477" y="2331770"/>
                  </a:lnTo>
                  <a:lnTo>
                    <a:pt x="1051991" y="2339149"/>
                  </a:lnTo>
                  <a:lnTo>
                    <a:pt x="1049045" y="2345055"/>
                  </a:lnTo>
                  <a:lnTo>
                    <a:pt x="1041666" y="2343581"/>
                  </a:lnTo>
                  <a:lnTo>
                    <a:pt x="1042504" y="2337727"/>
                  </a:lnTo>
                  <a:lnTo>
                    <a:pt x="1043139" y="2333256"/>
                  </a:lnTo>
                  <a:lnTo>
                    <a:pt x="1049045" y="2330297"/>
                  </a:lnTo>
                  <a:lnTo>
                    <a:pt x="1053477" y="2331770"/>
                  </a:lnTo>
                  <a:lnTo>
                    <a:pt x="1053477" y="2282050"/>
                  </a:lnTo>
                  <a:lnTo>
                    <a:pt x="1044765" y="2280196"/>
                  </a:lnTo>
                  <a:lnTo>
                    <a:pt x="1023797" y="2281796"/>
                  </a:lnTo>
                  <a:lnTo>
                    <a:pt x="1003668" y="2284780"/>
                  </a:lnTo>
                  <a:lnTo>
                    <a:pt x="1001776" y="2284768"/>
                  </a:lnTo>
                  <a:lnTo>
                    <a:pt x="1001776" y="2430678"/>
                  </a:lnTo>
                  <a:lnTo>
                    <a:pt x="998816" y="2433637"/>
                  </a:lnTo>
                  <a:lnTo>
                    <a:pt x="995870" y="2433637"/>
                  </a:lnTo>
                  <a:lnTo>
                    <a:pt x="1000290" y="2435110"/>
                  </a:lnTo>
                  <a:lnTo>
                    <a:pt x="995591" y="2434691"/>
                  </a:lnTo>
                  <a:lnTo>
                    <a:pt x="990320" y="2430678"/>
                  </a:lnTo>
                  <a:lnTo>
                    <a:pt x="984529" y="2425573"/>
                  </a:lnTo>
                  <a:lnTo>
                    <a:pt x="978166" y="2421839"/>
                  </a:lnTo>
                  <a:lnTo>
                    <a:pt x="984554" y="2420518"/>
                  </a:lnTo>
                  <a:lnTo>
                    <a:pt x="990523" y="2423490"/>
                  </a:lnTo>
                  <a:lnTo>
                    <a:pt x="996213" y="2427846"/>
                  </a:lnTo>
                  <a:lnTo>
                    <a:pt x="1001776" y="2430678"/>
                  </a:lnTo>
                  <a:lnTo>
                    <a:pt x="1001776" y="2284768"/>
                  </a:lnTo>
                  <a:lnTo>
                    <a:pt x="985608" y="2284577"/>
                  </a:lnTo>
                  <a:lnTo>
                    <a:pt x="987056" y="2283117"/>
                  </a:lnTo>
                  <a:lnTo>
                    <a:pt x="1010488" y="2259469"/>
                  </a:lnTo>
                  <a:lnTo>
                    <a:pt x="1045032" y="2254288"/>
                  </a:lnTo>
                  <a:lnTo>
                    <a:pt x="1075690" y="2267928"/>
                  </a:lnTo>
                  <a:lnTo>
                    <a:pt x="1088910" y="2299284"/>
                  </a:lnTo>
                  <a:lnTo>
                    <a:pt x="1088910" y="2246350"/>
                  </a:lnTo>
                  <a:lnTo>
                    <a:pt x="1077899" y="2239213"/>
                  </a:lnTo>
                  <a:lnTo>
                    <a:pt x="1065339" y="2231402"/>
                  </a:lnTo>
                  <a:lnTo>
                    <a:pt x="1056944" y="2224049"/>
                  </a:lnTo>
                  <a:lnTo>
                    <a:pt x="1054138" y="2221585"/>
                  </a:lnTo>
                  <a:lnTo>
                    <a:pt x="1044321" y="2212594"/>
                  </a:lnTo>
                  <a:lnTo>
                    <a:pt x="1035050" y="2205266"/>
                  </a:lnTo>
                  <a:lnTo>
                    <a:pt x="1028357" y="2201875"/>
                  </a:lnTo>
                  <a:lnTo>
                    <a:pt x="1028357" y="2224113"/>
                  </a:lnTo>
                  <a:lnTo>
                    <a:pt x="989685" y="2250262"/>
                  </a:lnTo>
                  <a:lnTo>
                    <a:pt x="968235" y="2265997"/>
                  </a:lnTo>
                  <a:lnTo>
                    <a:pt x="948715" y="2283117"/>
                  </a:lnTo>
                  <a:lnTo>
                    <a:pt x="962431" y="2258110"/>
                  </a:lnTo>
                  <a:lnTo>
                    <a:pt x="981951" y="2236978"/>
                  </a:lnTo>
                  <a:lnTo>
                    <a:pt x="1004785" y="2224151"/>
                  </a:lnTo>
                  <a:lnTo>
                    <a:pt x="1028357" y="2224113"/>
                  </a:lnTo>
                  <a:lnTo>
                    <a:pt x="1028357" y="2201875"/>
                  </a:lnTo>
                  <a:lnTo>
                    <a:pt x="1025499" y="2200427"/>
                  </a:lnTo>
                  <a:lnTo>
                    <a:pt x="988745" y="2202942"/>
                  </a:lnTo>
                  <a:lnTo>
                    <a:pt x="956373" y="2227834"/>
                  </a:lnTo>
                  <a:lnTo>
                    <a:pt x="948664" y="2239645"/>
                  </a:lnTo>
                  <a:lnTo>
                    <a:pt x="948664" y="2371674"/>
                  </a:lnTo>
                  <a:lnTo>
                    <a:pt x="943940" y="2367826"/>
                  </a:lnTo>
                  <a:lnTo>
                    <a:pt x="941857" y="2358580"/>
                  </a:lnTo>
                  <a:lnTo>
                    <a:pt x="940587" y="2347391"/>
                  </a:lnTo>
                  <a:lnTo>
                    <a:pt x="938352" y="2337727"/>
                  </a:lnTo>
                  <a:lnTo>
                    <a:pt x="942251" y="2342413"/>
                  </a:lnTo>
                  <a:lnTo>
                    <a:pt x="944067" y="2351938"/>
                  </a:lnTo>
                  <a:lnTo>
                    <a:pt x="945603" y="2362847"/>
                  </a:lnTo>
                  <a:lnTo>
                    <a:pt x="948664" y="2371674"/>
                  </a:lnTo>
                  <a:lnTo>
                    <a:pt x="948664" y="2239645"/>
                  </a:lnTo>
                  <a:lnTo>
                    <a:pt x="930998" y="2266683"/>
                  </a:lnTo>
                  <a:lnTo>
                    <a:pt x="915263" y="2311057"/>
                  </a:lnTo>
                  <a:lnTo>
                    <a:pt x="911783" y="2352510"/>
                  </a:lnTo>
                  <a:lnTo>
                    <a:pt x="918489" y="2375725"/>
                  </a:lnTo>
                  <a:lnTo>
                    <a:pt x="943508" y="2428252"/>
                  </a:lnTo>
                  <a:lnTo>
                    <a:pt x="1002360" y="2466200"/>
                  </a:lnTo>
                  <a:lnTo>
                    <a:pt x="1050086" y="2466822"/>
                  </a:lnTo>
                  <a:lnTo>
                    <a:pt x="1091742" y="2449728"/>
                  </a:lnTo>
                  <a:lnTo>
                    <a:pt x="1104646" y="2435529"/>
                  </a:lnTo>
                  <a:lnTo>
                    <a:pt x="1114475" y="2424722"/>
                  </a:lnTo>
                  <a:lnTo>
                    <a:pt x="1118298" y="2420518"/>
                  </a:lnTo>
                  <a:lnTo>
                    <a:pt x="1118514" y="2420289"/>
                  </a:lnTo>
                  <a:lnTo>
                    <a:pt x="1119847" y="2418816"/>
                  </a:lnTo>
                  <a:lnTo>
                    <a:pt x="1127442" y="2400249"/>
                  </a:lnTo>
                  <a:lnTo>
                    <a:pt x="1129614" y="2383383"/>
                  </a:lnTo>
                  <a:lnTo>
                    <a:pt x="1129639" y="2383205"/>
                  </a:lnTo>
                  <a:close/>
                </a:path>
              </a:pathLst>
            </a:custGeom>
            <a:solidFill>
              <a:srgbClr val="1111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077917" y="5818730"/>
            <a:ext cx="1011301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spc="100" dirty="0">
                <a:solidFill>
                  <a:srgbClr val="6A5FA9"/>
                </a:solidFill>
                <a:latin typeface="Trebuchet MS"/>
                <a:cs typeface="Trebuchet MS"/>
              </a:rPr>
              <a:t>SESSION</a:t>
            </a:r>
            <a:r>
              <a:rPr sz="4200" spc="5" dirty="0">
                <a:solidFill>
                  <a:srgbClr val="6A5FA9"/>
                </a:solidFill>
                <a:latin typeface="Trebuchet MS"/>
                <a:cs typeface="Trebuchet MS"/>
              </a:rPr>
              <a:t> </a:t>
            </a:r>
            <a:r>
              <a:rPr sz="4200" spc="-130" dirty="0">
                <a:solidFill>
                  <a:srgbClr val="6A5FA9"/>
                </a:solidFill>
                <a:latin typeface="Trebuchet MS"/>
                <a:cs typeface="Trebuchet MS"/>
              </a:rPr>
              <a:t>8:</a:t>
            </a:r>
            <a:r>
              <a:rPr sz="4200" spc="5" dirty="0">
                <a:solidFill>
                  <a:srgbClr val="6A5FA9"/>
                </a:solidFill>
                <a:latin typeface="Trebuchet MS"/>
                <a:cs typeface="Trebuchet MS"/>
              </a:rPr>
              <a:t> </a:t>
            </a:r>
            <a:r>
              <a:rPr sz="4200" spc="415" dirty="0">
                <a:solidFill>
                  <a:srgbClr val="6A5FA9"/>
                </a:solidFill>
                <a:latin typeface="Trebuchet MS"/>
                <a:cs typeface="Trebuchet MS"/>
              </a:rPr>
              <a:t>Reporting</a:t>
            </a:r>
            <a:r>
              <a:rPr sz="4200" spc="5" dirty="0">
                <a:solidFill>
                  <a:srgbClr val="6A5FA9"/>
                </a:solidFill>
                <a:latin typeface="Trebuchet MS"/>
                <a:cs typeface="Trebuchet MS"/>
              </a:rPr>
              <a:t> </a:t>
            </a:r>
            <a:r>
              <a:rPr sz="4200" spc="380" dirty="0">
                <a:solidFill>
                  <a:srgbClr val="6A5FA9"/>
                </a:solidFill>
                <a:latin typeface="Trebuchet MS"/>
                <a:cs typeface="Trebuchet MS"/>
              </a:rPr>
              <a:t>what</a:t>
            </a:r>
            <a:r>
              <a:rPr sz="4200" spc="5" dirty="0">
                <a:solidFill>
                  <a:srgbClr val="6A5FA9"/>
                </a:solidFill>
                <a:latin typeface="Trebuchet MS"/>
                <a:cs typeface="Trebuchet MS"/>
              </a:rPr>
              <a:t> </a:t>
            </a:r>
            <a:r>
              <a:rPr sz="4200" spc="330" dirty="0">
                <a:solidFill>
                  <a:srgbClr val="6A5FA9"/>
                </a:solidFill>
                <a:latin typeface="Trebuchet MS"/>
                <a:cs typeface="Trebuchet MS"/>
              </a:rPr>
              <a:t>was</a:t>
            </a:r>
            <a:r>
              <a:rPr sz="4200" spc="10" dirty="0">
                <a:solidFill>
                  <a:srgbClr val="6A5FA9"/>
                </a:solidFill>
                <a:latin typeface="Trebuchet MS"/>
                <a:cs typeface="Trebuchet MS"/>
              </a:rPr>
              <a:t> </a:t>
            </a:r>
            <a:r>
              <a:rPr sz="4200" spc="455" dirty="0">
                <a:solidFill>
                  <a:srgbClr val="6A5FA9"/>
                </a:solidFill>
                <a:latin typeface="Trebuchet MS"/>
                <a:cs typeface="Trebuchet MS"/>
              </a:rPr>
              <a:t>found</a:t>
            </a:r>
            <a:endParaRPr sz="4200">
              <a:latin typeface="Trebuchet MS"/>
              <a:cs typeface="Trebuchet MS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2126430" y="0"/>
            <a:ext cx="6162040" cy="2365375"/>
            <a:chOff x="12126430" y="0"/>
            <a:chExt cx="6162040" cy="2365375"/>
          </a:xfrm>
        </p:grpSpPr>
        <p:sp>
          <p:nvSpPr>
            <p:cNvPr id="13" name="object 13"/>
            <p:cNvSpPr/>
            <p:nvPr/>
          </p:nvSpPr>
          <p:spPr>
            <a:xfrm>
              <a:off x="12126430" y="0"/>
              <a:ext cx="2607310" cy="1504950"/>
            </a:xfrm>
            <a:custGeom>
              <a:avLst/>
              <a:gdLst/>
              <a:ahLst/>
              <a:cxnLst/>
              <a:rect l="l" t="t" r="r" b="b"/>
              <a:pathLst>
                <a:path w="2607309" h="1504950">
                  <a:moveTo>
                    <a:pt x="2607082" y="0"/>
                  </a:moveTo>
                  <a:lnTo>
                    <a:pt x="723322" y="0"/>
                  </a:lnTo>
                  <a:lnTo>
                    <a:pt x="722550" y="383"/>
                  </a:lnTo>
                  <a:lnTo>
                    <a:pt x="681247" y="19550"/>
                  </a:lnTo>
                  <a:lnTo>
                    <a:pt x="639343" y="37614"/>
                  </a:lnTo>
                  <a:lnTo>
                    <a:pt x="596857" y="54558"/>
                  </a:lnTo>
                  <a:lnTo>
                    <a:pt x="553807" y="70362"/>
                  </a:lnTo>
                  <a:lnTo>
                    <a:pt x="510212" y="85009"/>
                  </a:lnTo>
                  <a:lnTo>
                    <a:pt x="466091" y="98480"/>
                  </a:lnTo>
                  <a:lnTo>
                    <a:pt x="421461" y="110755"/>
                  </a:lnTo>
                  <a:lnTo>
                    <a:pt x="376342" y="121818"/>
                  </a:lnTo>
                  <a:lnTo>
                    <a:pt x="330752" y="131648"/>
                  </a:lnTo>
                  <a:lnTo>
                    <a:pt x="284710" y="140228"/>
                  </a:lnTo>
                  <a:lnTo>
                    <a:pt x="238234" y="147539"/>
                  </a:lnTo>
                  <a:lnTo>
                    <a:pt x="191343" y="153563"/>
                  </a:lnTo>
                  <a:lnTo>
                    <a:pt x="144055" y="158280"/>
                  </a:lnTo>
                  <a:lnTo>
                    <a:pt x="96389" y="161672"/>
                  </a:lnTo>
                  <a:lnTo>
                    <a:pt x="48363" y="163721"/>
                  </a:lnTo>
                  <a:lnTo>
                    <a:pt x="0" y="164408"/>
                  </a:lnTo>
                  <a:lnTo>
                    <a:pt x="0" y="1504695"/>
                  </a:lnTo>
                  <a:lnTo>
                    <a:pt x="48324" y="1504322"/>
                  </a:lnTo>
                  <a:lnTo>
                    <a:pt x="96468" y="1503186"/>
                  </a:lnTo>
                  <a:lnTo>
                    <a:pt x="144422" y="1501299"/>
                  </a:lnTo>
                  <a:lnTo>
                    <a:pt x="192182" y="1498666"/>
                  </a:lnTo>
                  <a:lnTo>
                    <a:pt x="239740" y="1495294"/>
                  </a:lnTo>
                  <a:lnTo>
                    <a:pt x="287092" y="1491189"/>
                  </a:lnTo>
                  <a:lnTo>
                    <a:pt x="334233" y="1486355"/>
                  </a:lnTo>
                  <a:lnTo>
                    <a:pt x="381155" y="1480799"/>
                  </a:lnTo>
                  <a:lnTo>
                    <a:pt x="427854" y="1474526"/>
                  </a:lnTo>
                  <a:lnTo>
                    <a:pt x="474324" y="1467542"/>
                  </a:lnTo>
                  <a:lnTo>
                    <a:pt x="520560" y="1459852"/>
                  </a:lnTo>
                  <a:lnTo>
                    <a:pt x="566555" y="1451463"/>
                  </a:lnTo>
                  <a:lnTo>
                    <a:pt x="612304" y="1442380"/>
                  </a:lnTo>
                  <a:lnTo>
                    <a:pt x="657801" y="1432608"/>
                  </a:lnTo>
                  <a:lnTo>
                    <a:pt x="703040" y="1422154"/>
                  </a:lnTo>
                  <a:lnTo>
                    <a:pt x="748017" y="1411022"/>
                  </a:lnTo>
                  <a:lnTo>
                    <a:pt x="792725" y="1399219"/>
                  </a:lnTo>
                  <a:lnTo>
                    <a:pt x="837158" y="1386751"/>
                  </a:lnTo>
                  <a:lnTo>
                    <a:pt x="881312" y="1373622"/>
                  </a:lnTo>
                  <a:lnTo>
                    <a:pt x="925180" y="1359839"/>
                  </a:lnTo>
                  <a:lnTo>
                    <a:pt x="968756" y="1345408"/>
                  </a:lnTo>
                  <a:lnTo>
                    <a:pt x="1012035" y="1330333"/>
                  </a:lnTo>
                  <a:lnTo>
                    <a:pt x="1055011" y="1314621"/>
                  </a:lnTo>
                  <a:lnTo>
                    <a:pt x="1097679" y="1298277"/>
                  </a:lnTo>
                  <a:lnTo>
                    <a:pt x="1140033" y="1281307"/>
                  </a:lnTo>
                  <a:lnTo>
                    <a:pt x="1182067" y="1263717"/>
                  </a:lnTo>
                  <a:lnTo>
                    <a:pt x="1223775" y="1245512"/>
                  </a:lnTo>
                  <a:lnTo>
                    <a:pt x="1265153" y="1226699"/>
                  </a:lnTo>
                  <a:lnTo>
                    <a:pt x="1306193" y="1207281"/>
                  </a:lnTo>
                  <a:lnTo>
                    <a:pt x="1346891" y="1187267"/>
                  </a:lnTo>
                  <a:lnTo>
                    <a:pt x="1387241" y="1166660"/>
                  </a:lnTo>
                  <a:lnTo>
                    <a:pt x="1427237" y="1145467"/>
                  </a:lnTo>
                  <a:lnTo>
                    <a:pt x="1466874" y="1123693"/>
                  </a:lnTo>
                  <a:lnTo>
                    <a:pt x="1506146" y="1101344"/>
                  </a:lnTo>
                  <a:lnTo>
                    <a:pt x="1545046" y="1078426"/>
                  </a:lnTo>
                  <a:lnTo>
                    <a:pt x="1583570" y="1054944"/>
                  </a:lnTo>
                  <a:lnTo>
                    <a:pt x="1621712" y="1030905"/>
                  </a:lnTo>
                  <a:lnTo>
                    <a:pt x="1659467" y="1006313"/>
                  </a:lnTo>
                  <a:lnTo>
                    <a:pt x="1696827" y="981174"/>
                  </a:lnTo>
                  <a:lnTo>
                    <a:pt x="1733789" y="955494"/>
                  </a:lnTo>
                  <a:lnTo>
                    <a:pt x="1770345" y="929280"/>
                  </a:lnTo>
                  <a:lnTo>
                    <a:pt x="1806491" y="902535"/>
                  </a:lnTo>
                  <a:lnTo>
                    <a:pt x="1842221" y="875267"/>
                  </a:lnTo>
                  <a:lnTo>
                    <a:pt x="1877529" y="847480"/>
                  </a:lnTo>
                  <a:lnTo>
                    <a:pt x="1912410" y="819181"/>
                  </a:lnTo>
                  <a:lnTo>
                    <a:pt x="1946857" y="790374"/>
                  </a:lnTo>
                  <a:lnTo>
                    <a:pt x="1980865" y="761067"/>
                  </a:lnTo>
                  <a:lnTo>
                    <a:pt x="2014429" y="731264"/>
                  </a:lnTo>
                  <a:lnTo>
                    <a:pt x="2047543" y="700971"/>
                  </a:lnTo>
                  <a:lnTo>
                    <a:pt x="2080201" y="670194"/>
                  </a:lnTo>
                  <a:lnTo>
                    <a:pt x="2112397" y="638938"/>
                  </a:lnTo>
                  <a:lnTo>
                    <a:pt x="2144126" y="607209"/>
                  </a:lnTo>
                  <a:lnTo>
                    <a:pt x="2175382" y="575013"/>
                  </a:lnTo>
                  <a:lnTo>
                    <a:pt x="2206159" y="542355"/>
                  </a:lnTo>
                  <a:lnTo>
                    <a:pt x="2236452" y="509242"/>
                  </a:lnTo>
                  <a:lnTo>
                    <a:pt x="2266256" y="475678"/>
                  </a:lnTo>
                  <a:lnTo>
                    <a:pt x="2295563" y="441670"/>
                  </a:lnTo>
                  <a:lnTo>
                    <a:pt x="2324370" y="407223"/>
                  </a:lnTo>
                  <a:lnTo>
                    <a:pt x="2352669" y="372343"/>
                  </a:lnTo>
                  <a:lnTo>
                    <a:pt x="2380456" y="337035"/>
                  </a:lnTo>
                  <a:lnTo>
                    <a:pt x="2407725" y="301305"/>
                  </a:lnTo>
                  <a:lnTo>
                    <a:pt x="2434469" y="265159"/>
                  </a:lnTo>
                  <a:lnTo>
                    <a:pt x="2460684" y="228603"/>
                  </a:lnTo>
                  <a:lnTo>
                    <a:pt x="2486364" y="191642"/>
                  </a:lnTo>
                  <a:lnTo>
                    <a:pt x="2511503" y="154281"/>
                  </a:lnTo>
                  <a:lnTo>
                    <a:pt x="2536095" y="116527"/>
                  </a:lnTo>
                  <a:lnTo>
                    <a:pt x="2560135" y="78385"/>
                  </a:lnTo>
                  <a:lnTo>
                    <a:pt x="2583617" y="39861"/>
                  </a:lnTo>
                  <a:lnTo>
                    <a:pt x="2606535" y="961"/>
                  </a:lnTo>
                  <a:lnTo>
                    <a:pt x="2607082" y="0"/>
                  </a:lnTo>
                  <a:close/>
                </a:path>
              </a:pathLst>
            </a:custGeom>
            <a:solidFill>
              <a:srgbClr val="6D2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4670776" y="0"/>
              <a:ext cx="3617595" cy="2365375"/>
            </a:xfrm>
            <a:custGeom>
              <a:avLst/>
              <a:gdLst/>
              <a:ahLst/>
              <a:cxnLst/>
              <a:rect l="l" t="t" r="r" b="b"/>
              <a:pathLst>
                <a:path w="3617594" h="2365375">
                  <a:moveTo>
                    <a:pt x="2501682" y="0"/>
                  </a:moveTo>
                  <a:lnTo>
                    <a:pt x="1095465" y="0"/>
                  </a:lnTo>
                  <a:lnTo>
                    <a:pt x="1056046" y="16191"/>
                  </a:lnTo>
                  <a:lnTo>
                    <a:pt x="1014976" y="34200"/>
                  </a:lnTo>
                  <a:lnTo>
                    <a:pt x="974348" y="53164"/>
                  </a:lnTo>
                  <a:lnTo>
                    <a:pt x="934181" y="73075"/>
                  </a:lnTo>
                  <a:lnTo>
                    <a:pt x="894493" y="93923"/>
                  </a:lnTo>
                  <a:lnTo>
                    <a:pt x="855302" y="115700"/>
                  </a:lnTo>
                  <a:lnTo>
                    <a:pt x="816626" y="138396"/>
                  </a:lnTo>
                  <a:lnTo>
                    <a:pt x="778483" y="162003"/>
                  </a:lnTo>
                  <a:lnTo>
                    <a:pt x="740890" y="186512"/>
                  </a:lnTo>
                  <a:lnTo>
                    <a:pt x="703867" y="211914"/>
                  </a:lnTo>
                  <a:lnTo>
                    <a:pt x="667431" y="238200"/>
                  </a:lnTo>
                  <a:lnTo>
                    <a:pt x="631600" y="265361"/>
                  </a:lnTo>
                  <a:lnTo>
                    <a:pt x="596392" y="293388"/>
                  </a:lnTo>
                  <a:lnTo>
                    <a:pt x="561824" y="322272"/>
                  </a:lnTo>
                  <a:lnTo>
                    <a:pt x="527916" y="352004"/>
                  </a:lnTo>
                  <a:lnTo>
                    <a:pt x="494685" y="382576"/>
                  </a:lnTo>
                  <a:lnTo>
                    <a:pt x="462149" y="413978"/>
                  </a:lnTo>
                  <a:lnTo>
                    <a:pt x="430327" y="446202"/>
                  </a:lnTo>
                  <a:lnTo>
                    <a:pt x="399235" y="479238"/>
                  </a:lnTo>
                  <a:lnTo>
                    <a:pt x="368893" y="513077"/>
                  </a:lnTo>
                  <a:lnTo>
                    <a:pt x="339317" y="547711"/>
                  </a:lnTo>
                  <a:lnTo>
                    <a:pt x="310527" y="583131"/>
                  </a:lnTo>
                  <a:lnTo>
                    <a:pt x="282540" y="619328"/>
                  </a:lnTo>
                  <a:lnTo>
                    <a:pt x="255374" y="656292"/>
                  </a:lnTo>
                  <a:lnTo>
                    <a:pt x="229048" y="694016"/>
                  </a:lnTo>
                  <a:lnTo>
                    <a:pt x="203579" y="732489"/>
                  </a:lnTo>
                  <a:lnTo>
                    <a:pt x="178984" y="771704"/>
                  </a:lnTo>
                  <a:lnTo>
                    <a:pt x="155284" y="811651"/>
                  </a:lnTo>
                  <a:lnTo>
                    <a:pt x="132494" y="852321"/>
                  </a:lnTo>
                  <a:lnTo>
                    <a:pt x="110634" y="893705"/>
                  </a:lnTo>
                  <a:lnTo>
                    <a:pt x="89721" y="935794"/>
                  </a:lnTo>
                  <a:lnTo>
                    <a:pt x="69774" y="978580"/>
                  </a:lnTo>
                  <a:lnTo>
                    <a:pt x="50810" y="1022054"/>
                  </a:lnTo>
                  <a:lnTo>
                    <a:pt x="32847" y="1066206"/>
                  </a:lnTo>
                  <a:lnTo>
                    <a:pt x="15904" y="1111027"/>
                  </a:lnTo>
                  <a:lnTo>
                    <a:pt x="0" y="1156504"/>
                  </a:lnTo>
                  <a:lnTo>
                    <a:pt x="3599762" y="2365193"/>
                  </a:lnTo>
                  <a:lnTo>
                    <a:pt x="3614529" y="2319329"/>
                  </a:lnTo>
                  <a:lnTo>
                    <a:pt x="3617223" y="2310188"/>
                  </a:lnTo>
                  <a:lnTo>
                    <a:pt x="3617223" y="1212347"/>
                  </a:lnTo>
                  <a:lnTo>
                    <a:pt x="3595530" y="1145007"/>
                  </a:lnTo>
                  <a:lnTo>
                    <a:pt x="3580415" y="1102801"/>
                  </a:lnTo>
                  <a:lnTo>
                    <a:pt x="3564317" y="1060982"/>
                  </a:lnTo>
                  <a:lnTo>
                    <a:pt x="3547245" y="1019567"/>
                  </a:lnTo>
                  <a:lnTo>
                    <a:pt x="3529208" y="978574"/>
                  </a:lnTo>
                  <a:lnTo>
                    <a:pt x="3510215" y="938023"/>
                  </a:lnTo>
                  <a:lnTo>
                    <a:pt x="3490274" y="897930"/>
                  </a:lnTo>
                  <a:lnTo>
                    <a:pt x="3469394" y="858313"/>
                  </a:lnTo>
                  <a:lnTo>
                    <a:pt x="3447584" y="819191"/>
                  </a:lnTo>
                  <a:lnTo>
                    <a:pt x="3424853" y="780581"/>
                  </a:lnTo>
                  <a:lnTo>
                    <a:pt x="3401210" y="742502"/>
                  </a:lnTo>
                  <a:lnTo>
                    <a:pt x="3376663" y="704971"/>
                  </a:lnTo>
                  <a:lnTo>
                    <a:pt x="3351222" y="668006"/>
                  </a:lnTo>
                  <a:lnTo>
                    <a:pt x="3324896" y="631626"/>
                  </a:lnTo>
                  <a:lnTo>
                    <a:pt x="3297692" y="595847"/>
                  </a:lnTo>
                  <a:lnTo>
                    <a:pt x="3269621" y="560689"/>
                  </a:lnTo>
                  <a:lnTo>
                    <a:pt x="3240690" y="526169"/>
                  </a:lnTo>
                  <a:lnTo>
                    <a:pt x="3210909" y="492304"/>
                  </a:lnTo>
                  <a:lnTo>
                    <a:pt x="3180286" y="459114"/>
                  </a:lnTo>
                  <a:lnTo>
                    <a:pt x="3148831" y="426615"/>
                  </a:lnTo>
                  <a:lnTo>
                    <a:pt x="3116552" y="394827"/>
                  </a:lnTo>
                  <a:lnTo>
                    <a:pt x="3083458" y="363766"/>
                  </a:lnTo>
                  <a:lnTo>
                    <a:pt x="3049558" y="333451"/>
                  </a:lnTo>
                  <a:lnTo>
                    <a:pt x="3014861" y="303899"/>
                  </a:lnTo>
                  <a:lnTo>
                    <a:pt x="2979375" y="275130"/>
                  </a:lnTo>
                  <a:lnTo>
                    <a:pt x="2943110" y="247159"/>
                  </a:lnTo>
                  <a:lnTo>
                    <a:pt x="2906074" y="220007"/>
                  </a:lnTo>
                  <a:lnTo>
                    <a:pt x="2868276" y="193690"/>
                  </a:lnTo>
                  <a:lnTo>
                    <a:pt x="2829725" y="168226"/>
                  </a:lnTo>
                  <a:lnTo>
                    <a:pt x="2790430" y="143633"/>
                  </a:lnTo>
                  <a:lnTo>
                    <a:pt x="2750399" y="119930"/>
                  </a:lnTo>
                  <a:lnTo>
                    <a:pt x="2709642" y="97134"/>
                  </a:lnTo>
                  <a:lnTo>
                    <a:pt x="2668167" y="75264"/>
                  </a:lnTo>
                  <a:lnTo>
                    <a:pt x="2625984" y="54336"/>
                  </a:lnTo>
                  <a:lnTo>
                    <a:pt x="2583100" y="34370"/>
                  </a:lnTo>
                  <a:lnTo>
                    <a:pt x="2539525" y="15383"/>
                  </a:lnTo>
                  <a:lnTo>
                    <a:pt x="2501682" y="0"/>
                  </a:lnTo>
                  <a:close/>
                </a:path>
              </a:pathLst>
            </a:custGeom>
            <a:solidFill>
              <a:srgbClr val="CC00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6384296" y="1054467"/>
              <a:ext cx="781050" cy="1171575"/>
            </a:xfrm>
            <a:custGeom>
              <a:avLst/>
              <a:gdLst/>
              <a:ahLst/>
              <a:cxnLst/>
              <a:rect l="l" t="t" r="r" b="b"/>
              <a:pathLst>
                <a:path w="781050" h="1171575">
                  <a:moveTo>
                    <a:pt x="130175" y="0"/>
                  </a:moveTo>
                  <a:lnTo>
                    <a:pt x="0" y="0"/>
                  </a:lnTo>
                  <a:lnTo>
                    <a:pt x="0" y="1171575"/>
                  </a:lnTo>
                  <a:lnTo>
                    <a:pt x="130175" y="1171575"/>
                  </a:lnTo>
                  <a:lnTo>
                    <a:pt x="130175" y="0"/>
                  </a:lnTo>
                  <a:close/>
                </a:path>
                <a:path w="781050" h="1171575">
                  <a:moveTo>
                    <a:pt x="455612" y="0"/>
                  </a:moveTo>
                  <a:lnTo>
                    <a:pt x="325437" y="0"/>
                  </a:lnTo>
                  <a:lnTo>
                    <a:pt x="325437" y="1171575"/>
                  </a:lnTo>
                  <a:lnTo>
                    <a:pt x="455612" y="1171575"/>
                  </a:lnTo>
                  <a:lnTo>
                    <a:pt x="455612" y="0"/>
                  </a:lnTo>
                  <a:close/>
                </a:path>
                <a:path w="781050" h="1171575">
                  <a:moveTo>
                    <a:pt x="781050" y="0"/>
                  </a:moveTo>
                  <a:lnTo>
                    <a:pt x="650875" y="0"/>
                  </a:lnTo>
                  <a:lnTo>
                    <a:pt x="650875" y="1171575"/>
                  </a:lnTo>
                  <a:lnTo>
                    <a:pt x="781050" y="1171575"/>
                  </a:lnTo>
                  <a:lnTo>
                    <a:pt x="781050" y="0"/>
                  </a:lnTo>
                  <a:close/>
                </a:path>
              </a:pathLst>
            </a:custGeom>
            <a:solidFill>
              <a:srgbClr val="F5F5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0" y="0"/>
            <a:ext cx="3605529" cy="1979930"/>
            <a:chOff x="0" y="0"/>
            <a:chExt cx="3605529" cy="1979930"/>
          </a:xfrm>
        </p:grpSpPr>
        <p:sp>
          <p:nvSpPr>
            <p:cNvPr id="17" name="object 17"/>
            <p:cNvSpPr/>
            <p:nvPr/>
          </p:nvSpPr>
          <p:spPr>
            <a:xfrm>
              <a:off x="0" y="0"/>
              <a:ext cx="2581275" cy="1656080"/>
            </a:xfrm>
            <a:custGeom>
              <a:avLst/>
              <a:gdLst/>
              <a:ahLst/>
              <a:cxnLst/>
              <a:rect l="l" t="t" r="r" b="b"/>
              <a:pathLst>
                <a:path w="2581275" h="1656080">
                  <a:moveTo>
                    <a:pt x="0" y="313999"/>
                  </a:moveTo>
                  <a:lnTo>
                    <a:pt x="0" y="1562965"/>
                  </a:lnTo>
                  <a:lnTo>
                    <a:pt x="5030" y="1564608"/>
                  </a:lnTo>
                  <a:lnTo>
                    <a:pt x="48894" y="1577828"/>
                  </a:lnTo>
                  <a:lnTo>
                    <a:pt x="93168" y="1590063"/>
                  </a:lnTo>
                  <a:lnTo>
                    <a:pt x="137838" y="1601302"/>
                  </a:lnTo>
                  <a:lnTo>
                    <a:pt x="182892" y="1611530"/>
                  </a:lnTo>
                  <a:lnTo>
                    <a:pt x="228317" y="1620735"/>
                  </a:lnTo>
                  <a:lnTo>
                    <a:pt x="274100" y="1628905"/>
                  </a:lnTo>
                  <a:lnTo>
                    <a:pt x="320229" y="1636027"/>
                  </a:lnTo>
                  <a:lnTo>
                    <a:pt x="366690" y="1642088"/>
                  </a:lnTo>
                  <a:lnTo>
                    <a:pt x="413471" y="1647076"/>
                  </a:lnTo>
                  <a:lnTo>
                    <a:pt x="460559" y="1650977"/>
                  </a:lnTo>
                  <a:lnTo>
                    <a:pt x="507941" y="1653780"/>
                  </a:lnTo>
                  <a:lnTo>
                    <a:pt x="555605" y="1655471"/>
                  </a:lnTo>
                  <a:lnTo>
                    <a:pt x="603538" y="1656037"/>
                  </a:lnTo>
                  <a:lnTo>
                    <a:pt x="651599" y="1655471"/>
                  </a:lnTo>
                  <a:lnTo>
                    <a:pt x="699388" y="1653780"/>
                  </a:lnTo>
                  <a:lnTo>
                    <a:pt x="746891" y="1650977"/>
                  </a:lnTo>
                  <a:lnTo>
                    <a:pt x="794096" y="1647076"/>
                  </a:lnTo>
                  <a:lnTo>
                    <a:pt x="840990" y="1642088"/>
                  </a:lnTo>
                  <a:lnTo>
                    <a:pt x="887561" y="1636027"/>
                  </a:lnTo>
                  <a:lnTo>
                    <a:pt x="933795" y="1628905"/>
                  </a:lnTo>
                  <a:lnTo>
                    <a:pt x="979680" y="1620735"/>
                  </a:lnTo>
                  <a:lnTo>
                    <a:pt x="1025203" y="1611530"/>
                  </a:lnTo>
                  <a:lnTo>
                    <a:pt x="1070352" y="1601302"/>
                  </a:lnTo>
                  <a:lnTo>
                    <a:pt x="1115113" y="1590063"/>
                  </a:lnTo>
                  <a:lnTo>
                    <a:pt x="1159473" y="1577828"/>
                  </a:lnTo>
                  <a:lnTo>
                    <a:pt x="1203421" y="1564608"/>
                  </a:lnTo>
                  <a:lnTo>
                    <a:pt x="1246943" y="1550417"/>
                  </a:lnTo>
                  <a:lnTo>
                    <a:pt x="1290026" y="1535266"/>
                  </a:lnTo>
                  <a:lnTo>
                    <a:pt x="1332658" y="1519169"/>
                  </a:lnTo>
                  <a:lnTo>
                    <a:pt x="1374826" y="1502138"/>
                  </a:lnTo>
                  <a:lnTo>
                    <a:pt x="1416517" y="1484186"/>
                  </a:lnTo>
                  <a:lnTo>
                    <a:pt x="1457718" y="1465326"/>
                  </a:lnTo>
                  <a:lnTo>
                    <a:pt x="1498417" y="1445571"/>
                  </a:lnTo>
                  <a:lnTo>
                    <a:pt x="1538601" y="1424932"/>
                  </a:lnTo>
                  <a:lnTo>
                    <a:pt x="1578256" y="1403424"/>
                  </a:lnTo>
                  <a:lnTo>
                    <a:pt x="1617371" y="1381058"/>
                  </a:lnTo>
                  <a:lnTo>
                    <a:pt x="1655933" y="1357848"/>
                  </a:lnTo>
                  <a:lnTo>
                    <a:pt x="1693928" y="1333805"/>
                  </a:lnTo>
                  <a:lnTo>
                    <a:pt x="1731344" y="1308944"/>
                  </a:lnTo>
                  <a:lnTo>
                    <a:pt x="1768169" y="1283276"/>
                  </a:lnTo>
                  <a:lnTo>
                    <a:pt x="1804389" y="1256814"/>
                  </a:lnTo>
                  <a:lnTo>
                    <a:pt x="1839991" y="1229570"/>
                  </a:lnTo>
                  <a:lnTo>
                    <a:pt x="1874964" y="1201559"/>
                  </a:lnTo>
                  <a:lnTo>
                    <a:pt x="1909293" y="1172792"/>
                  </a:lnTo>
                  <a:lnTo>
                    <a:pt x="1942967" y="1143282"/>
                  </a:lnTo>
                  <a:lnTo>
                    <a:pt x="1975972" y="1113042"/>
                  </a:lnTo>
                  <a:lnTo>
                    <a:pt x="2008297" y="1082084"/>
                  </a:lnTo>
                  <a:lnTo>
                    <a:pt x="2039927" y="1050421"/>
                  </a:lnTo>
                  <a:lnTo>
                    <a:pt x="2070851" y="1018066"/>
                  </a:lnTo>
                  <a:lnTo>
                    <a:pt x="2101055" y="985032"/>
                  </a:lnTo>
                  <a:lnTo>
                    <a:pt x="2130527" y="951331"/>
                  </a:lnTo>
                  <a:lnTo>
                    <a:pt x="2159254" y="916977"/>
                  </a:lnTo>
                  <a:lnTo>
                    <a:pt x="2187223" y="881981"/>
                  </a:lnTo>
                  <a:lnTo>
                    <a:pt x="2214421" y="846356"/>
                  </a:lnTo>
                  <a:lnTo>
                    <a:pt x="2240836" y="810116"/>
                  </a:lnTo>
                  <a:lnTo>
                    <a:pt x="2266455" y="773272"/>
                  </a:lnTo>
                  <a:lnTo>
                    <a:pt x="2291265" y="735839"/>
                  </a:lnTo>
                  <a:lnTo>
                    <a:pt x="2315254" y="697827"/>
                  </a:lnTo>
                  <a:lnTo>
                    <a:pt x="2338408" y="659251"/>
                  </a:lnTo>
                  <a:lnTo>
                    <a:pt x="2360715" y="620122"/>
                  </a:lnTo>
                  <a:lnTo>
                    <a:pt x="2382161" y="580454"/>
                  </a:lnTo>
                  <a:lnTo>
                    <a:pt x="2398981" y="547594"/>
                  </a:lnTo>
                  <a:lnTo>
                    <a:pt x="603538" y="547594"/>
                  </a:lnTo>
                  <a:lnTo>
                    <a:pt x="555832" y="546336"/>
                  </a:lnTo>
                  <a:lnTo>
                    <a:pt x="508750" y="542605"/>
                  </a:lnTo>
                  <a:lnTo>
                    <a:pt x="462355" y="536465"/>
                  </a:lnTo>
                  <a:lnTo>
                    <a:pt x="416711" y="527979"/>
                  </a:lnTo>
                  <a:lnTo>
                    <a:pt x="371881" y="517212"/>
                  </a:lnTo>
                  <a:lnTo>
                    <a:pt x="327931" y="504226"/>
                  </a:lnTo>
                  <a:lnTo>
                    <a:pt x="284922" y="489086"/>
                  </a:lnTo>
                  <a:lnTo>
                    <a:pt x="242920" y="471856"/>
                  </a:lnTo>
                  <a:lnTo>
                    <a:pt x="201987" y="452600"/>
                  </a:lnTo>
                  <a:lnTo>
                    <a:pt x="162189" y="431380"/>
                  </a:lnTo>
                  <a:lnTo>
                    <a:pt x="123587" y="408261"/>
                  </a:lnTo>
                  <a:lnTo>
                    <a:pt x="86247" y="383308"/>
                  </a:lnTo>
                  <a:lnTo>
                    <a:pt x="50232" y="356582"/>
                  </a:lnTo>
                  <a:lnTo>
                    <a:pt x="15606" y="328149"/>
                  </a:lnTo>
                  <a:lnTo>
                    <a:pt x="0" y="313999"/>
                  </a:lnTo>
                  <a:close/>
                </a:path>
                <a:path w="2581275" h="1656080">
                  <a:moveTo>
                    <a:pt x="2580677" y="0"/>
                  </a:moveTo>
                  <a:lnTo>
                    <a:pt x="1432516" y="0"/>
                  </a:lnTo>
                  <a:lnTo>
                    <a:pt x="1430085" y="5928"/>
                  </a:lnTo>
                  <a:lnTo>
                    <a:pt x="1410828" y="46860"/>
                  </a:lnTo>
                  <a:lnTo>
                    <a:pt x="1389608" y="86659"/>
                  </a:lnTo>
                  <a:lnTo>
                    <a:pt x="1366490" y="125260"/>
                  </a:lnTo>
                  <a:lnTo>
                    <a:pt x="1341536" y="162600"/>
                  </a:lnTo>
                  <a:lnTo>
                    <a:pt x="1314810" y="198615"/>
                  </a:lnTo>
                  <a:lnTo>
                    <a:pt x="1286377" y="233241"/>
                  </a:lnTo>
                  <a:lnTo>
                    <a:pt x="1256300" y="266415"/>
                  </a:lnTo>
                  <a:lnTo>
                    <a:pt x="1224643" y="298072"/>
                  </a:lnTo>
                  <a:lnTo>
                    <a:pt x="1191469" y="328149"/>
                  </a:lnTo>
                  <a:lnTo>
                    <a:pt x="1156843" y="356582"/>
                  </a:lnTo>
                  <a:lnTo>
                    <a:pt x="1120828" y="383308"/>
                  </a:lnTo>
                  <a:lnTo>
                    <a:pt x="1083488" y="408261"/>
                  </a:lnTo>
                  <a:lnTo>
                    <a:pt x="1044887" y="431380"/>
                  </a:lnTo>
                  <a:lnTo>
                    <a:pt x="1005088" y="452600"/>
                  </a:lnTo>
                  <a:lnTo>
                    <a:pt x="964156" y="471856"/>
                  </a:lnTo>
                  <a:lnTo>
                    <a:pt x="922153" y="489086"/>
                  </a:lnTo>
                  <a:lnTo>
                    <a:pt x="879145" y="504226"/>
                  </a:lnTo>
                  <a:lnTo>
                    <a:pt x="835194" y="517212"/>
                  </a:lnTo>
                  <a:lnTo>
                    <a:pt x="790365" y="527979"/>
                  </a:lnTo>
                  <a:lnTo>
                    <a:pt x="744721" y="536465"/>
                  </a:lnTo>
                  <a:lnTo>
                    <a:pt x="698326" y="542605"/>
                  </a:lnTo>
                  <a:lnTo>
                    <a:pt x="651244" y="546336"/>
                  </a:lnTo>
                  <a:lnTo>
                    <a:pt x="603538" y="547594"/>
                  </a:lnTo>
                  <a:lnTo>
                    <a:pt x="2398981" y="547594"/>
                  </a:lnTo>
                  <a:lnTo>
                    <a:pt x="2422424" y="499550"/>
                  </a:lnTo>
                  <a:lnTo>
                    <a:pt x="2441215" y="458340"/>
                  </a:lnTo>
                  <a:lnTo>
                    <a:pt x="2459094" y="416640"/>
                  </a:lnTo>
                  <a:lnTo>
                    <a:pt x="2476050" y="374465"/>
                  </a:lnTo>
                  <a:lnTo>
                    <a:pt x="2492069" y="331827"/>
                  </a:lnTo>
                  <a:lnTo>
                    <a:pt x="2507138" y="288738"/>
                  </a:lnTo>
                  <a:lnTo>
                    <a:pt x="2521246" y="245212"/>
                  </a:lnTo>
                  <a:lnTo>
                    <a:pt x="2534378" y="201260"/>
                  </a:lnTo>
                  <a:lnTo>
                    <a:pt x="2546523" y="156896"/>
                  </a:lnTo>
                  <a:lnTo>
                    <a:pt x="2557668" y="112132"/>
                  </a:lnTo>
                  <a:lnTo>
                    <a:pt x="2567799" y="66981"/>
                  </a:lnTo>
                  <a:lnTo>
                    <a:pt x="2576905" y="21456"/>
                  </a:lnTo>
                  <a:lnTo>
                    <a:pt x="2580677" y="0"/>
                  </a:lnTo>
                  <a:close/>
                </a:path>
              </a:pathLst>
            </a:custGeom>
            <a:solidFill>
              <a:srgbClr val="0099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3886" y="684453"/>
              <a:ext cx="2581275" cy="12954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3886" y="684453"/>
              <a:ext cx="1299540" cy="92735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813302" y="172469"/>
              <a:ext cx="15868650" cy="9937750"/>
            </a:xfrm>
            <a:custGeom>
              <a:avLst/>
              <a:gdLst/>
              <a:ahLst/>
              <a:cxnLst/>
              <a:rect l="l" t="t" r="r" b="b"/>
              <a:pathLst>
                <a:path w="15868650" h="9937750">
                  <a:moveTo>
                    <a:pt x="2354433" y="0"/>
                  </a:moveTo>
                  <a:lnTo>
                    <a:pt x="2285180" y="546"/>
                  </a:lnTo>
                  <a:lnTo>
                    <a:pt x="2213398" y="2434"/>
                  </a:lnTo>
                  <a:lnTo>
                    <a:pt x="2139377" y="5823"/>
                  </a:lnTo>
                  <a:lnTo>
                    <a:pt x="2063404" y="10872"/>
                  </a:lnTo>
                  <a:lnTo>
                    <a:pt x="2024775" y="14069"/>
                  </a:lnTo>
                  <a:lnTo>
                    <a:pt x="1985766" y="17740"/>
                  </a:lnTo>
                  <a:lnTo>
                    <a:pt x="1946414" y="21906"/>
                  </a:lnTo>
                  <a:lnTo>
                    <a:pt x="1906753" y="26586"/>
                  </a:lnTo>
                  <a:lnTo>
                    <a:pt x="1866820" y="31800"/>
                  </a:lnTo>
                  <a:lnTo>
                    <a:pt x="1826651" y="37568"/>
                  </a:lnTo>
                  <a:lnTo>
                    <a:pt x="1786282" y="43911"/>
                  </a:lnTo>
                  <a:lnTo>
                    <a:pt x="1745748" y="50847"/>
                  </a:lnTo>
                  <a:lnTo>
                    <a:pt x="1705087" y="58397"/>
                  </a:lnTo>
                  <a:lnTo>
                    <a:pt x="1664334" y="66580"/>
                  </a:lnTo>
                  <a:lnTo>
                    <a:pt x="1623524" y="75418"/>
                  </a:lnTo>
                  <a:lnTo>
                    <a:pt x="1582694" y="84928"/>
                  </a:lnTo>
                  <a:lnTo>
                    <a:pt x="1541881" y="95132"/>
                  </a:lnTo>
                  <a:lnTo>
                    <a:pt x="1501119" y="106049"/>
                  </a:lnTo>
                  <a:lnTo>
                    <a:pt x="1460444" y="117699"/>
                  </a:lnTo>
                  <a:lnTo>
                    <a:pt x="1419894" y="130101"/>
                  </a:lnTo>
                  <a:lnTo>
                    <a:pt x="1379504" y="143277"/>
                  </a:lnTo>
                  <a:lnTo>
                    <a:pt x="1339309" y="157245"/>
                  </a:lnTo>
                  <a:lnTo>
                    <a:pt x="1299346" y="172026"/>
                  </a:lnTo>
                  <a:lnTo>
                    <a:pt x="1259651" y="187639"/>
                  </a:lnTo>
                  <a:lnTo>
                    <a:pt x="1220259" y="204105"/>
                  </a:lnTo>
                  <a:lnTo>
                    <a:pt x="1181208" y="221442"/>
                  </a:lnTo>
                  <a:lnTo>
                    <a:pt x="1142532" y="239672"/>
                  </a:lnTo>
                  <a:lnTo>
                    <a:pt x="1104268" y="258813"/>
                  </a:lnTo>
                  <a:lnTo>
                    <a:pt x="1066452" y="278887"/>
                  </a:lnTo>
                  <a:lnTo>
                    <a:pt x="1029119" y="299912"/>
                  </a:lnTo>
                  <a:lnTo>
                    <a:pt x="992306" y="321909"/>
                  </a:lnTo>
                  <a:lnTo>
                    <a:pt x="956049" y="344897"/>
                  </a:lnTo>
                  <a:lnTo>
                    <a:pt x="920384" y="368896"/>
                  </a:lnTo>
                  <a:lnTo>
                    <a:pt x="885346" y="393927"/>
                  </a:lnTo>
                  <a:lnTo>
                    <a:pt x="850972" y="420008"/>
                  </a:lnTo>
                  <a:lnTo>
                    <a:pt x="817298" y="447161"/>
                  </a:lnTo>
                  <a:lnTo>
                    <a:pt x="784359" y="475405"/>
                  </a:lnTo>
                  <a:lnTo>
                    <a:pt x="752192" y="504759"/>
                  </a:lnTo>
                  <a:lnTo>
                    <a:pt x="720833" y="535244"/>
                  </a:lnTo>
                  <a:lnTo>
                    <a:pt x="690317" y="566879"/>
                  </a:lnTo>
                  <a:lnTo>
                    <a:pt x="660681" y="599684"/>
                  </a:lnTo>
                  <a:lnTo>
                    <a:pt x="631960" y="633680"/>
                  </a:lnTo>
                  <a:lnTo>
                    <a:pt x="604191" y="668886"/>
                  </a:lnTo>
                  <a:lnTo>
                    <a:pt x="577410" y="705322"/>
                  </a:lnTo>
                  <a:lnTo>
                    <a:pt x="551652" y="743008"/>
                  </a:lnTo>
                  <a:lnTo>
                    <a:pt x="526954" y="781963"/>
                  </a:lnTo>
                  <a:lnTo>
                    <a:pt x="503352" y="822209"/>
                  </a:lnTo>
                  <a:lnTo>
                    <a:pt x="480881" y="863763"/>
                  </a:lnTo>
                  <a:lnTo>
                    <a:pt x="459577" y="906647"/>
                  </a:lnTo>
                  <a:lnTo>
                    <a:pt x="439478" y="950881"/>
                  </a:lnTo>
                  <a:lnTo>
                    <a:pt x="420617" y="996483"/>
                  </a:lnTo>
                  <a:lnTo>
                    <a:pt x="403033" y="1043474"/>
                  </a:lnTo>
                  <a:lnTo>
                    <a:pt x="386759" y="1091875"/>
                  </a:lnTo>
                  <a:lnTo>
                    <a:pt x="371834" y="1141704"/>
                  </a:lnTo>
                  <a:lnTo>
                    <a:pt x="358291" y="1192982"/>
                  </a:lnTo>
                  <a:lnTo>
                    <a:pt x="346169" y="1245728"/>
                  </a:lnTo>
                  <a:lnTo>
                    <a:pt x="335501" y="1299963"/>
                  </a:lnTo>
                  <a:lnTo>
                    <a:pt x="326325" y="1355706"/>
                  </a:lnTo>
                  <a:lnTo>
                    <a:pt x="318677" y="1412977"/>
                  </a:lnTo>
                  <a:lnTo>
                    <a:pt x="312592" y="1471796"/>
                  </a:lnTo>
                  <a:lnTo>
                    <a:pt x="308107" y="1532183"/>
                  </a:lnTo>
                  <a:lnTo>
                    <a:pt x="303081" y="1637005"/>
                  </a:lnTo>
                  <a:lnTo>
                    <a:pt x="295955" y="1735347"/>
                  </a:lnTo>
                  <a:lnTo>
                    <a:pt x="205656" y="2798581"/>
                  </a:lnTo>
                  <a:lnTo>
                    <a:pt x="165764" y="3300576"/>
                  </a:lnTo>
                  <a:lnTo>
                    <a:pt x="137192" y="3686442"/>
                  </a:lnTo>
                  <a:lnTo>
                    <a:pt x="113055" y="4036108"/>
                  </a:lnTo>
                  <a:lnTo>
                    <a:pt x="93619" y="4338814"/>
                  </a:lnTo>
                  <a:lnTo>
                    <a:pt x="75145" y="4650173"/>
                  </a:lnTo>
                  <a:lnTo>
                    <a:pt x="61279" y="4904460"/>
                  </a:lnTo>
                  <a:lnTo>
                    <a:pt x="48403" y="5162517"/>
                  </a:lnTo>
                  <a:lnTo>
                    <a:pt x="36684" y="5423558"/>
                  </a:lnTo>
                  <a:lnTo>
                    <a:pt x="28755" y="5620826"/>
                  </a:lnTo>
                  <a:lnTo>
                    <a:pt x="21641" y="5819000"/>
                  </a:lnTo>
                  <a:lnTo>
                    <a:pt x="15412" y="6017748"/>
                  </a:lnTo>
                  <a:lnTo>
                    <a:pt x="10138" y="6216739"/>
                  </a:lnTo>
                  <a:lnTo>
                    <a:pt x="5889" y="6415642"/>
                  </a:lnTo>
                  <a:lnTo>
                    <a:pt x="2737" y="6614125"/>
                  </a:lnTo>
                  <a:lnTo>
                    <a:pt x="1278" y="6746050"/>
                  </a:lnTo>
                  <a:lnTo>
                    <a:pt x="359" y="6877543"/>
                  </a:lnTo>
                  <a:lnTo>
                    <a:pt x="0" y="7008506"/>
                  </a:lnTo>
                  <a:lnTo>
                    <a:pt x="221" y="7138840"/>
                  </a:lnTo>
                  <a:lnTo>
                    <a:pt x="1043" y="7268448"/>
                  </a:lnTo>
                  <a:lnTo>
                    <a:pt x="2488" y="7397232"/>
                  </a:lnTo>
                  <a:lnTo>
                    <a:pt x="4576" y="7525092"/>
                  </a:lnTo>
                  <a:lnTo>
                    <a:pt x="7327" y="7651931"/>
                  </a:lnTo>
                  <a:lnTo>
                    <a:pt x="9990" y="7734602"/>
                  </a:lnTo>
                  <a:lnTo>
                    <a:pt x="13861" y="7815127"/>
                  </a:lnTo>
                  <a:lnTo>
                    <a:pt x="18915" y="7893535"/>
                  </a:lnTo>
                  <a:lnTo>
                    <a:pt x="25124" y="7969855"/>
                  </a:lnTo>
                  <a:lnTo>
                    <a:pt x="32463" y="8044115"/>
                  </a:lnTo>
                  <a:lnTo>
                    <a:pt x="40907" y="8116345"/>
                  </a:lnTo>
                  <a:lnTo>
                    <a:pt x="50429" y="8186573"/>
                  </a:lnTo>
                  <a:lnTo>
                    <a:pt x="61004" y="8254828"/>
                  </a:lnTo>
                  <a:lnTo>
                    <a:pt x="72605" y="8321138"/>
                  </a:lnTo>
                  <a:lnTo>
                    <a:pt x="85206" y="8385534"/>
                  </a:lnTo>
                  <a:lnTo>
                    <a:pt x="98781" y="8448043"/>
                  </a:lnTo>
                  <a:lnTo>
                    <a:pt x="113305" y="8508694"/>
                  </a:lnTo>
                  <a:lnTo>
                    <a:pt x="128752" y="8567516"/>
                  </a:lnTo>
                  <a:lnTo>
                    <a:pt x="145095" y="8624538"/>
                  </a:lnTo>
                  <a:lnTo>
                    <a:pt x="162309" y="8679789"/>
                  </a:lnTo>
                  <a:lnTo>
                    <a:pt x="180367" y="8733297"/>
                  </a:lnTo>
                  <a:lnTo>
                    <a:pt x="199244" y="8785092"/>
                  </a:lnTo>
                  <a:lnTo>
                    <a:pt x="218914" y="8835202"/>
                  </a:lnTo>
                  <a:lnTo>
                    <a:pt x="239350" y="8883656"/>
                  </a:lnTo>
                  <a:lnTo>
                    <a:pt x="260527" y="8930482"/>
                  </a:lnTo>
                  <a:lnTo>
                    <a:pt x="282419" y="8975710"/>
                  </a:lnTo>
                  <a:lnTo>
                    <a:pt x="305000" y="9019369"/>
                  </a:lnTo>
                  <a:lnTo>
                    <a:pt x="328243" y="9061486"/>
                  </a:lnTo>
                  <a:lnTo>
                    <a:pt x="352123" y="9102092"/>
                  </a:lnTo>
                  <a:lnTo>
                    <a:pt x="376615" y="9141215"/>
                  </a:lnTo>
                  <a:lnTo>
                    <a:pt x="401691" y="9178883"/>
                  </a:lnTo>
                  <a:lnTo>
                    <a:pt x="427326" y="9215125"/>
                  </a:lnTo>
                  <a:lnTo>
                    <a:pt x="453494" y="9249971"/>
                  </a:lnTo>
                  <a:lnTo>
                    <a:pt x="480170" y="9283449"/>
                  </a:lnTo>
                  <a:lnTo>
                    <a:pt x="507326" y="9315588"/>
                  </a:lnTo>
                  <a:lnTo>
                    <a:pt x="534938" y="9346417"/>
                  </a:lnTo>
                  <a:lnTo>
                    <a:pt x="562978" y="9375964"/>
                  </a:lnTo>
                  <a:lnTo>
                    <a:pt x="591422" y="9404258"/>
                  </a:lnTo>
                  <a:lnTo>
                    <a:pt x="620243" y="9431329"/>
                  </a:lnTo>
                  <a:lnTo>
                    <a:pt x="649416" y="9457204"/>
                  </a:lnTo>
                  <a:lnTo>
                    <a:pt x="678913" y="9481914"/>
                  </a:lnTo>
                  <a:lnTo>
                    <a:pt x="738781" y="9527949"/>
                  </a:lnTo>
                  <a:lnTo>
                    <a:pt x="799638" y="9569665"/>
                  </a:lnTo>
                  <a:lnTo>
                    <a:pt x="861277" y="9607292"/>
                  </a:lnTo>
                  <a:lnTo>
                    <a:pt x="923490" y="9641061"/>
                  </a:lnTo>
                  <a:lnTo>
                    <a:pt x="986069" y="9671203"/>
                  </a:lnTo>
                  <a:lnTo>
                    <a:pt x="1048807" y="9697947"/>
                  </a:lnTo>
                  <a:lnTo>
                    <a:pt x="1111496" y="9721524"/>
                  </a:lnTo>
                  <a:lnTo>
                    <a:pt x="1173929" y="9742166"/>
                  </a:lnTo>
                  <a:lnTo>
                    <a:pt x="1235897" y="9760102"/>
                  </a:lnTo>
                  <a:lnTo>
                    <a:pt x="1297193" y="9775562"/>
                  </a:lnTo>
                  <a:lnTo>
                    <a:pt x="1357609" y="9788778"/>
                  </a:lnTo>
                  <a:lnTo>
                    <a:pt x="1416937" y="9799980"/>
                  </a:lnTo>
                  <a:lnTo>
                    <a:pt x="1474970" y="9809398"/>
                  </a:lnTo>
                  <a:lnTo>
                    <a:pt x="1531500" y="9817263"/>
                  </a:lnTo>
                  <a:lnTo>
                    <a:pt x="1586319" y="9823805"/>
                  </a:lnTo>
                  <a:lnTo>
                    <a:pt x="1639220" y="9829255"/>
                  </a:lnTo>
                  <a:lnTo>
                    <a:pt x="1689994" y="9833844"/>
                  </a:lnTo>
                  <a:lnTo>
                    <a:pt x="1847961" y="9846445"/>
                  </a:lnTo>
                  <a:lnTo>
                    <a:pt x="1914618" y="9852745"/>
                  </a:lnTo>
                  <a:lnTo>
                    <a:pt x="1974195" y="9858071"/>
                  </a:lnTo>
                  <a:lnTo>
                    <a:pt x="2038402" y="9863205"/>
                  </a:lnTo>
                  <a:lnTo>
                    <a:pt x="2107137" y="9868148"/>
                  </a:lnTo>
                  <a:lnTo>
                    <a:pt x="2218512" y="9875211"/>
                  </a:lnTo>
                  <a:lnTo>
                    <a:pt x="2339512" y="9881857"/>
                  </a:lnTo>
                  <a:lnTo>
                    <a:pt x="2469799" y="9888093"/>
                  </a:lnTo>
                  <a:lnTo>
                    <a:pt x="2609033" y="9893925"/>
                  </a:lnTo>
                  <a:lnTo>
                    <a:pt x="2808012" y="9901086"/>
                  </a:lnTo>
                  <a:lnTo>
                    <a:pt x="3021491" y="9907558"/>
                  </a:lnTo>
                  <a:lnTo>
                    <a:pt x="3307510" y="9914703"/>
                  </a:lnTo>
                  <a:lnTo>
                    <a:pt x="3613362" y="9920827"/>
                  </a:lnTo>
                  <a:lnTo>
                    <a:pt x="4004357" y="9926873"/>
                  </a:lnTo>
                  <a:lnTo>
                    <a:pt x="4418942" y="9931549"/>
                  </a:lnTo>
                  <a:lnTo>
                    <a:pt x="4928826" y="9935344"/>
                  </a:lnTo>
                  <a:lnTo>
                    <a:pt x="5540828" y="9937597"/>
                  </a:lnTo>
                  <a:lnTo>
                    <a:pt x="6177901" y="9937749"/>
                  </a:lnTo>
                  <a:lnTo>
                    <a:pt x="6916576" y="9935569"/>
                  </a:lnTo>
                  <a:lnTo>
                    <a:pt x="7753876" y="9930441"/>
                  </a:lnTo>
                  <a:lnTo>
                    <a:pt x="8680529" y="9921799"/>
                  </a:lnTo>
                  <a:lnTo>
                    <a:pt x="9596876" y="9910335"/>
                  </a:lnTo>
                  <a:lnTo>
                    <a:pt x="10486211" y="9896382"/>
                  </a:lnTo>
                  <a:lnTo>
                    <a:pt x="11331829" y="9880274"/>
                  </a:lnTo>
                  <a:lnTo>
                    <a:pt x="12048581" y="9864039"/>
                  </a:lnTo>
                  <a:lnTo>
                    <a:pt x="12640590" y="9848346"/>
                  </a:lnTo>
                  <a:lnTo>
                    <a:pt x="13116934" y="9833689"/>
                  </a:lnTo>
                  <a:lnTo>
                    <a:pt x="13489947" y="9820424"/>
                  </a:lnTo>
                  <a:lnTo>
                    <a:pt x="13773720" y="9808794"/>
                  </a:lnTo>
                  <a:lnTo>
                    <a:pt x="13982774" y="9798961"/>
                  </a:lnTo>
                  <a:lnTo>
                    <a:pt x="14165225" y="9789033"/>
                  </a:lnTo>
                  <a:lnTo>
                    <a:pt x="14290977" y="9781043"/>
                  </a:lnTo>
                  <a:lnTo>
                    <a:pt x="14372976" y="9775032"/>
                  </a:lnTo>
                  <a:lnTo>
                    <a:pt x="14444042" y="9769015"/>
                  </a:lnTo>
                  <a:lnTo>
                    <a:pt x="14503837" y="9762997"/>
                  </a:lnTo>
                  <a:lnTo>
                    <a:pt x="14573945" y="9753741"/>
                  </a:lnTo>
                  <a:lnTo>
                    <a:pt x="14646555" y="9740454"/>
                  </a:lnTo>
                  <a:lnTo>
                    <a:pt x="14718096" y="9723428"/>
                  </a:lnTo>
                  <a:lnTo>
                    <a:pt x="14788464" y="9702646"/>
                  </a:lnTo>
                  <a:lnTo>
                    <a:pt x="14857556" y="9678091"/>
                  </a:lnTo>
                  <a:lnTo>
                    <a:pt x="14925269" y="9649745"/>
                  </a:lnTo>
                  <a:lnTo>
                    <a:pt x="14991499" y="9617591"/>
                  </a:lnTo>
                  <a:lnTo>
                    <a:pt x="15056144" y="9581612"/>
                  </a:lnTo>
                  <a:lnTo>
                    <a:pt x="15119100" y="9541791"/>
                  </a:lnTo>
                  <a:lnTo>
                    <a:pt x="15180264" y="9498111"/>
                  </a:lnTo>
                  <a:lnTo>
                    <a:pt x="15239533" y="9450553"/>
                  </a:lnTo>
                  <a:lnTo>
                    <a:pt x="15268424" y="9425315"/>
                  </a:lnTo>
                  <a:lnTo>
                    <a:pt x="15296803" y="9399102"/>
                  </a:lnTo>
                  <a:lnTo>
                    <a:pt x="15324657" y="9371911"/>
                  </a:lnTo>
                  <a:lnTo>
                    <a:pt x="15351972" y="9343739"/>
                  </a:lnTo>
                  <a:lnTo>
                    <a:pt x="15378736" y="9314586"/>
                  </a:lnTo>
                  <a:lnTo>
                    <a:pt x="15404936" y="9284448"/>
                  </a:lnTo>
                  <a:lnTo>
                    <a:pt x="15430559" y="9253324"/>
                  </a:lnTo>
                  <a:lnTo>
                    <a:pt x="15455592" y="9221211"/>
                  </a:lnTo>
                  <a:lnTo>
                    <a:pt x="15480022" y="9188107"/>
                  </a:lnTo>
                  <a:lnTo>
                    <a:pt x="15503836" y="9154011"/>
                  </a:lnTo>
                  <a:lnTo>
                    <a:pt x="15527022" y="9118919"/>
                  </a:lnTo>
                  <a:lnTo>
                    <a:pt x="15549566" y="9082830"/>
                  </a:lnTo>
                  <a:lnTo>
                    <a:pt x="15571456" y="9045742"/>
                  </a:lnTo>
                  <a:lnTo>
                    <a:pt x="15592678" y="9007652"/>
                  </a:lnTo>
                  <a:lnTo>
                    <a:pt x="15613221" y="8968559"/>
                  </a:lnTo>
                  <a:lnTo>
                    <a:pt x="15633070" y="8928459"/>
                  </a:lnTo>
                  <a:lnTo>
                    <a:pt x="15652213" y="8887352"/>
                  </a:lnTo>
                  <a:lnTo>
                    <a:pt x="15670637" y="8845234"/>
                  </a:lnTo>
                  <a:lnTo>
                    <a:pt x="15688330" y="8802105"/>
                  </a:lnTo>
                  <a:lnTo>
                    <a:pt x="15705277" y="8757960"/>
                  </a:lnTo>
                  <a:lnTo>
                    <a:pt x="15721467" y="8712799"/>
                  </a:lnTo>
                  <a:lnTo>
                    <a:pt x="15736887" y="8666620"/>
                  </a:lnTo>
                  <a:lnTo>
                    <a:pt x="15751523" y="8619419"/>
                  </a:lnTo>
                  <a:lnTo>
                    <a:pt x="15765363" y="8571195"/>
                  </a:lnTo>
                  <a:lnTo>
                    <a:pt x="15778393" y="8521946"/>
                  </a:lnTo>
                  <a:lnTo>
                    <a:pt x="15790602" y="8471669"/>
                  </a:lnTo>
                  <a:lnTo>
                    <a:pt x="15801975" y="8420363"/>
                  </a:lnTo>
                  <a:lnTo>
                    <a:pt x="15812500" y="8368026"/>
                  </a:lnTo>
                  <a:lnTo>
                    <a:pt x="15822165" y="8314654"/>
                  </a:lnTo>
                  <a:lnTo>
                    <a:pt x="15830956" y="8260246"/>
                  </a:lnTo>
                  <a:lnTo>
                    <a:pt x="15838860" y="8204800"/>
                  </a:lnTo>
                  <a:lnTo>
                    <a:pt x="15845865" y="8148314"/>
                  </a:lnTo>
                  <a:lnTo>
                    <a:pt x="15851957" y="8090785"/>
                  </a:lnTo>
                  <a:lnTo>
                    <a:pt x="15857124" y="8032212"/>
                  </a:lnTo>
                  <a:lnTo>
                    <a:pt x="15861352" y="7972591"/>
                  </a:lnTo>
                  <a:lnTo>
                    <a:pt x="15864630" y="7911922"/>
                  </a:lnTo>
                  <a:lnTo>
                    <a:pt x="15866943" y="7850202"/>
                  </a:lnTo>
                  <a:lnTo>
                    <a:pt x="15868280" y="7787428"/>
                  </a:lnTo>
                  <a:lnTo>
                    <a:pt x="15868626" y="7723599"/>
                  </a:lnTo>
                  <a:lnTo>
                    <a:pt x="15867970" y="7658712"/>
                  </a:lnTo>
                  <a:lnTo>
                    <a:pt x="15866299" y="7592765"/>
                  </a:lnTo>
                  <a:lnTo>
                    <a:pt x="15863598" y="7525757"/>
                  </a:lnTo>
                  <a:lnTo>
                    <a:pt x="15859857" y="7457684"/>
                  </a:lnTo>
                  <a:lnTo>
                    <a:pt x="15852836" y="7358583"/>
                  </a:lnTo>
                  <a:lnTo>
                    <a:pt x="15846538" y="7263847"/>
                  </a:lnTo>
                  <a:lnTo>
                    <a:pt x="15840771" y="7162098"/>
                  </a:lnTo>
                  <a:lnTo>
                    <a:pt x="15835500" y="7053666"/>
                  </a:lnTo>
                  <a:lnTo>
                    <a:pt x="15829175" y="6899267"/>
                  </a:lnTo>
                  <a:lnTo>
                    <a:pt x="15822274" y="6691581"/>
                  </a:lnTo>
                  <a:lnTo>
                    <a:pt x="15815240" y="6422839"/>
                  </a:lnTo>
                  <a:lnTo>
                    <a:pt x="15808369" y="6085736"/>
                  </a:lnTo>
                  <a:lnTo>
                    <a:pt x="15775927" y="3990772"/>
                  </a:lnTo>
                  <a:lnTo>
                    <a:pt x="15767039" y="3589471"/>
                  </a:lnTo>
                  <a:lnTo>
                    <a:pt x="15757775" y="3249806"/>
                  </a:lnTo>
                  <a:lnTo>
                    <a:pt x="15748664" y="2971810"/>
                  </a:lnTo>
                  <a:lnTo>
                    <a:pt x="15740341" y="2753824"/>
                  </a:lnTo>
                  <a:lnTo>
                    <a:pt x="15731000" y="2540610"/>
                  </a:lnTo>
                  <a:lnTo>
                    <a:pt x="15723273" y="2384301"/>
                  </a:lnTo>
                  <a:lnTo>
                    <a:pt x="15718694" y="2310705"/>
                  </a:lnTo>
                  <a:lnTo>
                    <a:pt x="15712717" y="2238714"/>
                  </a:lnTo>
                  <a:lnTo>
                    <a:pt x="15705378" y="2168310"/>
                  </a:lnTo>
                  <a:lnTo>
                    <a:pt x="15696715" y="2099479"/>
                  </a:lnTo>
                  <a:lnTo>
                    <a:pt x="15686765" y="2032205"/>
                  </a:lnTo>
                  <a:lnTo>
                    <a:pt x="15675564" y="1966472"/>
                  </a:lnTo>
                  <a:lnTo>
                    <a:pt x="15663152" y="1902264"/>
                  </a:lnTo>
                  <a:lnTo>
                    <a:pt x="15649565" y="1839567"/>
                  </a:lnTo>
                  <a:lnTo>
                    <a:pt x="15634840" y="1778364"/>
                  </a:lnTo>
                  <a:lnTo>
                    <a:pt x="15619015" y="1718639"/>
                  </a:lnTo>
                  <a:lnTo>
                    <a:pt x="15602127" y="1660377"/>
                  </a:lnTo>
                  <a:lnTo>
                    <a:pt x="15584213" y="1603563"/>
                  </a:lnTo>
                  <a:lnTo>
                    <a:pt x="15565311" y="1548180"/>
                  </a:lnTo>
                  <a:lnTo>
                    <a:pt x="15545459" y="1494213"/>
                  </a:lnTo>
                  <a:lnTo>
                    <a:pt x="15524693" y="1441646"/>
                  </a:lnTo>
                  <a:lnTo>
                    <a:pt x="15503051" y="1390464"/>
                  </a:lnTo>
                  <a:lnTo>
                    <a:pt x="15480570" y="1340651"/>
                  </a:lnTo>
                  <a:lnTo>
                    <a:pt x="15457288" y="1292191"/>
                  </a:lnTo>
                  <a:lnTo>
                    <a:pt x="15433241" y="1245069"/>
                  </a:lnTo>
                  <a:lnTo>
                    <a:pt x="15408468" y="1199269"/>
                  </a:lnTo>
                  <a:lnTo>
                    <a:pt x="15383006" y="1154775"/>
                  </a:lnTo>
                  <a:lnTo>
                    <a:pt x="15356891" y="1111572"/>
                  </a:lnTo>
                  <a:lnTo>
                    <a:pt x="15330162" y="1069644"/>
                  </a:lnTo>
                  <a:lnTo>
                    <a:pt x="15302856" y="1028975"/>
                  </a:lnTo>
                  <a:lnTo>
                    <a:pt x="15275010" y="989550"/>
                  </a:lnTo>
                  <a:lnTo>
                    <a:pt x="15246661" y="951352"/>
                  </a:lnTo>
                  <a:lnTo>
                    <a:pt x="15217847" y="914367"/>
                  </a:lnTo>
                  <a:lnTo>
                    <a:pt x="15188606" y="878579"/>
                  </a:lnTo>
                  <a:lnTo>
                    <a:pt x="15158973" y="843972"/>
                  </a:lnTo>
                  <a:lnTo>
                    <a:pt x="15128988" y="810530"/>
                  </a:lnTo>
                  <a:lnTo>
                    <a:pt x="15098687" y="778238"/>
                  </a:lnTo>
                  <a:lnTo>
                    <a:pt x="15068107" y="747080"/>
                  </a:lnTo>
                  <a:lnTo>
                    <a:pt x="15037286" y="717040"/>
                  </a:lnTo>
                  <a:lnTo>
                    <a:pt x="15006262" y="688104"/>
                  </a:lnTo>
                  <a:lnTo>
                    <a:pt x="14975071" y="660254"/>
                  </a:lnTo>
                  <a:lnTo>
                    <a:pt x="14943752" y="633475"/>
                  </a:lnTo>
                  <a:lnTo>
                    <a:pt x="14912340" y="607752"/>
                  </a:lnTo>
                  <a:lnTo>
                    <a:pt x="14880874" y="583070"/>
                  </a:lnTo>
                  <a:lnTo>
                    <a:pt x="14849392" y="559412"/>
                  </a:lnTo>
                  <a:lnTo>
                    <a:pt x="14817929" y="536762"/>
                  </a:lnTo>
                  <a:lnTo>
                    <a:pt x="14786525" y="515106"/>
                  </a:lnTo>
                  <a:lnTo>
                    <a:pt x="14724039" y="474710"/>
                  </a:lnTo>
                  <a:lnTo>
                    <a:pt x="14662232" y="438098"/>
                  </a:lnTo>
                  <a:lnTo>
                    <a:pt x="14601403" y="405145"/>
                  </a:lnTo>
                  <a:lnTo>
                    <a:pt x="14541851" y="375727"/>
                  </a:lnTo>
                  <a:lnTo>
                    <a:pt x="14483875" y="349717"/>
                  </a:lnTo>
                  <a:lnTo>
                    <a:pt x="14427774" y="326990"/>
                  </a:lnTo>
                  <a:lnTo>
                    <a:pt x="14373847" y="307421"/>
                  </a:lnTo>
                  <a:lnTo>
                    <a:pt x="14322391" y="290885"/>
                  </a:lnTo>
                  <a:lnTo>
                    <a:pt x="14273707" y="277257"/>
                  </a:lnTo>
                  <a:lnTo>
                    <a:pt x="14211894" y="261938"/>
                  </a:lnTo>
                  <a:lnTo>
                    <a:pt x="14147812" y="247380"/>
                  </a:lnTo>
                  <a:lnTo>
                    <a:pt x="14081506" y="233576"/>
                  </a:lnTo>
                  <a:lnTo>
                    <a:pt x="14013021" y="220520"/>
                  </a:lnTo>
                  <a:lnTo>
                    <a:pt x="13942399" y="208206"/>
                  </a:lnTo>
                  <a:lnTo>
                    <a:pt x="13869687" y="196626"/>
                  </a:lnTo>
                  <a:lnTo>
                    <a:pt x="13794928" y="185775"/>
                  </a:lnTo>
                  <a:lnTo>
                    <a:pt x="13718167" y="175645"/>
                  </a:lnTo>
                  <a:lnTo>
                    <a:pt x="13639448" y="166231"/>
                  </a:lnTo>
                  <a:lnTo>
                    <a:pt x="13558815" y="157525"/>
                  </a:lnTo>
                  <a:lnTo>
                    <a:pt x="13476313" y="149522"/>
                  </a:lnTo>
                  <a:lnTo>
                    <a:pt x="13391986" y="142214"/>
                  </a:lnTo>
                  <a:lnTo>
                    <a:pt x="13305879" y="135596"/>
                  </a:lnTo>
                  <a:lnTo>
                    <a:pt x="13218036" y="129660"/>
                  </a:lnTo>
                  <a:lnTo>
                    <a:pt x="13128501" y="124401"/>
                  </a:lnTo>
                  <a:lnTo>
                    <a:pt x="13037319" y="119811"/>
                  </a:lnTo>
                  <a:lnTo>
                    <a:pt x="12944533" y="115884"/>
                  </a:lnTo>
                  <a:lnTo>
                    <a:pt x="12850190" y="112613"/>
                  </a:lnTo>
                  <a:lnTo>
                    <a:pt x="12754331" y="109993"/>
                  </a:lnTo>
                  <a:lnTo>
                    <a:pt x="12657004" y="108016"/>
                  </a:lnTo>
                  <a:lnTo>
                    <a:pt x="12558250" y="106676"/>
                  </a:lnTo>
                  <a:lnTo>
                    <a:pt x="12458116" y="105967"/>
                  </a:lnTo>
                  <a:lnTo>
                    <a:pt x="12356645" y="105881"/>
                  </a:lnTo>
                  <a:lnTo>
                    <a:pt x="12253881" y="106413"/>
                  </a:lnTo>
                  <a:lnTo>
                    <a:pt x="12149870" y="107556"/>
                  </a:lnTo>
                  <a:lnTo>
                    <a:pt x="12044655" y="109304"/>
                  </a:lnTo>
                  <a:lnTo>
                    <a:pt x="11938281" y="111649"/>
                  </a:lnTo>
                  <a:lnTo>
                    <a:pt x="11830791" y="114585"/>
                  </a:lnTo>
                  <a:lnTo>
                    <a:pt x="11722232" y="118106"/>
                  </a:lnTo>
                  <a:lnTo>
                    <a:pt x="11612646" y="122206"/>
                  </a:lnTo>
                  <a:lnTo>
                    <a:pt x="11502079" y="126877"/>
                  </a:lnTo>
                  <a:lnTo>
                    <a:pt x="11390574" y="132114"/>
                  </a:lnTo>
                  <a:lnTo>
                    <a:pt x="11278176" y="137909"/>
                  </a:lnTo>
                  <a:lnTo>
                    <a:pt x="11108002" y="147636"/>
                  </a:lnTo>
                  <a:lnTo>
                    <a:pt x="10936069" y="158582"/>
                  </a:lnTo>
                  <a:lnTo>
                    <a:pt x="10762525" y="170727"/>
                  </a:lnTo>
                  <a:lnTo>
                    <a:pt x="10587522" y="184049"/>
                  </a:lnTo>
                  <a:lnTo>
                    <a:pt x="10411208" y="198525"/>
                  </a:lnTo>
                  <a:lnTo>
                    <a:pt x="10233734" y="214133"/>
                  </a:lnTo>
                  <a:lnTo>
                    <a:pt x="10055249" y="230852"/>
                  </a:lnTo>
                  <a:lnTo>
                    <a:pt x="9875903" y="248659"/>
                  </a:lnTo>
                  <a:lnTo>
                    <a:pt x="9695845" y="267532"/>
                  </a:lnTo>
                  <a:lnTo>
                    <a:pt x="9515226" y="287450"/>
                  </a:lnTo>
                  <a:lnTo>
                    <a:pt x="9334195" y="308390"/>
                  </a:lnTo>
                  <a:lnTo>
                    <a:pt x="9104999" y="336122"/>
                  </a:lnTo>
                  <a:lnTo>
                    <a:pt x="9056899" y="341677"/>
                  </a:lnTo>
                  <a:lnTo>
                    <a:pt x="9008606" y="346995"/>
                  </a:lnTo>
                  <a:lnTo>
                    <a:pt x="8911456" y="356935"/>
                  </a:lnTo>
                  <a:lnTo>
                    <a:pt x="8813580" y="365964"/>
                  </a:lnTo>
                  <a:lnTo>
                    <a:pt x="8715009" y="374102"/>
                  </a:lnTo>
                  <a:lnTo>
                    <a:pt x="8615772" y="381370"/>
                  </a:lnTo>
                  <a:lnTo>
                    <a:pt x="8515900" y="387788"/>
                  </a:lnTo>
                  <a:lnTo>
                    <a:pt x="8415424" y="393377"/>
                  </a:lnTo>
                  <a:lnTo>
                    <a:pt x="8314373" y="398158"/>
                  </a:lnTo>
                  <a:lnTo>
                    <a:pt x="8212779" y="402152"/>
                  </a:lnTo>
                  <a:lnTo>
                    <a:pt x="8110671" y="405379"/>
                  </a:lnTo>
                  <a:lnTo>
                    <a:pt x="8008081" y="407859"/>
                  </a:lnTo>
                  <a:lnTo>
                    <a:pt x="7905038" y="409614"/>
                  </a:lnTo>
                  <a:lnTo>
                    <a:pt x="7801573" y="410664"/>
                  </a:lnTo>
                  <a:lnTo>
                    <a:pt x="7697716" y="411030"/>
                  </a:lnTo>
                  <a:lnTo>
                    <a:pt x="7593497" y="410733"/>
                  </a:lnTo>
                  <a:lnTo>
                    <a:pt x="7488948" y="409793"/>
                  </a:lnTo>
                  <a:lnTo>
                    <a:pt x="7384098" y="408230"/>
                  </a:lnTo>
                  <a:lnTo>
                    <a:pt x="7278978" y="406066"/>
                  </a:lnTo>
                  <a:lnTo>
                    <a:pt x="7173619" y="403322"/>
                  </a:lnTo>
                  <a:lnTo>
                    <a:pt x="7068050" y="400017"/>
                  </a:lnTo>
                  <a:lnTo>
                    <a:pt x="6962302" y="396173"/>
                  </a:lnTo>
                  <a:lnTo>
                    <a:pt x="6803411" y="389440"/>
                  </a:lnTo>
                  <a:lnTo>
                    <a:pt x="6644289" y="381610"/>
                  </a:lnTo>
                  <a:lnTo>
                    <a:pt x="6485037" y="372752"/>
                  </a:lnTo>
                  <a:lnTo>
                    <a:pt x="6325759" y="362936"/>
                  </a:lnTo>
                  <a:lnTo>
                    <a:pt x="6166558" y="352232"/>
                  </a:lnTo>
                  <a:lnTo>
                    <a:pt x="6007535" y="340709"/>
                  </a:lnTo>
                  <a:lnTo>
                    <a:pt x="5795961" y="324193"/>
                  </a:lnTo>
                  <a:lnTo>
                    <a:pt x="5585129" y="306512"/>
                  </a:lnTo>
                  <a:lnTo>
                    <a:pt x="5323007" y="283023"/>
                  </a:lnTo>
                  <a:lnTo>
                    <a:pt x="5062901" y="258294"/>
                  </a:lnTo>
                  <a:lnTo>
                    <a:pt x="4703045" y="222205"/>
                  </a:lnTo>
                  <a:lnTo>
                    <a:pt x="3156549" y="59068"/>
                  </a:lnTo>
                  <a:lnTo>
                    <a:pt x="2891085" y="33234"/>
                  </a:lnTo>
                  <a:lnTo>
                    <a:pt x="2677274" y="13872"/>
                  </a:lnTo>
                  <a:lnTo>
                    <a:pt x="2627071" y="9881"/>
                  </a:lnTo>
                  <a:lnTo>
                    <a:pt x="2572756" y="6357"/>
                  </a:lnTo>
                  <a:lnTo>
                    <a:pt x="2514618" y="3460"/>
                  </a:lnTo>
                  <a:lnTo>
                    <a:pt x="2452944" y="1348"/>
                  </a:lnTo>
                  <a:lnTo>
                    <a:pt x="2388022" y="180"/>
                  </a:lnTo>
                  <a:lnTo>
                    <a:pt x="23544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8153750"/>
              <a:ext cx="2385060" cy="2133600"/>
            </a:xfrm>
            <a:custGeom>
              <a:avLst/>
              <a:gdLst/>
              <a:ahLst/>
              <a:cxnLst/>
              <a:rect l="l" t="t" r="r" b="b"/>
              <a:pathLst>
                <a:path w="2385060" h="2133600">
                  <a:moveTo>
                    <a:pt x="2193632" y="983741"/>
                  </a:moveTo>
                  <a:lnTo>
                    <a:pt x="597894" y="983741"/>
                  </a:lnTo>
                  <a:lnTo>
                    <a:pt x="646865" y="985215"/>
                  </a:lnTo>
                  <a:lnTo>
                    <a:pt x="695052" y="989579"/>
                  </a:lnTo>
                  <a:lnTo>
                    <a:pt x="742373" y="996747"/>
                  </a:lnTo>
                  <a:lnTo>
                    <a:pt x="788742" y="1006634"/>
                  </a:lnTo>
                  <a:lnTo>
                    <a:pt x="834077" y="1019153"/>
                  </a:lnTo>
                  <a:lnTo>
                    <a:pt x="878295" y="1034218"/>
                  </a:lnTo>
                  <a:lnTo>
                    <a:pt x="921311" y="1051744"/>
                  </a:lnTo>
                  <a:lnTo>
                    <a:pt x="963042" y="1071645"/>
                  </a:lnTo>
                  <a:lnTo>
                    <a:pt x="1003406" y="1093835"/>
                  </a:lnTo>
                  <a:lnTo>
                    <a:pt x="1042318" y="1118228"/>
                  </a:lnTo>
                  <a:lnTo>
                    <a:pt x="1079695" y="1144737"/>
                  </a:lnTo>
                  <a:lnTo>
                    <a:pt x="1115453" y="1173278"/>
                  </a:lnTo>
                  <a:lnTo>
                    <a:pt x="1149509" y="1203764"/>
                  </a:lnTo>
                  <a:lnTo>
                    <a:pt x="1181780" y="1236109"/>
                  </a:lnTo>
                  <a:lnTo>
                    <a:pt x="1212182" y="1270227"/>
                  </a:lnTo>
                  <a:lnTo>
                    <a:pt x="1240631" y="1306033"/>
                  </a:lnTo>
                  <a:lnTo>
                    <a:pt x="1267044" y="1343440"/>
                  </a:lnTo>
                  <a:lnTo>
                    <a:pt x="1291338" y="1382363"/>
                  </a:lnTo>
                  <a:lnTo>
                    <a:pt x="1313430" y="1422716"/>
                  </a:lnTo>
                  <a:lnTo>
                    <a:pt x="1333234" y="1464413"/>
                  </a:lnTo>
                  <a:lnTo>
                    <a:pt x="1350669" y="1507367"/>
                  </a:lnTo>
                  <a:lnTo>
                    <a:pt x="1365651" y="1551494"/>
                  </a:lnTo>
                  <a:lnTo>
                    <a:pt x="1378096" y="1596706"/>
                  </a:lnTo>
                  <a:lnTo>
                    <a:pt x="1387924" y="1642943"/>
                  </a:lnTo>
                  <a:lnTo>
                    <a:pt x="1395042" y="1690046"/>
                  </a:lnTo>
                  <a:lnTo>
                    <a:pt x="1399376" y="1738001"/>
                  </a:lnTo>
                  <a:lnTo>
                    <a:pt x="1400839" y="1786699"/>
                  </a:lnTo>
                  <a:lnTo>
                    <a:pt x="1399365" y="1835395"/>
                  </a:lnTo>
                  <a:lnTo>
                    <a:pt x="1395001" y="1883349"/>
                  </a:lnTo>
                  <a:lnTo>
                    <a:pt x="1387833" y="1930475"/>
                  </a:lnTo>
                  <a:lnTo>
                    <a:pt x="1377947" y="1976687"/>
                  </a:lnTo>
                  <a:lnTo>
                    <a:pt x="1365429" y="2021898"/>
                  </a:lnTo>
                  <a:lnTo>
                    <a:pt x="1350364" y="2066024"/>
                  </a:lnTo>
                  <a:lnTo>
                    <a:pt x="1332838" y="2108978"/>
                  </a:lnTo>
                  <a:lnTo>
                    <a:pt x="1321254" y="2133249"/>
                  </a:lnTo>
                  <a:lnTo>
                    <a:pt x="2351597" y="2133249"/>
                  </a:lnTo>
                  <a:lnTo>
                    <a:pt x="2362587" y="2071856"/>
                  </a:lnTo>
                  <a:lnTo>
                    <a:pt x="2369351" y="2025220"/>
                  </a:lnTo>
                  <a:lnTo>
                    <a:pt x="2374899" y="1978205"/>
                  </a:lnTo>
                  <a:lnTo>
                    <a:pt x="2379236" y="1930475"/>
                  </a:lnTo>
                  <a:lnTo>
                    <a:pt x="2382278" y="1883109"/>
                  </a:lnTo>
                  <a:lnTo>
                    <a:pt x="2384077" y="1835060"/>
                  </a:lnTo>
                  <a:lnTo>
                    <a:pt x="2384593" y="1786699"/>
                  </a:lnTo>
                  <a:lnTo>
                    <a:pt x="2383932" y="1738001"/>
                  </a:lnTo>
                  <a:lnTo>
                    <a:pt x="2382034" y="1690542"/>
                  </a:lnTo>
                  <a:lnTo>
                    <a:pt x="2378857" y="1642919"/>
                  </a:lnTo>
                  <a:lnTo>
                    <a:pt x="2374443" y="1595683"/>
                  </a:lnTo>
                  <a:lnTo>
                    <a:pt x="2368801" y="1548782"/>
                  </a:lnTo>
                  <a:lnTo>
                    <a:pt x="2361950" y="1502254"/>
                  </a:lnTo>
                  <a:lnTo>
                    <a:pt x="2353906" y="1456116"/>
                  </a:lnTo>
                  <a:lnTo>
                    <a:pt x="2344685" y="1410385"/>
                  </a:lnTo>
                  <a:lnTo>
                    <a:pt x="2334303" y="1365077"/>
                  </a:lnTo>
                  <a:lnTo>
                    <a:pt x="2322777" y="1320208"/>
                  </a:lnTo>
                  <a:lnTo>
                    <a:pt x="2310123" y="1275795"/>
                  </a:lnTo>
                  <a:lnTo>
                    <a:pt x="2296357" y="1231855"/>
                  </a:lnTo>
                  <a:lnTo>
                    <a:pt x="2281496" y="1188404"/>
                  </a:lnTo>
                  <a:lnTo>
                    <a:pt x="2265555" y="1145458"/>
                  </a:lnTo>
                  <a:lnTo>
                    <a:pt x="2248551" y="1103034"/>
                  </a:lnTo>
                  <a:lnTo>
                    <a:pt x="2230500" y="1061148"/>
                  </a:lnTo>
                  <a:lnTo>
                    <a:pt x="2211418" y="1019816"/>
                  </a:lnTo>
                  <a:lnTo>
                    <a:pt x="2193632" y="983741"/>
                  </a:lnTo>
                  <a:close/>
                </a:path>
                <a:path w="2385060" h="2133600">
                  <a:moveTo>
                    <a:pt x="597894" y="0"/>
                  </a:moveTo>
                  <a:lnTo>
                    <a:pt x="549662" y="644"/>
                  </a:lnTo>
                  <a:lnTo>
                    <a:pt x="501737" y="2567"/>
                  </a:lnTo>
                  <a:lnTo>
                    <a:pt x="454137" y="5752"/>
                  </a:lnTo>
                  <a:lnTo>
                    <a:pt x="406878" y="10182"/>
                  </a:lnTo>
                  <a:lnTo>
                    <a:pt x="359977" y="15841"/>
                  </a:lnTo>
                  <a:lnTo>
                    <a:pt x="313449" y="22713"/>
                  </a:lnTo>
                  <a:lnTo>
                    <a:pt x="267311" y="30781"/>
                  </a:lnTo>
                  <a:lnTo>
                    <a:pt x="221580" y="40028"/>
                  </a:lnTo>
                  <a:lnTo>
                    <a:pt x="176272" y="50438"/>
                  </a:lnTo>
                  <a:lnTo>
                    <a:pt x="131403" y="61996"/>
                  </a:lnTo>
                  <a:lnTo>
                    <a:pt x="86990" y="74683"/>
                  </a:lnTo>
                  <a:lnTo>
                    <a:pt x="43050" y="88485"/>
                  </a:lnTo>
                  <a:lnTo>
                    <a:pt x="0" y="103246"/>
                  </a:lnTo>
                  <a:lnTo>
                    <a:pt x="0" y="1252863"/>
                  </a:lnTo>
                  <a:lnTo>
                    <a:pt x="14970" y="1236109"/>
                  </a:lnTo>
                  <a:lnTo>
                    <a:pt x="47315" y="1203764"/>
                  </a:lnTo>
                  <a:lnTo>
                    <a:pt x="81433" y="1173278"/>
                  </a:lnTo>
                  <a:lnTo>
                    <a:pt x="117238" y="1144737"/>
                  </a:lnTo>
                  <a:lnTo>
                    <a:pt x="154645" y="1118228"/>
                  </a:lnTo>
                  <a:lnTo>
                    <a:pt x="193567" y="1093835"/>
                  </a:lnTo>
                  <a:lnTo>
                    <a:pt x="233919" y="1071645"/>
                  </a:lnTo>
                  <a:lnTo>
                    <a:pt x="275615" y="1051744"/>
                  </a:lnTo>
                  <a:lnTo>
                    <a:pt x="318569" y="1034218"/>
                  </a:lnTo>
                  <a:lnTo>
                    <a:pt x="362694" y="1019153"/>
                  </a:lnTo>
                  <a:lnTo>
                    <a:pt x="407906" y="1006634"/>
                  </a:lnTo>
                  <a:lnTo>
                    <a:pt x="454118" y="996747"/>
                  </a:lnTo>
                  <a:lnTo>
                    <a:pt x="501243" y="989579"/>
                  </a:lnTo>
                  <a:lnTo>
                    <a:pt x="549198" y="985215"/>
                  </a:lnTo>
                  <a:lnTo>
                    <a:pt x="597894" y="983741"/>
                  </a:lnTo>
                  <a:lnTo>
                    <a:pt x="2193632" y="983741"/>
                  </a:lnTo>
                  <a:lnTo>
                    <a:pt x="2191322" y="979056"/>
                  </a:lnTo>
                  <a:lnTo>
                    <a:pt x="2170228" y="938883"/>
                  </a:lnTo>
                  <a:lnTo>
                    <a:pt x="2148151" y="899314"/>
                  </a:lnTo>
                  <a:lnTo>
                    <a:pt x="2125109" y="860366"/>
                  </a:lnTo>
                  <a:lnTo>
                    <a:pt x="2101118" y="822055"/>
                  </a:lnTo>
                  <a:lnTo>
                    <a:pt x="2076193" y="784397"/>
                  </a:lnTo>
                  <a:lnTo>
                    <a:pt x="2050351" y="747408"/>
                  </a:lnTo>
                  <a:lnTo>
                    <a:pt x="2023608" y="711106"/>
                  </a:lnTo>
                  <a:lnTo>
                    <a:pt x="1995981" y="675507"/>
                  </a:lnTo>
                  <a:lnTo>
                    <a:pt x="1967485" y="640627"/>
                  </a:lnTo>
                  <a:lnTo>
                    <a:pt x="1938138" y="606482"/>
                  </a:lnTo>
                  <a:lnTo>
                    <a:pt x="1907954" y="573089"/>
                  </a:lnTo>
                  <a:lnTo>
                    <a:pt x="1876951" y="540465"/>
                  </a:lnTo>
                  <a:lnTo>
                    <a:pt x="1845144" y="508625"/>
                  </a:lnTo>
                  <a:lnTo>
                    <a:pt x="1812551" y="477587"/>
                  </a:lnTo>
                  <a:lnTo>
                    <a:pt x="1779186" y="447367"/>
                  </a:lnTo>
                  <a:lnTo>
                    <a:pt x="1745067" y="417981"/>
                  </a:lnTo>
                  <a:lnTo>
                    <a:pt x="1710209" y="389446"/>
                  </a:lnTo>
                  <a:lnTo>
                    <a:pt x="1674629" y="361778"/>
                  </a:lnTo>
                  <a:lnTo>
                    <a:pt x="1638343" y="334993"/>
                  </a:lnTo>
                  <a:lnTo>
                    <a:pt x="1601367" y="309109"/>
                  </a:lnTo>
                  <a:lnTo>
                    <a:pt x="1563718" y="284141"/>
                  </a:lnTo>
                  <a:lnTo>
                    <a:pt x="1525411" y="260106"/>
                  </a:lnTo>
                  <a:lnTo>
                    <a:pt x="1486464" y="237020"/>
                  </a:lnTo>
                  <a:lnTo>
                    <a:pt x="1446891" y="214900"/>
                  </a:lnTo>
                  <a:lnTo>
                    <a:pt x="1406710" y="193762"/>
                  </a:lnTo>
                  <a:lnTo>
                    <a:pt x="1365937" y="173623"/>
                  </a:lnTo>
                  <a:lnTo>
                    <a:pt x="1324587" y="154499"/>
                  </a:lnTo>
                  <a:lnTo>
                    <a:pt x="1282678" y="136407"/>
                  </a:lnTo>
                  <a:lnTo>
                    <a:pt x="1240225" y="119363"/>
                  </a:lnTo>
                  <a:lnTo>
                    <a:pt x="1197245" y="103383"/>
                  </a:lnTo>
                  <a:lnTo>
                    <a:pt x="1153753" y="88485"/>
                  </a:lnTo>
                  <a:lnTo>
                    <a:pt x="1109767" y="74683"/>
                  </a:lnTo>
                  <a:lnTo>
                    <a:pt x="1065302" y="61996"/>
                  </a:lnTo>
                  <a:lnTo>
                    <a:pt x="1020374" y="50438"/>
                  </a:lnTo>
                  <a:lnTo>
                    <a:pt x="975000" y="40028"/>
                  </a:lnTo>
                  <a:lnTo>
                    <a:pt x="929197" y="30781"/>
                  </a:lnTo>
                  <a:lnTo>
                    <a:pt x="882979" y="22713"/>
                  </a:lnTo>
                  <a:lnTo>
                    <a:pt x="836364" y="15841"/>
                  </a:lnTo>
                  <a:lnTo>
                    <a:pt x="789368" y="10182"/>
                  </a:lnTo>
                  <a:lnTo>
                    <a:pt x="742006" y="5752"/>
                  </a:lnTo>
                  <a:lnTo>
                    <a:pt x="694296" y="2567"/>
                  </a:lnTo>
                  <a:lnTo>
                    <a:pt x="646253" y="644"/>
                  </a:lnTo>
                  <a:lnTo>
                    <a:pt x="597894" y="0"/>
                  </a:lnTo>
                  <a:close/>
                </a:path>
              </a:pathLst>
            </a:custGeom>
            <a:solidFill>
              <a:srgbClr val="E86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26430" y="0"/>
              <a:ext cx="2607310" cy="1504950"/>
            </a:xfrm>
            <a:custGeom>
              <a:avLst/>
              <a:gdLst/>
              <a:ahLst/>
              <a:cxnLst/>
              <a:rect l="l" t="t" r="r" b="b"/>
              <a:pathLst>
                <a:path w="2607310" h="1504950">
                  <a:moveTo>
                    <a:pt x="2607082" y="0"/>
                  </a:moveTo>
                  <a:lnTo>
                    <a:pt x="723322" y="0"/>
                  </a:lnTo>
                  <a:lnTo>
                    <a:pt x="722550" y="383"/>
                  </a:lnTo>
                  <a:lnTo>
                    <a:pt x="681247" y="19550"/>
                  </a:lnTo>
                  <a:lnTo>
                    <a:pt x="639343" y="37614"/>
                  </a:lnTo>
                  <a:lnTo>
                    <a:pt x="596857" y="54558"/>
                  </a:lnTo>
                  <a:lnTo>
                    <a:pt x="553807" y="70362"/>
                  </a:lnTo>
                  <a:lnTo>
                    <a:pt x="510212" y="85009"/>
                  </a:lnTo>
                  <a:lnTo>
                    <a:pt x="466091" y="98480"/>
                  </a:lnTo>
                  <a:lnTo>
                    <a:pt x="421461" y="110755"/>
                  </a:lnTo>
                  <a:lnTo>
                    <a:pt x="376342" y="121818"/>
                  </a:lnTo>
                  <a:lnTo>
                    <a:pt x="330752" y="131648"/>
                  </a:lnTo>
                  <a:lnTo>
                    <a:pt x="284710" y="140228"/>
                  </a:lnTo>
                  <a:lnTo>
                    <a:pt x="238234" y="147539"/>
                  </a:lnTo>
                  <a:lnTo>
                    <a:pt x="191343" y="153563"/>
                  </a:lnTo>
                  <a:lnTo>
                    <a:pt x="144055" y="158280"/>
                  </a:lnTo>
                  <a:lnTo>
                    <a:pt x="96389" y="161672"/>
                  </a:lnTo>
                  <a:lnTo>
                    <a:pt x="48363" y="163721"/>
                  </a:lnTo>
                  <a:lnTo>
                    <a:pt x="0" y="164408"/>
                  </a:lnTo>
                  <a:lnTo>
                    <a:pt x="0" y="1504695"/>
                  </a:lnTo>
                  <a:lnTo>
                    <a:pt x="48324" y="1504322"/>
                  </a:lnTo>
                  <a:lnTo>
                    <a:pt x="96468" y="1503186"/>
                  </a:lnTo>
                  <a:lnTo>
                    <a:pt x="144422" y="1501299"/>
                  </a:lnTo>
                  <a:lnTo>
                    <a:pt x="192182" y="1498666"/>
                  </a:lnTo>
                  <a:lnTo>
                    <a:pt x="239740" y="1495294"/>
                  </a:lnTo>
                  <a:lnTo>
                    <a:pt x="287092" y="1491189"/>
                  </a:lnTo>
                  <a:lnTo>
                    <a:pt x="334233" y="1486355"/>
                  </a:lnTo>
                  <a:lnTo>
                    <a:pt x="381155" y="1480799"/>
                  </a:lnTo>
                  <a:lnTo>
                    <a:pt x="427854" y="1474526"/>
                  </a:lnTo>
                  <a:lnTo>
                    <a:pt x="474324" y="1467542"/>
                  </a:lnTo>
                  <a:lnTo>
                    <a:pt x="520560" y="1459852"/>
                  </a:lnTo>
                  <a:lnTo>
                    <a:pt x="566555" y="1451463"/>
                  </a:lnTo>
                  <a:lnTo>
                    <a:pt x="612304" y="1442380"/>
                  </a:lnTo>
                  <a:lnTo>
                    <a:pt x="657801" y="1432608"/>
                  </a:lnTo>
                  <a:lnTo>
                    <a:pt x="703040" y="1422154"/>
                  </a:lnTo>
                  <a:lnTo>
                    <a:pt x="748017" y="1411022"/>
                  </a:lnTo>
                  <a:lnTo>
                    <a:pt x="792725" y="1399219"/>
                  </a:lnTo>
                  <a:lnTo>
                    <a:pt x="837158" y="1386751"/>
                  </a:lnTo>
                  <a:lnTo>
                    <a:pt x="881312" y="1373622"/>
                  </a:lnTo>
                  <a:lnTo>
                    <a:pt x="925180" y="1359839"/>
                  </a:lnTo>
                  <a:lnTo>
                    <a:pt x="968756" y="1345408"/>
                  </a:lnTo>
                  <a:lnTo>
                    <a:pt x="1012035" y="1330333"/>
                  </a:lnTo>
                  <a:lnTo>
                    <a:pt x="1055011" y="1314621"/>
                  </a:lnTo>
                  <a:lnTo>
                    <a:pt x="1097679" y="1298277"/>
                  </a:lnTo>
                  <a:lnTo>
                    <a:pt x="1140033" y="1281307"/>
                  </a:lnTo>
                  <a:lnTo>
                    <a:pt x="1182067" y="1263717"/>
                  </a:lnTo>
                  <a:lnTo>
                    <a:pt x="1223775" y="1245512"/>
                  </a:lnTo>
                  <a:lnTo>
                    <a:pt x="1265153" y="1226699"/>
                  </a:lnTo>
                  <a:lnTo>
                    <a:pt x="1306193" y="1207281"/>
                  </a:lnTo>
                  <a:lnTo>
                    <a:pt x="1346891" y="1187267"/>
                  </a:lnTo>
                  <a:lnTo>
                    <a:pt x="1387241" y="1166660"/>
                  </a:lnTo>
                  <a:lnTo>
                    <a:pt x="1427237" y="1145467"/>
                  </a:lnTo>
                  <a:lnTo>
                    <a:pt x="1466874" y="1123693"/>
                  </a:lnTo>
                  <a:lnTo>
                    <a:pt x="1506146" y="1101344"/>
                  </a:lnTo>
                  <a:lnTo>
                    <a:pt x="1545046" y="1078426"/>
                  </a:lnTo>
                  <a:lnTo>
                    <a:pt x="1583570" y="1054944"/>
                  </a:lnTo>
                  <a:lnTo>
                    <a:pt x="1621712" y="1030905"/>
                  </a:lnTo>
                  <a:lnTo>
                    <a:pt x="1659467" y="1006313"/>
                  </a:lnTo>
                  <a:lnTo>
                    <a:pt x="1696827" y="981174"/>
                  </a:lnTo>
                  <a:lnTo>
                    <a:pt x="1733789" y="955494"/>
                  </a:lnTo>
                  <a:lnTo>
                    <a:pt x="1770345" y="929280"/>
                  </a:lnTo>
                  <a:lnTo>
                    <a:pt x="1806491" y="902535"/>
                  </a:lnTo>
                  <a:lnTo>
                    <a:pt x="1842221" y="875267"/>
                  </a:lnTo>
                  <a:lnTo>
                    <a:pt x="1877529" y="847480"/>
                  </a:lnTo>
                  <a:lnTo>
                    <a:pt x="1912410" y="819181"/>
                  </a:lnTo>
                  <a:lnTo>
                    <a:pt x="1946857" y="790374"/>
                  </a:lnTo>
                  <a:lnTo>
                    <a:pt x="1980865" y="761067"/>
                  </a:lnTo>
                  <a:lnTo>
                    <a:pt x="2014429" y="731264"/>
                  </a:lnTo>
                  <a:lnTo>
                    <a:pt x="2047543" y="700971"/>
                  </a:lnTo>
                  <a:lnTo>
                    <a:pt x="2080201" y="670194"/>
                  </a:lnTo>
                  <a:lnTo>
                    <a:pt x="2112397" y="638938"/>
                  </a:lnTo>
                  <a:lnTo>
                    <a:pt x="2144126" y="607209"/>
                  </a:lnTo>
                  <a:lnTo>
                    <a:pt x="2175382" y="575013"/>
                  </a:lnTo>
                  <a:lnTo>
                    <a:pt x="2206159" y="542355"/>
                  </a:lnTo>
                  <a:lnTo>
                    <a:pt x="2236452" y="509242"/>
                  </a:lnTo>
                  <a:lnTo>
                    <a:pt x="2266256" y="475678"/>
                  </a:lnTo>
                  <a:lnTo>
                    <a:pt x="2295563" y="441670"/>
                  </a:lnTo>
                  <a:lnTo>
                    <a:pt x="2324370" y="407223"/>
                  </a:lnTo>
                  <a:lnTo>
                    <a:pt x="2352669" y="372343"/>
                  </a:lnTo>
                  <a:lnTo>
                    <a:pt x="2380456" y="337035"/>
                  </a:lnTo>
                  <a:lnTo>
                    <a:pt x="2407725" y="301305"/>
                  </a:lnTo>
                  <a:lnTo>
                    <a:pt x="2434469" y="265159"/>
                  </a:lnTo>
                  <a:lnTo>
                    <a:pt x="2460684" y="228603"/>
                  </a:lnTo>
                  <a:lnTo>
                    <a:pt x="2486364" y="191642"/>
                  </a:lnTo>
                  <a:lnTo>
                    <a:pt x="2511503" y="154281"/>
                  </a:lnTo>
                  <a:lnTo>
                    <a:pt x="2536095" y="116527"/>
                  </a:lnTo>
                  <a:lnTo>
                    <a:pt x="2560135" y="78385"/>
                  </a:lnTo>
                  <a:lnTo>
                    <a:pt x="2583617" y="39861"/>
                  </a:lnTo>
                  <a:lnTo>
                    <a:pt x="2606535" y="961"/>
                  </a:lnTo>
                  <a:lnTo>
                    <a:pt x="2607082" y="0"/>
                  </a:lnTo>
                  <a:close/>
                </a:path>
              </a:pathLst>
            </a:custGeom>
            <a:solidFill>
              <a:srgbClr val="6D2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670774" y="12"/>
              <a:ext cx="3617595" cy="2365375"/>
            </a:xfrm>
            <a:custGeom>
              <a:avLst/>
              <a:gdLst/>
              <a:ahLst/>
              <a:cxnLst/>
              <a:rect l="l" t="t" r="r" b="b"/>
              <a:pathLst>
                <a:path w="3617594" h="2365375">
                  <a:moveTo>
                    <a:pt x="2501699" y="0"/>
                  </a:moveTo>
                  <a:lnTo>
                    <a:pt x="1095451" y="0"/>
                  </a:lnTo>
                  <a:lnTo>
                    <a:pt x="1056048" y="16184"/>
                  </a:lnTo>
                  <a:lnTo>
                    <a:pt x="1014978" y="34193"/>
                  </a:lnTo>
                  <a:lnTo>
                    <a:pt x="974350" y="53158"/>
                  </a:lnTo>
                  <a:lnTo>
                    <a:pt x="934183" y="73068"/>
                  </a:lnTo>
                  <a:lnTo>
                    <a:pt x="894495" y="93916"/>
                  </a:lnTo>
                  <a:lnTo>
                    <a:pt x="855304" y="115693"/>
                  </a:lnTo>
                  <a:lnTo>
                    <a:pt x="816628" y="138390"/>
                  </a:lnTo>
                  <a:lnTo>
                    <a:pt x="778485" y="161997"/>
                  </a:lnTo>
                  <a:lnTo>
                    <a:pt x="740892" y="186506"/>
                  </a:lnTo>
                  <a:lnTo>
                    <a:pt x="703869" y="211908"/>
                  </a:lnTo>
                  <a:lnTo>
                    <a:pt x="667433" y="238194"/>
                  </a:lnTo>
                  <a:lnTo>
                    <a:pt x="631602" y="265355"/>
                  </a:lnTo>
                  <a:lnTo>
                    <a:pt x="596393" y="293382"/>
                  </a:lnTo>
                  <a:lnTo>
                    <a:pt x="561826" y="322266"/>
                  </a:lnTo>
                  <a:lnTo>
                    <a:pt x="527918" y="351998"/>
                  </a:lnTo>
                  <a:lnTo>
                    <a:pt x="494687" y="382570"/>
                  </a:lnTo>
                  <a:lnTo>
                    <a:pt x="462151" y="413972"/>
                  </a:lnTo>
                  <a:lnTo>
                    <a:pt x="430329" y="446195"/>
                  </a:lnTo>
                  <a:lnTo>
                    <a:pt x="399237" y="479231"/>
                  </a:lnTo>
                  <a:lnTo>
                    <a:pt x="368894" y="513071"/>
                  </a:lnTo>
                  <a:lnTo>
                    <a:pt x="339319" y="547705"/>
                  </a:lnTo>
                  <a:lnTo>
                    <a:pt x="310529" y="583125"/>
                  </a:lnTo>
                  <a:lnTo>
                    <a:pt x="282542" y="619322"/>
                  </a:lnTo>
                  <a:lnTo>
                    <a:pt x="255376" y="656286"/>
                  </a:lnTo>
                  <a:lnTo>
                    <a:pt x="229050" y="694010"/>
                  </a:lnTo>
                  <a:lnTo>
                    <a:pt x="203580" y="732483"/>
                  </a:lnTo>
                  <a:lnTo>
                    <a:pt x="178986" y="771698"/>
                  </a:lnTo>
                  <a:lnTo>
                    <a:pt x="155286" y="811644"/>
                  </a:lnTo>
                  <a:lnTo>
                    <a:pt x="132496" y="852314"/>
                  </a:lnTo>
                  <a:lnTo>
                    <a:pt x="110636" y="893698"/>
                  </a:lnTo>
                  <a:lnTo>
                    <a:pt x="89723" y="935788"/>
                  </a:lnTo>
                  <a:lnTo>
                    <a:pt x="69776" y="978574"/>
                  </a:lnTo>
                  <a:lnTo>
                    <a:pt x="50812" y="1022047"/>
                  </a:lnTo>
                  <a:lnTo>
                    <a:pt x="32849" y="1066199"/>
                  </a:lnTo>
                  <a:lnTo>
                    <a:pt x="15905" y="1111021"/>
                  </a:lnTo>
                  <a:lnTo>
                    <a:pt x="0" y="1156503"/>
                  </a:lnTo>
                  <a:lnTo>
                    <a:pt x="3599764" y="2365188"/>
                  </a:lnTo>
                  <a:lnTo>
                    <a:pt x="3614531" y="2319323"/>
                  </a:lnTo>
                  <a:lnTo>
                    <a:pt x="3617225" y="2310182"/>
                  </a:lnTo>
                  <a:lnTo>
                    <a:pt x="3617225" y="1212341"/>
                  </a:lnTo>
                  <a:lnTo>
                    <a:pt x="3595532" y="1145001"/>
                  </a:lnTo>
                  <a:lnTo>
                    <a:pt x="3580417" y="1102795"/>
                  </a:lnTo>
                  <a:lnTo>
                    <a:pt x="3564319" y="1060975"/>
                  </a:lnTo>
                  <a:lnTo>
                    <a:pt x="3547247" y="1019560"/>
                  </a:lnTo>
                  <a:lnTo>
                    <a:pt x="3529210" y="978568"/>
                  </a:lnTo>
                  <a:lnTo>
                    <a:pt x="3510217" y="938016"/>
                  </a:lnTo>
                  <a:lnTo>
                    <a:pt x="3490275" y="897923"/>
                  </a:lnTo>
                  <a:lnTo>
                    <a:pt x="3469396" y="858307"/>
                  </a:lnTo>
                  <a:lnTo>
                    <a:pt x="3447586" y="819185"/>
                  </a:lnTo>
                  <a:lnTo>
                    <a:pt x="3424855" y="780575"/>
                  </a:lnTo>
                  <a:lnTo>
                    <a:pt x="3401212" y="742496"/>
                  </a:lnTo>
                  <a:lnTo>
                    <a:pt x="3376665" y="704965"/>
                  </a:lnTo>
                  <a:lnTo>
                    <a:pt x="3351224" y="668000"/>
                  </a:lnTo>
                  <a:lnTo>
                    <a:pt x="3324898" y="631619"/>
                  </a:lnTo>
                  <a:lnTo>
                    <a:pt x="3297694" y="595841"/>
                  </a:lnTo>
                  <a:lnTo>
                    <a:pt x="3269622" y="560683"/>
                  </a:lnTo>
                  <a:lnTo>
                    <a:pt x="3240692" y="526162"/>
                  </a:lnTo>
                  <a:lnTo>
                    <a:pt x="3210911" y="492298"/>
                  </a:lnTo>
                  <a:lnTo>
                    <a:pt x="3180288" y="459108"/>
                  </a:lnTo>
                  <a:lnTo>
                    <a:pt x="3148833" y="426609"/>
                  </a:lnTo>
                  <a:lnTo>
                    <a:pt x="3116554" y="394821"/>
                  </a:lnTo>
                  <a:lnTo>
                    <a:pt x="3083460" y="363760"/>
                  </a:lnTo>
                  <a:lnTo>
                    <a:pt x="3049560" y="333445"/>
                  </a:lnTo>
                  <a:lnTo>
                    <a:pt x="3014863" y="303893"/>
                  </a:lnTo>
                  <a:lnTo>
                    <a:pt x="2979377" y="275123"/>
                  </a:lnTo>
                  <a:lnTo>
                    <a:pt x="2943112" y="247153"/>
                  </a:lnTo>
                  <a:lnTo>
                    <a:pt x="2906076" y="220000"/>
                  </a:lnTo>
                  <a:lnTo>
                    <a:pt x="2868278" y="193683"/>
                  </a:lnTo>
                  <a:lnTo>
                    <a:pt x="2829727" y="168219"/>
                  </a:lnTo>
                  <a:lnTo>
                    <a:pt x="2790432" y="143627"/>
                  </a:lnTo>
                  <a:lnTo>
                    <a:pt x="2750401" y="119924"/>
                  </a:lnTo>
                  <a:lnTo>
                    <a:pt x="2709644" y="97128"/>
                  </a:lnTo>
                  <a:lnTo>
                    <a:pt x="2668169" y="75258"/>
                  </a:lnTo>
                  <a:lnTo>
                    <a:pt x="2625986" y="54330"/>
                  </a:lnTo>
                  <a:lnTo>
                    <a:pt x="2583102" y="34364"/>
                  </a:lnTo>
                  <a:lnTo>
                    <a:pt x="2539527" y="15376"/>
                  </a:lnTo>
                  <a:lnTo>
                    <a:pt x="2501699" y="0"/>
                  </a:lnTo>
                  <a:close/>
                </a:path>
              </a:pathLst>
            </a:custGeom>
            <a:solidFill>
              <a:srgbClr val="CC00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563238" y="1038071"/>
              <a:ext cx="781050" cy="1171575"/>
            </a:xfrm>
            <a:custGeom>
              <a:avLst/>
              <a:gdLst/>
              <a:ahLst/>
              <a:cxnLst/>
              <a:rect l="l" t="t" r="r" b="b"/>
              <a:pathLst>
                <a:path w="781050" h="1171575">
                  <a:moveTo>
                    <a:pt x="130175" y="0"/>
                  </a:moveTo>
                  <a:lnTo>
                    <a:pt x="0" y="0"/>
                  </a:lnTo>
                  <a:lnTo>
                    <a:pt x="0" y="1171575"/>
                  </a:lnTo>
                  <a:lnTo>
                    <a:pt x="130175" y="1171575"/>
                  </a:lnTo>
                  <a:lnTo>
                    <a:pt x="130175" y="0"/>
                  </a:lnTo>
                  <a:close/>
                </a:path>
                <a:path w="781050" h="1171575">
                  <a:moveTo>
                    <a:pt x="455612" y="0"/>
                  </a:moveTo>
                  <a:lnTo>
                    <a:pt x="325437" y="0"/>
                  </a:lnTo>
                  <a:lnTo>
                    <a:pt x="325437" y="1171575"/>
                  </a:lnTo>
                  <a:lnTo>
                    <a:pt x="455612" y="1171575"/>
                  </a:lnTo>
                  <a:lnTo>
                    <a:pt x="455612" y="0"/>
                  </a:lnTo>
                  <a:close/>
                </a:path>
                <a:path w="781050" h="1171575">
                  <a:moveTo>
                    <a:pt x="781050" y="0"/>
                  </a:moveTo>
                  <a:lnTo>
                    <a:pt x="650875" y="0"/>
                  </a:lnTo>
                  <a:lnTo>
                    <a:pt x="650875" y="1171575"/>
                  </a:lnTo>
                  <a:lnTo>
                    <a:pt x="781050" y="1171575"/>
                  </a:lnTo>
                  <a:lnTo>
                    <a:pt x="781050" y="0"/>
                  </a:lnTo>
                  <a:close/>
                </a:path>
              </a:pathLst>
            </a:custGeom>
            <a:solidFill>
              <a:srgbClr val="F5F5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748202" y="8268524"/>
              <a:ext cx="1539875" cy="1214755"/>
            </a:xfrm>
            <a:custGeom>
              <a:avLst/>
              <a:gdLst/>
              <a:ahLst/>
              <a:cxnLst/>
              <a:rect l="l" t="t" r="r" b="b"/>
              <a:pathLst>
                <a:path w="1539875" h="1214754">
                  <a:moveTo>
                    <a:pt x="1539798" y="1012024"/>
                  </a:moveTo>
                  <a:lnTo>
                    <a:pt x="0" y="1012024"/>
                  </a:lnTo>
                  <a:lnTo>
                    <a:pt x="0" y="1214437"/>
                  </a:lnTo>
                  <a:lnTo>
                    <a:pt x="1539798" y="1214437"/>
                  </a:lnTo>
                  <a:lnTo>
                    <a:pt x="1539798" y="1012024"/>
                  </a:lnTo>
                  <a:close/>
                </a:path>
                <a:path w="1539875" h="1214754">
                  <a:moveTo>
                    <a:pt x="1539798" y="506018"/>
                  </a:moveTo>
                  <a:lnTo>
                    <a:pt x="0" y="506018"/>
                  </a:lnTo>
                  <a:lnTo>
                    <a:pt x="0" y="708418"/>
                  </a:lnTo>
                  <a:lnTo>
                    <a:pt x="1539798" y="708418"/>
                  </a:lnTo>
                  <a:lnTo>
                    <a:pt x="1539798" y="506018"/>
                  </a:lnTo>
                  <a:close/>
                </a:path>
                <a:path w="1539875" h="1214754">
                  <a:moveTo>
                    <a:pt x="1539798" y="0"/>
                  </a:moveTo>
                  <a:lnTo>
                    <a:pt x="0" y="0"/>
                  </a:lnTo>
                  <a:lnTo>
                    <a:pt x="0" y="202399"/>
                  </a:lnTo>
                  <a:lnTo>
                    <a:pt x="1539798" y="202399"/>
                  </a:lnTo>
                  <a:lnTo>
                    <a:pt x="1539798" y="0"/>
                  </a:lnTo>
                  <a:close/>
                </a:path>
              </a:pathLst>
            </a:custGeom>
            <a:solidFill>
              <a:srgbClr val="FCBD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42208" y="3117924"/>
              <a:ext cx="6543675" cy="588645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26302" y="1969945"/>
              <a:ext cx="6337668" cy="558863"/>
            </a:xfrm>
            <a:prstGeom prst="rect">
              <a:avLst/>
            </a:prstGeom>
          </p:spPr>
        </p:pic>
      </p:grpSp>
      <p:sp>
        <p:nvSpPr>
          <p:cNvPr id="13" name="Title 12">
            <a:extLst>
              <a:ext uri="{FF2B5EF4-FFF2-40B4-BE49-F238E27FC236}">
                <a16:creationId xmlns:a16="http://schemas.microsoft.com/office/drawing/2014/main" id="{D7DCE9F9-D393-4C69-A723-306D5D72A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254127" y="-215061"/>
            <a:ext cx="18288000" cy="10287000"/>
          </a:xfrm>
          <a:prstGeom prst="rect">
            <a:avLst/>
          </a:prstGeom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09F233C0-BD7B-4E97-B824-AFB98E33FE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781300"/>
            <a:ext cx="6600825" cy="6675495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1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111840" y="3541731"/>
            <a:ext cx="1435100" cy="2755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600" spc="15" dirty="0">
                <a:solidFill>
                  <a:srgbClr val="FFFFFF"/>
                </a:solidFill>
                <a:latin typeface="ABeeZee"/>
                <a:cs typeface="ABeeZee"/>
              </a:rPr>
              <a:t>Professionals?</a:t>
            </a:r>
            <a:endParaRPr sz="1600">
              <a:latin typeface="ABeeZee"/>
              <a:cs typeface="ABeeZe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08948" y="5959075"/>
            <a:ext cx="1131570" cy="2755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600" spc="15" dirty="0">
                <a:solidFill>
                  <a:srgbClr val="FFFFFF"/>
                </a:solidFill>
                <a:latin typeface="ABeeZee"/>
                <a:cs typeface="ABeeZee"/>
              </a:rPr>
              <a:t>Politicians?</a:t>
            </a:r>
            <a:endParaRPr sz="1600">
              <a:latin typeface="ABeeZee"/>
              <a:cs typeface="ABeeZe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168871" y="5959075"/>
            <a:ext cx="786130" cy="2755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600" spc="20" dirty="0">
                <a:solidFill>
                  <a:srgbClr val="FFFFFF"/>
                </a:solidFill>
                <a:latin typeface="ABeeZee"/>
                <a:cs typeface="ABeeZee"/>
              </a:rPr>
              <a:t>Others?</a:t>
            </a:r>
            <a:endParaRPr sz="1600">
              <a:latin typeface="ABeeZee"/>
              <a:cs typeface="ABeeZe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52268" y="8476878"/>
            <a:ext cx="1489075" cy="2755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600" spc="20" dirty="0">
                <a:solidFill>
                  <a:srgbClr val="FFFFFF"/>
                </a:solidFill>
                <a:latin typeface="ABeeZee"/>
                <a:cs typeface="ABeeZee"/>
              </a:rPr>
              <a:t>Young</a:t>
            </a:r>
            <a:r>
              <a:rPr sz="1600" spc="-55" dirty="0">
                <a:solidFill>
                  <a:srgbClr val="FFFFFF"/>
                </a:solidFill>
                <a:latin typeface="ABeeZee"/>
                <a:cs typeface="ABeeZee"/>
              </a:rPr>
              <a:t> </a:t>
            </a:r>
            <a:r>
              <a:rPr sz="1600" spc="20" dirty="0">
                <a:solidFill>
                  <a:srgbClr val="FFFFFF"/>
                </a:solidFill>
                <a:latin typeface="ABeeZee"/>
                <a:cs typeface="ABeeZee"/>
              </a:rPr>
              <a:t>people?</a:t>
            </a:r>
            <a:endParaRPr sz="1600">
              <a:latin typeface="ABeeZee"/>
              <a:cs typeface="ABeeZe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077491" y="5503260"/>
            <a:ext cx="3136900" cy="1826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799"/>
              </a:lnSpc>
              <a:spcBef>
                <a:spcPts val="100"/>
              </a:spcBef>
              <a:tabLst>
                <a:tab pos="854710" algn="l"/>
                <a:tab pos="1029969" algn="l"/>
                <a:tab pos="1821180" algn="l"/>
                <a:tab pos="2040889" algn="l"/>
                <a:tab pos="2600325" algn="l"/>
              </a:tabLst>
            </a:pPr>
            <a:r>
              <a:rPr sz="3400" dirty="0">
                <a:solidFill>
                  <a:srgbClr val="737373"/>
                </a:solidFill>
                <a:latin typeface="ABeeZee"/>
                <a:cs typeface="ABeeZee"/>
              </a:rPr>
              <a:t>like	them	to	do  with	the	new </a:t>
            </a:r>
            <a:r>
              <a:rPr sz="34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400" dirty="0">
                <a:solidFill>
                  <a:srgbClr val="737373"/>
                </a:solidFill>
                <a:latin typeface="ABeeZee"/>
                <a:cs typeface="ABeeZee"/>
              </a:rPr>
              <a:t>information?</a:t>
            </a:r>
            <a:endParaRPr sz="3400">
              <a:latin typeface="ABeeZee"/>
              <a:cs typeface="ABeeZe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343485" y="4303807"/>
            <a:ext cx="4150360" cy="1224915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R="2235835" algn="ctr">
              <a:lnSpc>
                <a:spcPct val="100000"/>
              </a:lnSpc>
              <a:spcBef>
                <a:spcPts val="740"/>
              </a:spcBef>
              <a:tabLst>
                <a:tab pos="790575" algn="l"/>
              </a:tabLst>
            </a:pPr>
            <a:r>
              <a:rPr sz="3400" dirty="0">
                <a:solidFill>
                  <a:srgbClr val="737373"/>
                </a:solidFill>
                <a:latin typeface="ABeeZee"/>
                <a:cs typeface="ABeeZee"/>
              </a:rPr>
              <a:t>For	each:</a:t>
            </a:r>
            <a:endParaRPr sz="3400">
              <a:latin typeface="ABeeZee"/>
              <a:cs typeface="ABeeZee"/>
            </a:endParaRPr>
          </a:p>
          <a:p>
            <a:pPr marL="733425" algn="ctr">
              <a:lnSpc>
                <a:spcPct val="100000"/>
              </a:lnSpc>
              <a:spcBef>
                <a:spcPts val="645"/>
              </a:spcBef>
              <a:tabLst>
                <a:tab pos="1964055" algn="l"/>
                <a:tab pos="3379470" algn="l"/>
              </a:tabLst>
            </a:pPr>
            <a:r>
              <a:rPr sz="3400" dirty="0">
                <a:solidFill>
                  <a:srgbClr val="737373"/>
                </a:solidFill>
                <a:latin typeface="ABeeZee"/>
                <a:cs typeface="ABeeZee"/>
              </a:rPr>
              <a:t>What	would	you</a:t>
            </a:r>
            <a:endParaRPr sz="3400">
              <a:latin typeface="ABeeZee"/>
              <a:cs typeface="ABeeZee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7644E06-E480-4F0E-B4B7-8682FA625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890428" y="2952844"/>
            <a:ext cx="13239750" cy="6026150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45"/>
              </a:spcBef>
              <a:tabLst>
                <a:tab pos="1595120" algn="l"/>
              </a:tabLst>
            </a:pPr>
            <a:r>
              <a:rPr sz="3400" dirty="0">
                <a:solidFill>
                  <a:srgbClr val="737373"/>
                </a:solidFill>
                <a:latin typeface="ABeeZee"/>
                <a:cs typeface="ABeeZee"/>
              </a:rPr>
              <a:t>Typical	sections</a:t>
            </a:r>
            <a:endParaRPr sz="3400">
              <a:latin typeface="ABeeZee"/>
              <a:cs typeface="ABeeZee"/>
            </a:endParaRPr>
          </a:p>
          <a:p>
            <a:pPr marL="875665">
              <a:lnSpc>
                <a:spcPct val="100000"/>
              </a:lnSpc>
              <a:spcBef>
                <a:spcPts val="640"/>
              </a:spcBef>
              <a:tabLst>
                <a:tab pos="1293495" algn="l"/>
                <a:tab pos="4006850" algn="l"/>
              </a:tabLst>
            </a:pPr>
            <a:r>
              <a:rPr sz="3400" dirty="0">
                <a:solidFill>
                  <a:srgbClr val="737373"/>
                </a:solidFill>
                <a:latin typeface="ABeeZee"/>
                <a:cs typeface="ABeeZee"/>
              </a:rPr>
              <a:t>A	stand-alone	summary</a:t>
            </a:r>
            <a:endParaRPr sz="3400">
              <a:latin typeface="ABeeZee"/>
              <a:cs typeface="ABeeZee"/>
            </a:endParaRPr>
          </a:p>
          <a:p>
            <a:pPr marL="875665" marR="2120900">
              <a:lnSpc>
                <a:spcPct val="115799"/>
              </a:lnSpc>
              <a:tabLst>
                <a:tab pos="1995170" algn="l"/>
                <a:tab pos="3213100" algn="l"/>
                <a:tab pos="3601720" algn="l"/>
                <a:tab pos="3632835" algn="l"/>
                <a:tab pos="3721100" algn="l"/>
                <a:tab pos="4109720" algn="l"/>
                <a:tab pos="4392930" algn="l"/>
                <a:tab pos="5080635" algn="l"/>
                <a:tab pos="5257165" algn="l"/>
                <a:tab pos="5309870" algn="l"/>
                <a:tab pos="5802630" algn="l"/>
                <a:tab pos="6358255" algn="l"/>
                <a:tab pos="6468745" algn="l"/>
                <a:tab pos="6805930" algn="l"/>
                <a:tab pos="7644765" algn="l"/>
                <a:tab pos="7745095" algn="l"/>
                <a:tab pos="8717280" algn="l"/>
                <a:tab pos="9601200" algn="l"/>
                <a:tab pos="10435590" algn="l"/>
              </a:tabLst>
            </a:pPr>
            <a:r>
              <a:rPr sz="3400" dirty="0">
                <a:solidFill>
                  <a:srgbClr val="737373"/>
                </a:solidFill>
                <a:latin typeface="ABeeZee"/>
                <a:cs typeface="ABeeZee"/>
              </a:rPr>
              <a:t>Introduction,		explain	aims	&amp;	methods	briefly </a:t>
            </a:r>
            <a:r>
              <a:rPr sz="34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400" dirty="0">
                <a:solidFill>
                  <a:srgbClr val="737373"/>
                </a:solidFill>
                <a:latin typeface="ABeeZee"/>
                <a:cs typeface="ABeeZee"/>
              </a:rPr>
              <a:t>Main	findings			–	often		in	separate		sections </a:t>
            </a:r>
            <a:r>
              <a:rPr sz="34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400" dirty="0">
                <a:solidFill>
                  <a:srgbClr val="737373"/>
                </a:solidFill>
                <a:latin typeface="ABeeZee"/>
                <a:cs typeface="ABeeZee"/>
              </a:rPr>
              <a:t>Conclusion	–	the	‘so	what?		what	does	</a:t>
            </a:r>
            <a:r>
              <a:rPr sz="3400" spc="-890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400" dirty="0">
                <a:solidFill>
                  <a:srgbClr val="737373"/>
                </a:solidFill>
                <a:latin typeface="ABeeZee"/>
                <a:cs typeface="ABeeZee"/>
              </a:rPr>
              <a:t>this	tell	us?</a:t>
            </a:r>
            <a:endParaRPr sz="3400">
              <a:latin typeface="ABeeZee"/>
              <a:cs typeface="ABeeZee"/>
            </a:endParaRPr>
          </a:p>
          <a:p>
            <a:pPr marL="875665">
              <a:lnSpc>
                <a:spcPct val="100000"/>
              </a:lnSpc>
              <a:spcBef>
                <a:spcPts val="645"/>
              </a:spcBef>
              <a:tabLst>
                <a:tab pos="4775200" algn="l"/>
                <a:tab pos="5163820" algn="l"/>
                <a:tab pos="6268720" algn="l"/>
                <a:tab pos="7520940" algn="l"/>
                <a:tab pos="10086340" algn="l"/>
                <a:tab pos="10877550" algn="l"/>
              </a:tabLst>
            </a:pPr>
            <a:r>
              <a:rPr sz="3400" dirty="0">
                <a:solidFill>
                  <a:srgbClr val="737373"/>
                </a:solidFill>
                <a:latin typeface="ABeeZee"/>
                <a:cs typeface="ABeeZee"/>
              </a:rPr>
              <a:t>Recommendations	–	from	those	researched/	the	writers</a:t>
            </a:r>
            <a:endParaRPr sz="3400">
              <a:latin typeface="ABeeZee"/>
              <a:cs typeface="ABeeZee"/>
            </a:endParaRPr>
          </a:p>
          <a:p>
            <a:pPr marL="746125" marR="5080" indent="-635">
              <a:lnSpc>
                <a:spcPct val="115799"/>
              </a:lnSpc>
              <a:tabLst>
                <a:tab pos="1144270" algn="l"/>
                <a:tab pos="1809114" algn="l"/>
                <a:tab pos="2856230" algn="l"/>
                <a:tab pos="3367404" algn="l"/>
                <a:tab pos="4480560" algn="l"/>
                <a:tab pos="5720080" algn="l"/>
                <a:tab pos="6636384" algn="l"/>
                <a:tab pos="9266555" algn="l"/>
                <a:tab pos="10494645" algn="l"/>
                <a:tab pos="11449685" algn="l"/>
              </a:tabLst>
            </a:pPr>
            <a:r>
              <a:rPr sz="3400" dirty="0">
                <a:solidFill>
                  <a:srgbClr val="737373"/>
                </a:solidFill>
                <a:latin typeface="ABeeZee"/>
                <a:cs typeface="ABeeZee"/>
              </a:rPr>
              <a:t>If	combining	qualitative	and	quantitative	data,	give	numbers  first,	then	explain	them</a:t>
            </a:r>
            <a:endParaRPr sz="3400">
              <a:latin typeface="ABeeZee"/>
              <a:cs typeface="ABeeZee"/>
            </a:endParaRPr>
          </a:p>
          <a:p>
            <a:pPr marL="746125">
              <a:lnSpc>
                <a:spcPct val="100000"/>
              </a:lnSpc>
              <a:spcBef>
                <a:spcPts val="645"/>
              </a:spcBef>
              <a:tabLst>
                <a:tab pos="2331085" algn="l"/>
                <a:tab pos="3134360" algn="l"/>
                <a:tab pos="4427220" algn="l"/>
                <a:tab pos="5245100" algn="l"/>
                <a:tab pos="6329680" algn="l"/>
                <a:tab pos="7516495" algn="l"/>
              </a:tabLst>
            </a:pPr>
            <a:r>
              <a:rPr sz="3400" dirty="0">
                <a:solidFill>
                  <a:srgbClr val="737373"/>
                </a:solidFill>
                <a:latin typeface="ABeeZee"/>
                <a:cs typeface="ABeeZee"/>
              </a:rPr>
              <a:t>Quotes	are	good,	but	keep	them	short</a:t>
            </a:r>
            <a:endParaRPr sz="3400">
              <a:latin typeface="ABeeZee"/>
              <a:cs typeface="ABeeZee"/>
            </a:endParaRPr>
          </a:p>
          <a:p>
            <a:pPr marL="746125">
              <a:lnSpc>
                <a:spcPct val="100000"/>
              </a:lnSpc>
              <a:spcBef>
                <a:spcPts val="645"/>
              </a:spcBef>
              <a:tabLst>
                <a:tab pos="2338070" algn="l"/>
                <a:tab pos="4629785" algn="l"/>
                <a:tab pos="6015990" algn="l"/>
                <a:tab pos="7499350" algn="l"/>
                <a:tab pos="8059420" algn="l"/>
                <a:tab pos="9239885" algn="l"/>
                <a:tab pos="9799320" algn="l"/>
                <a:tab pos="10795635" algn="l"/>
                <a:tab pos="11766550" algn="l"/>
              </a:tabLst>
            </a:pPr>
            <a:r>
              <a:rPr sz="3400" dirty="0">
                <a:solidFill>
                  <a:srgbClr val="737373"/>
                </a:solidFill>
                <a:latin typeface="ABeeZee"/>
                <a:cs typeface="ABeeZee"/>
              </a:rPr>
              <a:t>Protect	anonymity	(avoid	names	or	clues	to	who	said	what)</a:t>
            </a:r>
            <a:endParaRPr sz="3400">
              <a:latin typeface="ABeeZee"/>
              <a:cs typeface="ABeeZee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1959106-8BB3-4C2A-9210-2DCE9D865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624002" y="2952608"/>
            <a:ext cx="12756515" cy="4225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799"/>
              </a:lnSpc>
              <a:spcBef>
                <a:spcPts val="100"/>
              </a:spcBef>
              <a:tabLst>
                <a:tab pos="875665" algn="l"/>
                <a:tab pos="1101090" algn="l"/>
                <a:tab pos="2084070" algn="l"/>
                <a:tab pos="3120390" algn="l"/>
                <a:tab pos="3312160" algn="l"/>
                <a:tab pos="3680460" algn="l"/>
                <a:tab pos="3872229" algn="l"/>
                <a:tab pos="5130165" algn="l"/>
                <a:tab pos="6004560" algn="l"/>
                <a:tab pos="7509509" algn="l"/>
                <a:tab pos="7869555" algn="l"/>
                <a:tab pos="8300720" algn="l"/>
                <a:tab pos="9690100" algn="l"/>
                <a:tab pos="10564495" algn="l"/>
                <a:tab pos="11855450" algn="l"/>
              </a:tabLst>
            </a:pPr>
            <a:r>
              <a:rPr sz="3400" dirty="0">
                <a:solidFill>
                  <a:srgbClr val="737373"/>
                </a:solidFill>
                <a:latin typeface="ABeeZee"/>
                <a:cs typeface="ABeeZee"/>
              </a:rPr>
              <a:t>Only	reporting	or	over-emphasising	the	points	you	agree	with  Not	using	data,	or	views	you	disagree	with</a:t>
            </a:r>
            <a:endParaRPr sz="3400">
              <a:latin typeface="ABeeZee"/>
              <a:cs typeface="ABeeZee"/>
            </a:endParaRPr>
          </a:p>
          <a:p>
            <a:pPr marL="12700">
              <a:lnSpc>
                <a:spcPct val="100000"/>
              </a:lnSpc>
              <a:spcBef>
                <a:spcPts val="645"/>
              </a:spcBef>
              <a:tabLst>
                <a:tab pos="1710055" algn="l"/>
                <a:tab pos="2529840" algn="l"/>
                <a:tab pos="3397250" algn="l"/>
                <a:tab pos="4271645" algn="l"/>
                <a:tab pos="5448935" algn="l"/>
              </a:tabLst>
            </a:pPr>
            <a:r>
              <a:rPr sz="3400" dirty="0">
                <a:solidFill>
                  <a:srgbClr val="737373"/>
                </a:solidFill>
                <a:latin typeface="ABeeZee"/>
                <a:cs typeface="ABeeZee"/>
              </a:rPr>
              <a:t>Leaving	out	bits	you	don’t	understand</a:t>
            </a:r>
            <a:endParaRPr sz="3400">
              <a:latin typeface="ABeeZee"/>
              <a:cs typeface="ABeeZee"/>
            </a:endParaRPr>
          </a:p>
          <a:p>
            <a:pPr marL="12700" marR="610235" indent="-635">
              <a:lnSpc>
                <a:spcPct val="115799"/>
              </a:lnSpc>
              <a:tabLst>
                <a:tab pos="2061210" algn="l"/>
                <a:tab pos="2280285" algn="l"/>
                <a:tab pos="2675890" algn="l"/>
                <a:tab pos="3709670" algn="l"/>
                <a:tab pos="4191635" algn="l"/>
                <a:tab pos="4585335" algn="l"/>
                <a:tab pos="5066030" algn="l"/>
                <a:tab pos="5144770" algn="l"/>
                <a:tab pos="5933440" algn="l"/>
                <a:tab pos="6282690" algn="l"/>
                <a:tab pos="6776084" algn="l"/>
                <a:tab pos="7123430" algn="l"/>
                <a:tab pos="7171690" algn="l"/>
                <a:tab pos="8542655" algn="l"/>
                <a:tab pos="9102725" algn="l"/>
                <a:tab pos="10452735" algn="l"/>
                <a:tab pos="11557635" algn="l"/>
              </a:tabLst>
            </a:pPr>
            <a:r>
              <a:rPr sz="3400" dirty="0">
                <a:solidFill>
                  <a:srgbClr val="737373"/>
                </a:solidFill>
                <a:latin typeface="ABeeZee"/>
                <a:cs typeface="ABeeZee"/>
              </a:rPr>
              <a:t>Presenting	a	service	you	know	in	a		better	or	worse	way,	for  whatever	reason,	e.g.	to		get	more	funding</a:t>
            </a:r>
            <a:endParaRPr sz="3400">
              <a:latin typeface="ABeeZee"/>
              <a:cs typeface="ABeeZee"/>
            </a:endParaRPr>
          </a:p>
          <a:p>
            <a:pPr marL="12700" marR="770255">
              <a:lnSpc>
                <a:spcPct val="115799"/>
              </a:lnSpc>
              <a:tabLst>
                <a:tab pos="1508760" algn="l"/>
                <a:tab pos="1612265" algn="l"/>
                <a:tab pos="2008505" algn="l"/>
                <a:tab pos="2717165" algn="l"/>
                <a:tab pos="3255010" algn="l"/>
                <a:tab pos="4231005" algn="l"/>
                <a:tab pos="5313045" algn="l"/>
                <a:tab pos="5335905" algn="l"/>
                <a:tab pos="5956300" algn="l"/>
                <a:tab pos="6127750" algn="l"/>
                <a:tab pos="7132320" algn="l"/>
                <a:tab pos="7283450" algn="l"/>
                <a:tab pos="7528559" algn="l"/>
                <a:tab pos="8521065" algn="l"/>
                <a:tab pos="8820150" algn="l"/>
                <a:tab pos="11136630" algn="l"/>
              </a:tabLst>
            </a:pPr>
            <a:r>
              <a:rPr sz="3400" dirty="0">
                <a:solidFill>
                  <a:srgbClr val="737373"/>
                </a:solidFill>
                <a:latin typeface="ABeeZee"/>
                <a:cs typeface="ABeeZee"/>
              </a:rPr>
              <a:t>Putting		a	lot	of	emphasis	on	what	a	small	sub-group	said  Mostly	using	quotes	from		the	most	vocal	people</a:t>
            </a:r>
            <a:endParaRPr sz="3400">
              <a:latin typeface="ABeeZee"/>
              <a:cs typeface="ABeeZee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B22C81E-AA2B-4BBE-8543-A863EDA3F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796498" y="2865649"/>
            <a:ext cx="12874625" cy="65982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58445" indent="-635">
              <a:lnSpc>
                <a:spcPct val="116599"/>
              </a:lnSpc>
              <a:spcBef>
                <a:spcPts val="95"/>
              </a:spcBef>
              <a:tabLst>
                <a:tab pos="942975" algn="l"/>
                <a:tab pos="1104900" algn="l"/>
                <a:tab pos="1713230" algn="l"/>
                <a:tab pos="2980055" algn="l"/>
                <a:tab pos="3332479" algn="l"/>
                <a:tab pos="5868670" algn="l"/>
                <a:tab pos="7299959" algn="l"/>
                <a:tab pos="8407400" algn="l"/>
                <a:tab pos="8838565" algn="l"/>
                <a:tab pos="10096500" algn="l"/>
                <a:tab pos="12139295" algn="l"/>
              </a:tabLst>
            </a:pPr>
            <a:r>
              <a:rPr sz="3700" dirty="0">
                <a:solidFill>
                  <a:srgbClr val="737373"/>
                </a:solidFill>
                <a:latin typeface="ABeeZee"/>
                <a:cs typeface="ABeeZee"/>
              </a:rPr>
              <a:t>The	research	/	evaluation	starts	with	a	clear	question	or  idea	to	explore</a:t>
            </a:r>
            <a:endParaRPr sz="3700">
              <a:latin typeface="ABeeZee"/>
              <a:cs typeface="ABeeZee"/>
            </a:endParaRPr>
          </a:p>
          <a:p>
            <a:pPr marL="12700" marR="5080" indent="-635">
              <a:lnSpc>
                <a:spcPts val="5180"/>
              </a:lnSpc>
              <a:spcBef>
                <a:spcPts val="295"/>
              </a:spcBef>
              <a:tabLst>
                <a:tab pos="443865" algn="l"/>
                <a:tab pos="873760" algn="l"/>
                <a:tab pos="2094864" algn="l"/>
                <a:tab pos="2210435" algn="l"/>
                <a:tab pos="2573655" algn="l"/>
                <a:tab pos="2910840" algn="l"/>
                <a:tab pos="3091815" algn="l"/>
                <a:tab pos="4187825" algn="l"/>
                <a:tab pos="4472940" algn="l"/>
                <a:tab pos="5173345" algn="l"/>
                <a:tab pos="5469890" algn="l"/>
                <a:tab pos="6170295" algn="l"/>
                <a:tab pos="6281420" algn="l"/>
                <a:tab pos="6421120" algn="l"/>
                <a:tab pos="6538595" algn="l"/>
                <a:tab pos="7633334" algn="l"/>
                <a:tab pos="7783830" algn="l"/>
                <a:tab pos="7983855" algn="l"/>
                <a:tab pos="8361680" algn="l"/>
                <a:tab pos="8819515" algn="l"/>
                <a:tab pos="9067800" algn="l"/>
                <a:tab pos="9782175" algn="l"/>
                <a:tab pos="9929495" algn="l"/>
                <a:tab pos="10470515" algn="l"/>
                <a:tab pos="10535285" algn="l"/>
                <a:tab pos="10907395" algn="l"/>
                <a:tab pos="10948670" algn="l"/>
                <a:tab pos="11965940" algn="l"/>
                <a:tab pos="12367260" algn="l"/>
              </a:tabLst>
            </a:pPr>
            <a:r>
              <a:rPr sz="3700" dirty="0">
                <a:solidFill>
                  <a:srgbClr val="737373"/>
                </a:solidFill>
                <a:latin typeface="ABeeZee"/>
                <a:cs typeface="ABeeZee"/>
              </a:rPr>
              <a:t>Systematic	means	choosing		methods	which	help	answer </a:t>
            </a:r>
            <a:r>
              <a:rPr sz="37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700" dirty="0">
                <a:solidFill>
                  <a:srgbClr val="737373"/>
                </a:solidFill>
                <a:latin typeface="ABeeZee"/>
                <a:cs typeface="ABeeZee"/>
              </a:rPr>
              <a:t>the	research	questions	and	gather	information		(‘data’),	in </a:t>
            </a:r>
            <a:r>
              <a:rPr sz="3700" spc="-109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700" dirty="0">
                <a:solidFill>
                  <a:srgbClr val="737373"/>
                </a:solidFill>
                <a:latin typeface="ABeeZee"/>
                <a:cs typeface="ABeeZee"/>
              </a:rPr>
              <a:t>a	logical	and	consistent	way		(e.g.	each	person	is		asked </a:t>
            </a:r>
            <a:r>
              <a:rPr sz="3700" spc="5" dirty="0">
                <a:solidFill>
                  <a:srgbClr val="737373"/>
                </a:solidFill>
                <a:latin typeface="ABeeZee"/>
                <a:cs typeface="ABeeZee"/>
              </a:rPr>
              <a:t> </a:t>
            </a:r>
            <a:r>
              <a:rPr sz="3700" dirty="0">
                <a:solidFill>
                  <a:srgbClr val="737373"/>
                </a:solidFill>
                <a:latin typeface="ABeeZee"/>
                <a:cs typeface="ABeeZee"/>
              </a:rPr>
              <a:t>the	same		questions	and	you		record	how	the	research	was  done)</a:t>
            </a:r>
            <a:endParaRPr sz="3700">
              <a:latin typeface="ABeeZee"/>
              <a:cs typeface="ABeeZee"/>
            </a:endParaRPr>
          </a:p>
          <a:p>
            <a:pPr marL="12700">
              <a:lnSpc>
                <a:spcPct val="100000"/>
              </a:lnSpc>
              <a:spcBef>
                <a:spcPts val="415"/>
              </a:spcBef>
              <a:tabLst>
                <a:tab pos="469265" algn="l"/>
                <a:tab pos="947419" algn="l"/>
                <a:tab pos="3333115" algn="l"/>
                <a:tab pos="4415155" algn="l"/>
                <a:tab pos="6452235" algn="l"/>
                <a:tab pos="6930390" algn="l"/>
                <a:tab pos="7581265" algn="l"/>
                <a:tab pos="9734550" algn="l"/>
                <a:tab pos="10915650" algn="l"/>
              </a:tabLst>
            </a:pPr>
            <a:r>
              <a:rPr sz="3700" dirty="0">
                <a:solidFill>
                  <a:srgbClr val="737373"/>
                </a:solidFill>
                <a:latin typeface="ABeeZee"/>
                <a:cs typeface="ABeeZee"/>
              </a:rPr>
              <a:t>It	is	important	that	research	is	as	unbiased	(fair)	as</a:t>
            </a:r>
            <a:endParaRPr sz="3700">
              <a:latin typeface="ABeeZee"/>
              <a:cs typeface="ABeeZee"/>
            </a:endParaRPr>
          </a:p>
          <a:p>
            <a:pPr marL="13335" marR="435609" indent="-635">
              <a:lnSpc>
                <a:spcPts val="5180"/>
              </a:lnSpc>
              <a:spcBef>
                <a:spcPts val="95"/>
              </a:spcBef>
              <a:tabLst>
                <a:tab pos="1643380" algn="l"/>
                <a:tab pos="1977389" algn="l"/>
                <a:tab pos="2352040" algn="l"/>
                <a:tab pos="2400300" algn="l"/>
                <a:tab pos="3173095" algn="l"/>
                <a:tab pos="5230495" algn="l"/>
                <a:tab pos="6117590" algn="l"/>
                <a:tab pos="6269355" algn="l"/>
                <a:tab pos="7678420" algn="l"/>
                <a:tab pos="9699625" algn="l"/>
                <a:tab pos="11962130" algn="l"/>
              </a:tabLst>
            </a:pPr>
            <a:r>
              <a:rPr sz="3700" dirty="0">
                <a:solidFill>
                  <a:srgbClr val="737373"/>
                </a:solidFill>
                <a:latin typeface="ABeeZee"/>
                <a:cs typeface="ABeeZee"/>
              </a:rPr>
              <a:t>possible	-		for	example	not	asking	‘leading’	questions	or  having	an	unrepresentative	sample</a:t>
            </a:r>
            <a:endParaRPr sz="3700">
              <a:latin typeface="ABeeZee"/>
              <a:cs typeface="ABeeZee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3677732-D1DB-439E-920B-DEE466D07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6987"/>
                </a:lnTo>
                <a:lnTo>
                  <a:pt x="18288000" y="10286987"/>
                </a:lnTo>
                <a:lnTo>
                  <a:pt x="1828800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31443" y="2750595"/>
            <a:ext cx="11978179" cy="478153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5925311"/>
            <a:ext cx="18288000" cy="4361815"/>
            <a:chOff x="0" y="5925311"/>
            <a:chExt cx="18288000" cy="4361815"/>
          </a:xfrm>
        </p:grpSpPr>
        <p:sp>
          <p:nvSpPr>
            <p:cNvPr id="5" name="object 5"/>
            <p:cNvSpPr/>
            <p:nvPr/>
          </p:nvSpPr>
          <p:spPr>
            <a:xfrm>
              <a:off x="0" y="8902699"/>
              <a:ext cx="18288000" cy="1384300"/>
            </a:xfrm>
            <a:custGeom>
              <a:avLst/>
              <a:gdLst/>
              <a:ahLst/>
              <a:cxnLst/>
              <a:rect l="l" t="t" r="r" b="b"/>
              <a:pathLst>
                <a:path w="18288000" h="1384300">
                  <a:moveTo>
                    <a:pt x="713767" y="2406"/>
                  </a:moveTo>
                  <a:lnTo>
                    <a:pt x="35635" y="136568"/>
                  </a:lnTo>
                  <a:lnTo>
                    <a:pt x="0" y="171134"/>
                  </a:lnTo>
                  <a:lnTo>
                    <a:pt x="0" y="1384299"/>
                  </a:lnTo>
                  <a:lnTo>
                    <a:pt x="5546814" y="1384299"/>
                  </a:lnTo>
                  <a:lnTo>
                    <a:pt x="5521426" y="1376173"/>
                  </a:lnTo>
                  <a:lnTo>
                    <a:pt x="5478888" y="1362087"/>
                  </a:lnTo>
                  <a:lnTo>
                    <a:pt x="5436635" y="1347636"/>
                  </a:lnTo>
                  <a:lnTo>
                    <a:pt x="5394655" y="1332830"/>
                  </a:lnTo>
                  <a:lnTo>
                    <a:pt x="5352940" y="1317683"/>
                  </a:lnTo>
                  <a:lnTo>
                    <a:pt x="5270267" y="1286408"/>
                  </a:lnTo>
                  <a:lnTo>
                    <a:pt x="5188540" y="1253907"/>
                  </a:lnTo>
                  <a:lnTo>
                    <a:pt x="5107685" y="1220272"/>
                  </a:lnTo>
                  <a:lnTo>
                    <a:pt x="5027628" y="1185599"/>
                  </a:lnTo>
                  <a:lnTo>
                    <a:pt x="4948293" y="1149980"/>
                  </a:lnTo>
                  <a:lnTo>
                    <a:pt x="4869606" y="1113511"/>
                  </a:lnTo>
                  <a:lnTo>
                    <a:pt x="4752626" y="1057417"/>
                  </a:lnTo>
                  <a:lnTo>
                    <a:pt x="4598222" y="980524"/>
                  </a:lnTo>
                  <a:lnTo>
                    <a:pt x="3948668" y="643736"/>
                  </a:lnTo>
                  <a:lnTo>
                    <a:pt x="3794129" y="566254"/>
                  </a:lnTo>
                  <a:lnTo>
                    <a:pt x="3677013" y="509571"/>
                  </a:lnTo>
                  <a:lnTo>
                    <a:pt x="3598219" y="472639"/>
                  </a:lnTo>
                  <a:lnTo>
                    <a:pt x="3518765" y="436502"/>
                  </a:lnTo>
                  <a:lnTo>
                    <a:pt x="3438575" y="401253"/>
                  </a:lnTo>
                  <a:lnTo>
                    <a:pt x="3357575" y="366988"/>
                  </a:lnTo>
                  <a:lnTo>
                    <a:pt x="3275690" y="333799"/>
                  </a:lnTo>
                  <a:lnTo>
                    <a:pt x="3192846" y="301782"/>
                  </a:lnTo>
                  <a:lnTo>
                    <a:pt x="3151040" y="286241"/>
                  </a:lnTo>
                  <a:lnTo>
                    <a:pt x="3108967" y="271029"/>
                  </a:lnTo>
                  <a:lnTo>
                    <a:pt x="3066616" y="256157"/>
                  </a:lnTo>
                  <a:lnTo>
                    <a:pt x="3023979" y="241636"/>
                  </a:lnTo>
                  <a:lnTo>
                    <a:pt x="2981045" y="227479"/>
                  </a:lnTo>
                  <a:lnTo>
                    <a:pt x="2937807" y="213696"/>
                  </a:lnTo>
                  <a:lnTo>
                    <a:pt x="2894253" y="200300"/>
                  </a:lnTo>
                  <a:lnTo>
                    <a:pt x="2850376" y="187303"/>
                  </a:lnTo>
                  <a:lnTo>
                    <a:pt x="2806165" y="174716"/>
                  </a:lnTo>
                  <a:lnTo>
                    <a:pt x="2761612" y="162552"/>
                  </a:lnTo>
                  <a:lnTo>
                    <a:pt x="2716706" y="150821"/>
                  </a:lnTo>
                  <a:lnTo>
                    <a:pt x="2671439" y="139536"/>
                  </a:lnTo>
                  <a:lnTo>
                    <a:pt x="2625801" y="128708"/>
                  </a:lnTo>
                  <a:lnTo>
                    <a:pt x="2579784" y="118349"/>
                  </a:lnTo>
                  <a:lnTo>
                    <a:pt x="2533376" y="108471"/>
                  </a:lnTo>
                  <a:lnTo>
                    <a:pt x="2486570" y="99085"/>
                  </a:lnTo>
                  <a:lnTo>
                    <a:pt x="2439356" y="90204"/>
                  </a:lnTo>
                  <a:lnTo>
                    <a:pt x="2391724" y="81840"/>
                  </a:lnTo>
                  <a:lnTo>
                    <a:pt x="2343666" y="74003"/>
                  </a:lnTo>
                  <a:lnTo>
                    <a:pt x="2295171" y="66705"/>
                  </a:lnTo>
                  <a:lnTo>
                    <a:pt x="2246231" y="59959"/>
                  </a:lnTo>
                  <a:lnTo>
                    <a:pt x="2196836" y="53776"/>
                  </a:lnTo>
                  <a:lnTo>
                    <a:pt x="2146977" y="48169"/>
                  </a:lnTo>
                  <a:lnTo>
                    <a:pt x="2096644" y="43147"/>
                  </a:lnTo>
                  <a:lnTo>
                    <a:pt x="2045828" y="38724"/>
                  </a:lnTo>
                  <a:lnTo>
                    <a:pt x="1994521" y="34912"/>
                  </a:lnTo>
                  <a:lnTo>
                    <a:pt x="1942711" y="31721"/>
                  </a:lnTo>
                  <a:lnTo>
                    <a:pt x="1890391" y="29164"/>
                  </a:lnTo>
                  <a:lnTo>
                    <a:pt x="713767" y="2406"/>
                  </a:lnTo>
                  <a:close/>
                </a:path>
                <a:path w="18288000" h="1384300">
                  <a:moveTo>
                    <a:pt x="13065307" y="101599"/>
                  </a:moveTo>
                  <a:lnTo>
                    <a:pt x="11049857" y="101599"/>
                  </a:lnTo>
                  <a:lnTo>
                    <a:pt x="10832147" y="165099"/>
                  </a:lnTo>
                  <a:lnTo>
                    <a:pt x="10789334" y="165099"/>
                  </a:lnTo>
                  <a:lnTo>
                    <a:pt x="10454911" y="266699"/>
                  </a:lnTo>
                  <a:lnTo>
                    <a:pt x="10414058" y="292099"/>
                  </a:lnTo>
                  <a:lnTo>
                    <a:pt x="10212682" y="355599"/>
                  </a:lnTo>
                  <a:lnTo>
                    <a:pt x="10172957" y="380999"/>
                  </a:lnTo>
                  <a:lnTo>
                    <a:pt x="10054808" y="419099"/>
                  </a:lnTo>
                  <a:lnTo>
                    <a:pt x="10015755" y="444499"/>
                  </a:lnTo>
                  <a:lnTo>
                    <a:pt x="9899525" y="482599"/>
                  </a:lnTo>
                  <a:lnTo>
                    <a:pt x="9861080" y="507999"/>
                  </a:lnTo>
                  <a:lnTo>
                    <a:pt x="9784610" y="533399"/>
                  </a:lnTo>
                  <a:lnTo>
                    <a:pt x="9746579" y="558799"/>
                  </a:lnTo>
                  <a:lnTo>
                    <a:pt x="9670902" y="584199"/>
                  </a:lnTo>
                  <a:lnTo>
                    <a:pt x="9633248" y="609599"/>
                  </a:lnTo>
                  <a:lnTo>
                    <a:pt x="9595713" y="622299"/>
                  </a:lnTo>
                  <a:lnTo>
                    <a:pt x="9558292" y="647699"/>
                  </a:lnTo>
                  <a:lnTo>
                    <a:pt x="9483776" y="673099"/>
                  </a:lnTo>
                  <a:lnTo>
                    <a:pt x="9446673" y="698499"/>
                  </a:lnTo>
                  <a:lnTo>
                    <a:pt x="9409668" y="711199"/>
                  </a:lnTo>
                  <a:lnTo>
                    <a:pt x="9372758" y="736599"/>
                  </a:lnTo>
                  <a:lnTo>
                    <a:pt x="9299204" y="761999"/>
                  </a:lnTo>
                  <a:lnTo>
                    <a:pt x="9262552" y="787399"/>
                  </a:lnTo>
                  <a:lnTo>
                    <a:pt x="9225978" y="800099"/>
                  </a:lnTo>
                  <a:lnTo>
                    <a:pt x="9189479" y="825499"/>
                  </a:lnTo>
                  <a:lnTo>
                    <a:pt x="9007955" y="914399"/>
                  </a:lnTo>
                  <a:lnTo>
                    <a:pt x="8935726" y="939799"/>
                  </a:lnTo>
                  <a:lnTo>
                    <a:pt x="8899677" y="965199"/>
                  </a:lnTo>
                  <a:lnTo>
                    <a:pt x="8827689" y="990599"/>
                  </a:lnTo>
                  <a:lnTo>
                    <a:pt x="8791743" y="1015999"/>
                  </a:lnTo>
                  <a:lnTo>
                    <a:pt x="8755824" y="1028699"/>
                  </a:lnTo>
                  <a:lnTo>
                    <a:pt x="8719926" y="1054099"/>
                  </a:lnTo>
                  <a:lnTo>
                    <a:pt x="8648183" y="1079499"/>
                  </a:lnTo>
                  <a:lnTo>
                    <a:pt x="8612329" y="1104899"/>
                  </a:lnTo>
                  <a:lnTo>
                    <a:pt x="8504789" y="1142999"/>
                  </a:lnTo>
                  <a:lnTo>
                    <a:pt x="8468937" y="1168399"/>
                  </a:lnTo>
                  <a:lnTo>
                    <a:pt x="8361307" y="1206499"/>
                  </a:lnTo>
                  <a:lnTo>
                    <a:pt x="8325393" y="1231899"/>
                  </a:lnTo>
                  <a:lnTo>
                    <a:pt x="8073057" y="1320799"/>
                  </a:lnTo>
                  <a:lnTo>
                    <a:pt x="8036827" y="1346199"/>
                  </a:lnTo>
                  <a:lnTo>
                    <a:pt x="7927778" y="1384299"/>
                  </a:lnTo>
                  <a:lnTo>
                    <a:pt x="18288000" y="1384299"/>
                  </a:lnTo>
                  <a:lnTo>
                    <a:pt x="18288000" y="647699"/>
                  </a:lnTo>
                  <a:lnTo>
                    <a:pt x="15495735" y="647699"/>
                  </a:lnTo>
                  <a:lnTo>
                    <a:pt x="15467274" y="634999"/>
                  </a:lnTo>
                  <a:lnTo>
                    <a:pt x="15377713" y="634999"/>
                  </a:lnTo>
                  <a:lnTo>
                    <a:pt x="15346398" y="622299"/>
                  </a:lnTo>
                  <a:lnTo>
                    <a:pt x="15281458" y="622299"/>
                  </a:lnTo>
                  <a:lnTo>
                    <a:pt x="15247791" y="609599"/>
                  </a:lnTo>
                  <a:lnTo>
                    <a:pt x="15177963" y="609599"/>
                  </a:lnTo>
                  <a:lnTo>
                    <a:pt x="15141761" y="596899"/>
                  </a:lnTo>
                  <a:lnTo>
                    <a:pt x="15104673" y="596899"/>
                  </a:lnTo>
                  <a:lnTo>
                    <a:pt x="15066678" y="584199"/>
                  </a:lnTo>
                  <a:lnTo>
                    <a:pt x="15027758" y="584199"/>
                  </a:lnTo>
                  <a:lnTo>
                    <a:pt x="14987891" y="571499"/>
                  </a:lnTo>
                  <a:lnTo>
                    <a:pt x="14947056" y="571499"/>
                  </a:lnTo>
                  <a:lnTo>
                    <a:pt x="14862406" y="546099"/>
                  </a:lnTo>
                  <a:lnTo>
                    <a:pt x="14818548" y="546099"/>
                  </a:lnTo>
                  <a:lnTo>
                    <a:pt x="14680606" y="507999"/>
                  </a:lnTo>
                  <a:lnTo>
                    <a:pt x="14632434" y="495299"/>
                  </a:lnTo>
                  <a:lnTo>
                    <a:pt x="14583133" y="495299"/>
                  </a:lnTo>
                  <a:lnTo>
                    <a:pt x="14428249" y="457199"/>
                  </a:lnTo>
                  <a:lnTo>
                    <a:pt x="14262469" y="419099"/>
                  </a:lnTo>
                  <a:lnTo>
                    <a:pt x="14204693" y="393699"/>
                  </a:lnTo>
                  <a:lnTo>
                    <a:pt x="13960466" y="342899"/>
                  </a:lnTo>
                  <a:lnTo>
                    <a:pt x="13896027" y="317499"/>
                  </a:lnTo>
                  <a:lnTo>
                    <a:pt x="13830194" y="304799"/>
                  </a:lnTo>
                  <a:lnTo>
                    <a:pt x="13762948" y="279399"/>
                  </a:lnTo>
                  <a:lnTo>
                    <a:pt x="13694268" y="266699"/>
                  </a:lnTo>
                  <a:lnTo>
                    <a:pt x="13624133" y="241299"/>
                  </a:lnTo>
                  <a:lnTo>
                    <a:pt x="13552524" y="228599"/>
                  </a:lnTo>
                  <a:lnTo>
                    <a:pt x="13479420" y="203199"/>
                  </a:lnTo>
                  <a:lnTo>
                    <a:pt x="13240201" y="152399"/>
                  </a:lnTo>
                  <a:lnTo>
                    <a:pt x="13181479" y="126999"/>
                  </a:lnTo>
                  <a:lnTo>
                    <a:pt x="13065307" y="101599"/>
                  </a:lnTo>
                  <a:close/>
                </a:path>
                <a:path w="18288000" h="1384300">
                  <a:moveTo>
                    <a:pt x="17664591" y="203199"/>
                  </a:moveTo>
                  <a:lnTo>
                    <a:pt x="17617790" y="215899"/>
                  </a:lnTo>
                  <a:lnTo>
                    <a:pt x="17572074" y="215899"/>
                  </a:lnTo>
                  <a:lnTo>
                    <a:pt x="17527421" y="228599"/>
                  </a:lnTo>
                  <a:lnTo>
                    <a:pt x="17441226" y="228599"/>
                  </a:lnTo>
                  <a:lnTo>
                    <a:pt x="17399642" y="241299"/>
                  </a:lnTo>
                  <a:lnTo>
                    <a:pt x="17359041" y="241299"/>
                  </a:lnTo>
                  <a:lnTo>
                    <a:pt x="17319402" y="253999"/>
                  </a:lnTo>
                  <a:lnTo>
                    <a:pt x="17280705" y="253999"/>
                  </a:lnTo>
                  <a:lnTo>
                    <a:pt x="17242930" y="266699"/>
                  </a:lnTo>
                  <a:lnTo>
                    <a:pt x="17206055" y="266699"/>
                  </a:lnTo>
                  <a:lnTo>
                    <a:pt x="17170062" y="279399"/>
                  </a:lnTo>
                  <a:lnTo>
                    <a:pt x="17134929" y="279399"/>
                  </a:lnTo>
                  <a:lnTo>
                    <a:pt x="17100637" y="292099"/>
                  </a:lnTo>
                  <a:lnTo>
                    <a:pt x="17067164" y="292099"/>
                  </a:lnTo>
                  <a:lnTo>
                    <a:pt x="17034492" y="304799"/>
                  </a:lnTo>
                  <a:lnTo>
                    <a:pt x="17002598" y="304799"/>
                  </a:lnTo>
                  <a:lnTo>
                    <a:pt x="16941069" y="330199"/>
                  </a:lnTo>
                  <a:lnTo>
                    <a:pt x="16911392" y="330199"/>
                  </a:lnTo>
                  <a:lnTo>
                    <a:pt x="16882413" y="342899"/>
                  </a:lnTo>
                  <a:lnTo>
                    <a:pt x="16854112" y="342899"/>
                  </a:lnTo>
                  <a:lnTo>
                    <a:pt x="16826468" y="355599"/>
                  </a:lnTo>
                  <a:lnTo>
                    <a:pt x="16799462" y="355599"/>
                  </a:lnTo>
                  <a:lnTo>
                    <a:pt x="16773073" y="368299"/>
                  </a:lnTo>
                  <a:lnTo>
                    <a:pt x="16747280" y="368299"/>
                  </a:lnTo>
                  <a:lnTo>
                    <a:pt x="16722064" y="380999"/>
                  </a:lnTo>
                  <a:lnTo>
                    <a:pt x="16697403" y="393699"/>
                  </a:lnTo>
                  <a:lnTo>
                    <a:pt x="16673279" y="393699"/>
                  </a:lnTo>
                  <a:lnTo>
                    <a:pt x="16649669" y="406399"/>
                  </a:lnTo>
                  <a:lnTo>
                    <a:pt x="16626555" y="406399"/>
                  </a:lnTo>
                  <a:lnTo>
                    <a:pt x="16603916" y="419099"/>
                  </a:lnTo>
                  <a:lnTo>
                    <a:pt x="16581731" y="431799"/>
                  </a:lnTo>
                  <a:lnTo>
                    <a:pt x="16559980" y="431799"/>
                  </a:lnTo>
                  <a:lnTo>
                    <a:pt x="16538643" y="444499"/>
                  </a:lnTo>
                  <a:lnTo>
                    <a:pt x="16517700" y="444499"/>
                  </a:lnTo>
                  <a:lnTo>
                    <a:pt x="16497130" y="457199"/>
                  </a:lnTo>
                  <a:lnTo>
                    <a:pt x="16476913" y="457199"/>
                  </a:lnTo>
                  <a:lnTo>
                    <a:pt x="16457028" y="469899"/>
                  </a:lnTo>
                  <a:lnTo>
                    <a:pt x="16437456" y="469899"/>
                  </a:lnTo>
                  <a:lnTo>
                    <a:pt x="16399168" y="495299"/>
                  </a:lnTo>
                  <a:lnTo>
                    <a:pt x="16325445" y="520699"/>
                  </a:lnTo>
                  <a:lnTo>
                    <a:pt x="16307490" y="520699"/>
                  </a:lnTo>
                  <a:lnTo>
                    <a:pt x="16289686" y="533399"/>
                  </a:lnTo>
                  <a:lnTo>
                    <a:pt x="16272011" y="533399"/>
                  </a:lnTo>
                  <a:lnTo>
                    <a:pt x="16254445" y="546099"/>
                  </a:lnTo>
                  <a:lnTo>
                    <a:pt x="16236968" y="546099"/>
                  </a:lnTo>
                  <a:lnTo>
                    <a:pt x="16219560" y="558799"/>
                  </a:lnTo>
                  <a:lnTo>
                    <a:pt x="16202200" y="558799"/>
                  </a:lnTo>
                  <a:lnTo>
                    <a:pt x="16184868" y="571499"/>
                  </a:lnTo>
                  <a:lnTo>
                    <a:pt x="16150208" y="571499"/>
                  </a:lnTo>
                  <a:lnTo>
                    <a:pt x="16132838" y="584199"/>
                  </a:lnTo>
                  <a:lnTo>
                    <a:pt x="16115415" y="584199"/>
                  </a:lnTo>
                  <a:lnTo>
                    <a:pt x="16097919" y="596899"/>
                  </a:lnTo>
                  <a:lnTo>
                    <a:pt x="16062625" y="596899"/>
                  </a:lnTo>
                  <a:lnTo>
                    <a:pt x="16044786" y="609599"/>
                  </a:lnTo>
                  <a:lnTo>
                    <a:pt x="16008625" y="609599"/>
                  </a:lnTo>
                  <a:lnTo>
                    <a:pt x="15990261" y="622299"/>
                  </a:lnTo>
                  <a:lnTo>
                    <a:pt x="15933795" y="622299"/>
                  </a:lnTo>
                  <a:lnTo>
                    <a:pt x="15914446" y="634999"/>
                  </a:lnTo>
                  <a:lnTo>
                    <a:pt x="15833882" y="634999"/>
                  </a:lnTo>
                  <a:lnTo>
                    <a:pt x="15812846" y="647699"/>
                  </a:lnTo>
                  <a:lnTo>
                    <a:pt x="18288000" y="647699"/>
                  </a:lnTo>
                  <a:lnTo>
                    <a:pt x="18288000" y="393699"/>
                  </a:lnTo>
                  <a:lnTo>
                    <a:pt x="17664591" y="203199"/>
                  </a:lnTo>
                  <a:close/>
                </a:path>
                <a:path w="18288000" h="1384300">
                  <a:moveTo>
                    <a:pt x="12837936" y="63499"/>
                  </a:moveTo>
                  <a:lnTo>
                    <a:pt x="11274008" y="63499"/>
                  </a:lnTo>
                  <a:lnTo>
                    <a:pt x="11228638" y="76199"/>
                  </a:lnTo>
                  <a:lnTo>
                    <a:pt x="11183543" y="76199"/>
                  </a:lnTo>
                  <a:lnTo>
                    <a:pt x="11094156" y="101599"/>
                  </a:lnTo>
                  <a:lnTo>
                    <a:pt x="13007848" y="101599"/>
                  </a:lnTo>
                  <a:lnTo>
                    <a:pt x="12837936" y="63499"/>
                  </a:lnTo>
                  <a:close/>
                </a:path>
                <a:path w="18288000" h="1384300">
                  <a:moveTo>
                    <a:pt x="12671635" y="38099"/>
                  </a:moveTo>
                  <a:lnTo>
                    <a:pt x="11411798" y="38099"/>
                  </a:lnTo>
                  <a:lnTo>
                    <a:pt x="11319655" y="63499"/>
                  </a:lnTo>
                  <a:lnTo>
                    <a:pt x="12782106" y="63499"/>
                  </a:lnTo>
                  <a:lnTo>
                    <a:pt x="12671635" y="38099"/>
                  </a:lnTo>
                  <a:close/>
                </a:path>
                <a:path w="18288000" h="1384300">
                  <a:moveTo>
                    <a:pt x="12562720" y="25399"/>
                  </a:moveTo>
                  <a:lnTo>
                    <a:pt x="11552195" y="25399"/>
                  </a:lnTo>
                  <a:lnTo>
                    <a:pt x="11505100" y="38099"/>
                  </a:lnTo>
                  <a:lnTo>
                    <a:pt x="12616985" y="38099"/>
                  </a:lnTo>
                  <a:lnTo>
                    <a:pt x="12562720" y="25399"/>
                  </a:lnTo>
                  <a:close/>
                </a:path>
                <a:path w="18288000" h="1384300">
                  <a:moveTo>
                    <a:pt x="12402198" y="12699"/>
                  </a:moveTo>
                  <a:lnTo>
                    <a:pt x="11647293" y="12699"/>
                  </a:lnTo>
                  <a:lnTo>
                    <a:pt x="11599591" y="25399"/>
                  </a:lnTo>
                  <a:lnTo>
                    <a:pt x="12455331" y="25399"/>
                  </a:lnTo>
                  <a:lnTo>
                    <a:pt x="12402198" y="12699"/>
                  </a:lnTo>
                  <a:close/>
                </a:path>
                <a:path w="18288000" h="1384300">
                  <a:moveTo>
                    <a:pt x="12245000" y="0"/>
                  </a:moveTo>
                  <a:lnTo>
                    <a:pt x="11841236" y="0"/>
                  </a:lnTo>
                  <a:lnTo>
                    <a:pt x="11792272" y="12699"/>
                  </a:lnTo>
                  <a:lnTo>
                    <a:pt x="12297037" y="12699"/>
                  </a:lnTo>
                  <a:lnTo>
                    <a:pt x="12245000" y="0"/>
                  </a:lnTo>
                  <a:close/>
                </a:path>
              </a:pathLst>
            </a:custGeom>
            <a:solidFill>
              <a:srgbClr val="E86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5925311"/>
              <a:ext cx="2199640" cy="3454400"/>
            </a:xfrm>
            <a:custGeom>
              <a:avLst/>
              <a:gdLst/>
              <a:ahLst/>
              <a:cxnLst/>
              <a:rect l="l" t="t" r="r" b="b"/>
              <a:pathLst>
                <a:path w="2199640" h="3454400">
                  <a:moveTo>
                    <a:pt x="682044" y="3441700"/>
                  </a:moveTo>
                  <a:lnTo>
                    <a:pt x="258794" y="3441700"/>
                  </a:lnTo>
                  <a:lnTo>
                    <a:pt x="279862" y="3454400"/>
                  </a:lnTo>
                  <a:lnTo>
                    <a:pt x="660975" y="3454400"/>
                  </a:lnTo>
                  <a:lnTo>
                    <a:pt x="682044" y="3441700"/>
                  </a:lnTo>
                  <a:close/>
                </a:path>
                <a:path w="2199640" h="3454400">
                  <a:moveTo>
                    <a:pt x="765976" y="3429000"/>
                  </a:moveTo>
                  <a:lnTo>
                    <a:pt x="174861" y="3429000"/>
                  </a:lnTo>
                  <a:lnTo>
                    <a:pt x="195785" y="3441700"/>
                  </a:lnTo>
                  <a:lnTo>
                    <a:pt x="745053" y="3441700"/>
                  </a:lnTo>
                  <a:lnTo>
                    <a:pt x="765976" y="3429000"/>
                  </a:lnTo>
                  <a:close/>
                </a:path>
                <a:path w="2199640" h="3454400">
                  <a:moveTo>
                    <a:pt x="849203" y="3416300"/>
                  </a:moveTo>
                  <a:lnTo>
                    <a:pt x="91635" y="3416300"/>
                  </a:lnTo>
                  <a:lnTo>
                    <a:pt x="112361" y="3429000"/>
                  </a:lnTo>
                  <a:lnTo>
                    <a:pt x="828476" y="3429000"/>
                  </a:lnTo>
                  <a:lnTo>
                    <a:pt x="849203" y="3416300"/>
                  </a:lnTo>
                  <a:close/>
                </a:path>
                <a:path w="2199640" h="3454400">
                  <a:moveTo>
                    <a:pt x="890484" y="3403600"/>
                  </a:moveTo>
                  <a:lnTo>
                    <a:pt x="50354" y="3403600"/>
                  </a:lnTo>
                  <a:lnTo>
                    <a:pt x="70966" y="3416300"/>
                  </a:lnTo>
                  <a:lnTo>
                    <a:pt x="869872" y="3416300"/>
                  </a:lnTo>
                  <a:lnTo>
                    <a:pt x="890484" y="3403600"/>
                  </a:lnTo>
                  <a:close/>
                </a:path>
                <a:path w="2199640" h="3454400">
                  <a:moveTo>
                    <a:pt x="931510" y="63500"/>
                  </a:moveTo>
                  <a:lnTo>
                    <a:pt x="0" y="63500"/>
                  </a:lnTo>
                  <a:lnTo>
                    <a:pt x="0" y="3390900"/>
                  </a:lnTo>
                  <a:lnTo>
                    <a:pt x="9328" y="3403600"/>
                  </a:lnTo>
                  <a:lnTo>
                    <a:pt x="931510" y="3403600"/>
                  </a:lnTo>
                  <a:lnTo>
                    <a:pt x="951919" y="3390900"/>
                  </a:lnTo>
                  <a:lnTo>
                    <a:pt x="972259" y="3390900"/>
                  </a:lnTo>
                  <a:lnTo>
                    <a:pt x="992526" y="3378200"/>
                  </a:lnTo>
                  <a:lnTo>
                    <a:pt x="1012710" y="3378200"/>
                  </a:lnTo>
                  <a:lnTo>
                    <a:pt x="1032812" y="3365500"/>
                  </a:lnTo>
                  <a:lnTo>
                    <a:pt x="1052828" y="3365500"/>
                  </a:lnTo>
                  <a:lnTo>
                    <a:pt x="1092605" y="3340100"/>
                  </a:lnTo>
                  <a:lnTo>
                    <a:pt x="1112350" y="3340100"/>
                  </a:lnTo>
                  <a:lnTo>
                    <a:pt x="1151550" y="3314700"/>
                  </a:lnTo>
                  <a:lnTo>
                    <a:pt x="1170995" y="3314700"/>
                  </a:lnTo>
                  <a:lnTo>
                    <a:pt x="1209572" y="3289300"/>
                  </a:lnTo>
                  <a:lnTo>
                    <a:pt x="1228696" y="3289300"/>
                  </a:lnTo>
                  <a:lnTo>
                    <a:pt x="1285365" y="3251200"/>
                  </a:lnTo>
                  <a:lnTo>
                    <a:pt x="1304015" y="3251200"/>
                  </a:lnTo>
                  <a:lnTo>
                    <a:pt x="1377323" y="3200400"/>
                  </a:lnTo>
                  <a:lnTo>
                    <a:pt x="1413170" y="3175000"/>
                  </a:lnTo>
                  <a:lnTo>
                    <a:pt x="1430882" y="3175000"/>
                  </a:lnTo>
                  <a:lnTo>
                    <a:pt x="1483138" y="3136900"/>
                  </a:lnTo>
                  <a:lnTo>
                    <a:pt x="1517223" y="3111500"/>
                  </a:lnTo>
                  <a:lnTo>
                    <a:pt x="1550670" y="3086100"/>
                  </a:lnTo>
                  <a:lnTo>
                    <a:pt x="1583469" y="3060700"/>
                  </a:lnTo>
                  <a:lnTo>
                    <a:pt x="1599616" y="3035300"/>
                  </a:lnTo>
                  <a:lnTo>
                    <a:pt x="1631402" y="3009900"/>
                  </a:lnTo>
                  <a:lnTo>
                    <a:pt x="1662492" y="2984500"/>
                  </a:lnTo>
                  <a:lnTo>
                    <a:pt x="1692857" y="2959100"/>
                  </a:lnTo>
                  <a:lnTo>
                    <a:pt x="1707766" y="2933700"/>
                  </a:lnTo>
                  <a:lnTo>
                    <a:pt x="1722488" y="2921000"/>
                  </a:lnTo>
                  <a:lnTo>
                    <a:pt x="1737022" y="2908300"/>
                  </a:lnTo>
                  <a:lnTo>
                    <a:pt x="1751366" y="2895600"/>
                  </a:lnTo>
                  <a:lnTo>
                    <a:pt x="1765518" y="2882900"/>
                  </a:lnTo>
                  <a:lnTo>
                    <a:pt x="1779473" y="2857500"/>
                  </a:lnTo>
                  <a:lnTo>
                    <a:pt x="1793230" y="2844800"/>
                  </a:lnTo>
                  <a:lnTo>
                    <a:pt x="1806789" y="2832100"/>
                  </a:lnTo>
                  <a:lnTo>
                    <a:pt x="1820147" y="2806700"/>
                  </a:lnTo>
                  <a:lnTo>
                    <a:pt x="1833303" y="2794000"/>
                  </a:lnTo>
                  <a:lnTo>
                    <a:pt x="1846255" y="2781300"/>
                  </a:lnTo>
                  <a:lnTo>
                    <a:pt x="1858999" y="2755900"/>
                  </a:lnTo>
                  <a:lnTo>
                    <a:pt x="1871531" y="2743200"/>
                  </a:lnTo>
                  <a:lnTo>
                    <a:pt x="1883851" y="2730500"/>
                  </a:lnTo>
                  <a:lnTo>
                    <a:pt x="1895959" y="2705100"/>
                  </a:lnTo>
                  <a:lnTo>
                    <a:pt x="1907856" y="2692400"/>
                  </a:lnTo>
                  <a:lnTo>
                    <a:pt x="1919531" y="2679700"/>
                  </a:lnTo>
                  <a:lnTo>
                    <a:pt x="1930989" y="2654300"/>
                  </a:lnTo>
                  <a:lnTo>
                    <a:pt x="1942228" y="2641600"/>
                  </a:lnTo>
                  <a:lnTo>
                    <a:pt x="1953245" y="2616200"/>
                  </a:lnTo>
                  <a:lnTo>
                    <a:pt x="1964045" y="2603500"/>
                  </a:lnTo>
                  <a:lnTo>
                    <a:pt x="1974615" y="2578100"/>
                  </a:lnTo>
                  <a:lnTo>
                    <a:pt x="1984958" y="2565400"/>
                  </a:lnTo>
                  <a:lnTo>
                    <a:pt x="1995079" y="2552700"/>
                  </a:lnTo>
                  <a:lnTo>
                    <a:pt x="2004964" y="2527300"/>
                  </a:lnTo>
                  <a:lnTo>
                    <a:pt x="2014617" y="2514600"/>
                  </a:lnTo>
                  <a:lnTo>
                    <a:pt x="2024038" y="2489200"/>
                  </a:lnTo>
                  <a:lnTo>
                    <a:pt x="2033230" y="2476500"/>
                  </a:lnTo>
                  <a:lnTo>
                    <a:pt x="2042181" y="2451100"/>
                  </a:lnTo>
                  <a:lnTo>
                    <a:pt x="2050896" y="2438400"/>
                  </a:lnTo>
                  <a:lnTo>
                    <a:pt x="2059373" y="2413000"/>
                  </a:lnTo>
                  <a:lnTo>
                    <a:pt x="2067609" y="2387600"/>
                  </a:lnTo>
                  <a:lnTo>
                    <a:pt x="2075610" y="2374900"/>
                  </a:lnTo>
                  <a:lnTo>
                    <a:pt x="2083366" y="2349500"/>
                  </a:lnTo>
                  <a:lnTo>
                    <a:pt x="2090880" y="2336800"/>
                  </a:lnTo>
                  <a:lnTo>
                    <a:pt x="2098152" y="2311400"/>
                  </a:lnTo>
                  <a:lnTo>
                    <a:pt x="2105174" y="2298700"/>
                  </a:lnTo>
                  <a:lnTo>
                    <a:pt x="2111951" y="2273300"/>
                  </a:lnTo>
                  <a:lnTo>
                    <a:pt x="2118480" y="2247900"/>
                  </a:lnTo>
                  <a:lnTo>
                    <a:pt x="2124759" y="2235200"/>
                  </a:lnTo>
                  <a:lnTo>
                    <a:pt x="2130795" y="2209800"/>
                  </a:lnTo>
                  <a:lnTo>
                    <a:pt x="2136579" y="2197100"/>
                  </a:lnTo>
                  <a:lnTo>
                    <a:pt x="2142111" y="2171700"/>
                  </a:lnTo>
                  <a:lnTo>
                    <a:pt x="2147390" y="2146300"/>
                  </a:lnTo>
                  <a:lnTo>
                    <a:pt x="2152424" y="2133600"/>
                  </a:lnTo>
                  <a:lnTo>
                    <a:pt x="2157201" y="2108200"/>
                  </a:lnTo>
                  <a:lnTo>
                    <a:pt x="2161721" y="2095500"/>
                  </a:lnTo>
                  <a:lnTo>
                    <a:pt x="2165983" y="2070100"/>
                  </a:lnTo>
                  <a:lnTo>
                    <a:pt x="2169998" y="2044700"/>
                  </a:lnTo>
                  <a:lnTo>
                    <a:pt x="2173756" y="2032000"/>
                  </a:lnTo>
                  <a:lnTo>
                    <a:pt x="2177256" y="2006600"/>
                  </a:lnTo>
                  <a:lnTo>
                    <a:pt x="2180499" y="1981200"/>
                  </a:lnTo>
                  <a:lnTo>
                    <a:pt x="2183483" y="1968500"/>
                  </a:lnTo>
                  <a:lnTo>
                    <a:pt x="2186208" y="1943100"/>
                  </a:lnTo>
                  <a:lnTo>
                    <a:pt x="2188675" y="1917700"/>
                  </a:lnTo>
                  <a:lnTo>
                    <a:pt x="2190888" y="1905000"/>
                  </a:lnTo>
                  <a:lnTo>
                    <a:pt x="2192836" y="1879600"/>
                  </a:lnTo>
                  <a:lnTo>
                    <a:pt x="2194525" y="1854200"/>
                  </a:lnTo>
                  <a:lnTo>
                    <a:pt x="2195955" y="1841500"/>
                  </a:lnTo>
                  <a:lnTo>
                    <a:pt x="2197124" y="1816100"/>
                  </a:lnTo>
                  <a:lnTo>
                    <a:pt x="2198033" y="1790700"/>
                  </a:lnTo>
                  <a:lnTo>
                    <a:pt x="2198684" y="1778000"/>
                  </a:lnTo>
                  <a:lnTo>
                    <a:pt x="2199076" y="1752600"/>
                  </a:lnTo>
                  <a:lnTo>
                    <a:pt x="2199206" y="1727200"/>
                  </a:lnTo>
                  <a:lnTo>
                    <a:pt x="2199076" y="1714500"/>
                  </a:lnTo>
                  <a:lnTo>
                    <a:pt x="2198684" y="1689100"/>
                  </a:lnTo>
                  <a:lnTo>
                    <a:pt x="2198033" y="1663700"/>
                  </a:lnTo>
                  <a:lnTo>
                    <a:pt x="2197124" y="1651000"/>
                  </a:lnTo>
                  <a:lnTo>
                    <a:pt x="2195955" y="1625600"/>
                  </a:lnTo>
                  <a:lnTo>
                    <a:pt x="2194525" y="1600200"/>
                  </a:lnTo>
                  <a:lnTo>
                    <a:pt x="2192836" y="1587500"/>
                  </a:lnTo>
                  <a:lnTo>
                    <a:pt x="2190888" y="1562100"/>
                  </a:lnTo>
                  <a:lnTo>
                    <a:pt x="2188675" y="1536700"/>
                  </a:lnTo>
                  <a:lnTo>
                    <a:pt x="2186208" y="1524000"/>
                  </a:lnTo>
                  <a:lnTo>
                    <a:pt x="2183483" y="1498600"/>
                  </a:lnTo>
                  <a:lnTo>
                    <a:pt x="2180499" y="1473200"/>
                  </a:lnTo>
                  <a:lnTo>
                    <a:pt x="2177256" y="1460500"/>
                  </a:lnTo>
                  <a:lnTo>
                    <a:pt x="2173756" y="1435100"/>
                  </a:lnTo>
                  <a:lnTo>
                    <a:pt x="2169998" y="1409700"/>
                  </a:lnTo>
                  <a:lnTo>
                    <a:pt x="2165983" y="1397000"/>
                  </a:lnTo>
                  <a:lnTo>
                    <a:pt x="2161721" y="1371600"/>
                  </a:lnTo>
                  <a:lnTo>
                    <a:pt x="2157201" y="1358900"/>
                  </a:lnTo>
                  <a:lnTo>
                    <a:pt x="2152424" y="1333500"/>
                  </a:lnTo>
                  <a:lnTo>
                    <a:pt x="2147390" y="1308100"/>
                  </a:lnTo>
                  <a:lnTo>
                    <a:pt x="2142111" y="1295400"/>
                  </a:lnTo>
                  <a:lnTo>
                    <a:pt x="2136581" y="1270000"/>
                  </a:lnTo>
                  <a:lnTo>
                    <a:pt x="2130801" y="1244600"/>
                  </a:lnTo>
                  <a:lnTo>
                    <a:pt x="2124772" y="1231900"/>
                  </a:lnTo>
                  <a:lnTo>
                    <a:pt x="2118485" y="1206500"/>
                  </a:lnTo>
                  <a:lnTo>
                    <a:pt x="2111953" y="1193800"/>
                  </a:lnTo>
                  <a:lnTo>
                    <a:pt x="2105175" y="1168400"/>
                  </a:lnTo>
                  <a:lnTo>
                    <a:pt x="2098152" y="1155700"/>
                  </a:lnTo>
                  <a:lnTo>
                    <a:pt x="2090880" y="1130300"/>
                  </a:lnTo>
                  <a:lnTo>
                    <a:pt x="2083366" y="1104900"/>
                  </a:lnTo>
                  <a:lnTo>
                    <a:pt x="2075610" y="1092200"/>
                  </a:lnTo>
                  <a:lnTo>
                    <a:pt x="2067609" y="1066800"/>
                  </a:lnTo>
                  <a:lnTo>
                    <a:pt x="2059373" y="1054100"/>
                  </a:lnTo>
                  <a:lnTo>
                    <a:pt x="2050896" y="1028700"/>
                  </a:lnTo>
                  <a:lnTo>
                    <a:pt x="2042181" y="1016000"/>
                  </a:lnTo>
                  <a:lnTo>
                    <a:pt x="2033230" y="990600"/>
                  </a:lnTo>
                  <a:lnTo>
                    <a:pt x="2024038" y="977900"/>
                  </a:lnTo>
                  <a:lnTo>
                    <a:pt x="2014617" y="952500"/>
                  </a:lnTo>
                  <a:lnTo>
                    <a:pt x="2004964" y="939800"/>
                  </a:lnTo>
                  <a:lnTo>
                    <a:pt x="1995079" y="914400"/>
                  </a:lnTo>
                  <a:lnTo>
                    <a:pt x="1984958" y="901700"/>
                  </a:lnTo>
                  <a:lnTo>
                    <a:pt x="1974615" y="876300"/>
                  </a:lnTo>
                  <a:lnTo>
                    <a:pt x="1964045" y="863600"/>
                  </a:lnTo>
                  <a:lnTo>
                    <a:pt x="1953245" y="838200"/>
                  </a:lnTo>
                  <a:lnTo>
                    <a:pt x="1942228" y="825500"/>
                  </a:lnTo>
                  <a:lnTo>
                    <a:pt x="1930989" y="812800"/>
                  </a:lnTo>
                  <a:lnTo>
                    <a:pt x="1919531" y="787400"/>
                  </a:lnTo>
                  <a:lnTo>
                    <a:pt x="1907856" y="774700"/>
                  </a:lnTo>
                  <a:lnTo>
                    <a:pt x="1895959" y="749300"/>
                  </a:lnTo>
                  <a:lnTo>
                    <a:pt x="1883851" y="736600"/>
                  </a:lnTo>
                  <a:lnTo>
                    <a:pt x="1871531" y="723900"/>
                  </a:lnTo>
                  <a:lnTo>
                    <a:pt x="1858999" y="698500"/>
                  </a:lnTo>
                  <a:lnTo>
                    <a:pt x="1846255" y="685800"/>
                  </a:lnTo>
                  <a:lnTo>
                    <a:pt x="1833303" y="673100"/>
                  </a:lnTo>
                  <a:lnTo>
                    <a:pt x="1820147" y="647700"/>
                  </a:lnTo>
                  <a:lnTo>
                    <a:pt x="1806789" y="635000"/>
                  </a:lnTo>
                  <a:lnTo>
                    <a:pt x="1793230" y="622300"/>
                  </a:lnTo>
                  <a:lnTo>
                    <a:pt x="1779473" y="596900"/>
                  </a:lnTo>
                  <a:lnTo>
                    <a:pt x="1765518" y="584200"/>
                  </a:lnTo>
                  <a:lnTo>
                    <a:pt x="1751366" y="571500"/>
                  </a:lnTo>
                  <a:lnTo>
                    <a:pt x="1737022" y="558800"/>
                  </a:lnTo>
                  <a:lnTo>
                    <a:pt x="1722488" y="546100"/>
                  </a:lnTo>
                  <a:lnTo>
                    <a:pt x="1707766" y="520700"/>
                  </a:lnTo>
                  <a:lnTo>
                    <a:pt x="1692857" y="508000"/>
                  </a:lnTo>
                  <a:lnTo>
                    <a:pt x="1662492" y="482600"/>
                  </a:lnTo>
                  <a:lnTo>
                    <a:pt x="1631402" y="457200"/>
                  </a:lnTo>
                  <a:lnTo>
                    <a:pt x="1615593" y="431800"/>
                  </a:lnTo>
                  <a:lnTo>
                    <a:pt x="1583469" y="406400"/>
                  </a:lnTo>
                  <a:lnTo>
                    <a:pt x="1550670" y="381000"/>
                  </a:lnTo>
                  <a:lnTo>
                    <a:pt x="1517223" y="355600"/>
                  </a:lnTo>
                  <a:lnTo>
                    <a:pt x="1465867" y="317500"/>
                  </a:lnTo>
                  <a:lnTo>
                    <a:pt x="1413170" y="279400"/>
                  </a:lnTo>
                  <a:lnTo>
                    <a:pt x="1377323" y="254000"/>
                  </a:lnTo>
                  <a:lnTo>
                    <a:pt x="1359190" y="254000"/>
                  </a:lnTo>
                  <a:lnTo>
                    <a:pt x="1285365" y="203200"/>
                  </a:lnTo>
                  <a:lnTo>
                    <a:pt x="1266591" y="203200"/>
                  </a:lnTo>
                  <a:lnTo>
                    <a:pt x="1209572" y="165100"/>
                  </a:lnTo>
                  <a:lnTo>
                    <a:pt x="1190336" y="165100"/>
                  </a:lnTo>
                  <a:lnTo>
                    <a:pt x="1151550" y="139700"/>
                  </a:lnTo>
                  <a:lnTo>
                    <a:pt x="1132000" y="139700"/>
                  </a:lnTo>
                  <a:lnTo>
                    <a:pt x="1092605" y="114300"/>
                  </a:lnTo>
                  <a:lnTo>
                    <a:pt x="1072764" y="114300"/>
                  </a:lnTo>
                  <a:lnTo>
                    <a:pt x="1052828" y="101600"/>
                  </a:lnTo>
                  <a:lnTo>
                    <a:pt x="1032812" y="101600"/>
                  </a:lnTo>
                  <a:lnTo>
                    <a:pt x="1012710" y="88900"/>
                  </a:lnTo>
                  <a:lnTo>
                    <a:pt x="992526" y="88900"/>
                  </a:lnTo>
                  <a:lnTo>
                    <a:pt x="972259" y="76200"/>
                  </a:lnTo>
                  <a:lnTo>
                    <a:pt x="951919" y="76200"/>
                  </a:lnTo>
                  <a:lnTo>
                    <a:pt x="931510" y="63500"/>
                  </a:lnTo>
                  <a:close/>
                </a:path>
                <a:path w="2199640" h="3454400">
                  <a:moveTo>
                    <a:pt x="890484" y="50800"/>
                  </a:moveTo>
                  <a:lnTo>
                    <a:pt x="50354" y="50800"/>
                  </a:lnTo>
                  <a:lnTo>
                    <a:pt x="29806" y="63500"/>
                  </a:lnTo>
                  <a:lnTo>
                    <a:pt x="911032" y="63500"/>
                  </a:lnTo>
                  <a:lnTo>
                    <a:pt x="890484" y="50800"/>
                  </a:lnTo>
                  <a:close/>
                </a:path>
                <a:path w="2199640" h="3454400">
                  <a:moveTo>
                    <a:pt x="828476" y="38100"/>
                  </a:moveTo>
                  <a:lnTo>
                    <a:pt x="112361" y="38100"/>
                  </a:lnTo>
                  <a:lnTo>
                    <a:pt x="91635" y="50800"/>
                  </a:lnTo>
                  <a:lnTo>
                    <a:pt x="849203" y="50800"/>
                  </a:lnTo>
                  <a:lnTo>
                    <a:pt x="828476" y="38100"/>
                  </a:lnTo>
                  <a:close/>
                </a:path>
                <a:path w="2199640" h="3454400">
                  <a:moveTo>
                    <a:pt x="765976" y="25400"/>
                  </a:moveTo>
                  <a:lnTo>
                    <a:pt x="174861" y="25400"/>
                  </a:lnTo>
                  <a:lnTo>
                    <a:pt x="153980" y="38100"/>
                  </a:lnTo>
                  <a:lnTo>
                    <a:pt x="786857" y="38100"/>
                  </a:lnTo>
                  <a:lnTo>
                    <a:pt x="765976" y="25400"/>
                  </a:lnTo>
                  <a:close/>
                </a:path>
                <a:path w="2199640" h="3454400">
                  <a:moveTo>
                    <a:pt x="703081" y="12700"/>
                  </a:moveTo>
                  <a:lnTo>
                    <a:pt x="237757" y="12700"/>
                  </a:lnTo>
                  <a:lnTo>
                    <a:pt x="216749" y="25400"/>
                  </a:lnTo>
                  <a:lnTo>
                    <a:pt x="724089" y="25400"/>
                  </a:lnTo>
                  <a:lnTo>
                    <a:pt x="703081" y="12700"/>
                  </a:lnTo>
                  <a:close/>
                </a:path>
                <a:path w="2199640" h="3454400">
                  <a:moveTo>
                    <a:pt x="555242" y="0"/>
                  </a:moveTo>
                  <a:lnTo>
                    <a:pt x="385596" y="0"/>
                  </a:lnTo>
                  <a:lnTo>
                    <a:pt x="364412" y="12700"/>
                  </a:lnTo>
                  <a:lnTo>
                    <a:pt x="576428" y="12700"/>
                  </a:lnTo>
                  <a:lnTo>
                    <a:pt x="555242" y="0"/>
                  </a:lnTo>
                  <a:close/>
                </a:path>
              </a:pathLst>
            </a:custGeom>
            <a:solidFill>
              <a:srgbClr val="6AA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25120" y="7105586"/>
              <a:ext cx="1821814" cy="1214755"/>
            </a:xfrm>
            <a:custGeom>
              <a:avLst/>
              <a:gdLst/>
              <a:ahLst/>
              <a:cxnLst/>
              <a:rect l="l" t="t" r="r" b="b"/>
              <a:pathLst>
                <a:path w="1821814" h="1214754">
                  <a:moveTo>
                    <a:pt x="1821649" y="1012024"/>
                  </a:moveTo>
                  <a:lnTo>
                    <a:pt x="0" y="1012024"/>
                  </a:lnTo>
                  <a:lnTo>
                    <a:pt x="0" y="1214437"/>
                  </a:lnTo>
                  <a:lnTo>
                    <a:pt x="1821649" y="1214437"/>
                  </a:lnTo>
                  <a:lnTo>
                    <a:pt x="1821649" y="1012024"/>
                  </a:lnTo>
                  <a:close/>
                </a:path>
                <a:path w="1821814" h="1214754">
                  <a:moveTo>
                    <a:pt x="1821649" y="506018"/>
                  </a:moveTo>
                  <a:lnTo>
                    <a:pt x="0" y="506018"/>
                  </a:lnTo>
                  <a:lnTo>
                    <a:pt x="0" y="708431"/>
                  </a:lnTo>
                  <a:lnTo>
                    <a:pt x="1821649" y="708431"/>
                  </a:lnTo>
                  <a:lnTo>
                    <a:pt x="1821649" y="506018"/>
                  </a:lnTo>
                  <a:close/>
                </a:path>
                <a:path w="1821814" h="1214754">
                  <a:moveTo>
                    <a:pt x="1821649" y="0"/>
                  </a:moveTo>
                  <a:lnTo>
                    <a:pt x="0" y="0"/>
                  </a:lnTo>
                  <a:lnTo>
                    <a:pt x="0" y="202412"/>
                  </a:lnTo>
                  <a:lnTo>
                    <a:pt x="1821649" y="202412"/>
                  </a:lnTo>
                  <a:lnTo>
                    <a:pt x="1821649" y="0"/>
                  </a:lnTo>
                  <a:close/>
                </a:path>
              </a:pathLst>
            </a:custGeom>
            <a:solidFill>
              <a:srgbClr val="FCBD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898532" y="7655821"/>
              <a:ext cx="389890" cy="710565"/>
            </a:xfrm>
            <a:custGeom>
              <a:avLst/>
              <a:gdLst/>
              <a:ahLst/>
              <a:cxnLst/>
              <a:rect l="l" t="t" r="r" b="b"/>
              <a:pathLst>
                <a:path w="389890" h="710565">
                  <a:moveTo>
                    <a:pt x="389467" y="451469"/>
                  </a:moveTo>
                  <a:lnTo>
                    <a:pt x="233172" y="451469"/>
                  </a:lnTo>
                  <a:lnTo>
                    <a:pt x="279343" y="452860"/>
                  </a:lnTo>
                  <a:lnTo>
                    <a:pt x="323189" y="459003"/>
                  </a:lnTo>
                  <a:lnTo>
                    <a:pt x="295490" y="506743"/>
                  </a:lnTo>
                  <a:lnTo>
                    <a:pt x="232589" y="593581"/>
                  </a:lnTo>
                  <a:lnTo>
                    <a:pt x="207444" y="637917"/>
                  </a:lnTo>
                  <a:lnTo>
                    <a:pt x="193205" y="686358"/>
                  </a:lnTo>
                  <a:lnTo>
                    <a:pt x="206987" y="693774"/>
                  </a:lnTo>
                  <a:lnTo>
                    <a:pt x="219389" y="701470"/>
                  </a:lnTo>
                  <a:lnTo>
                    <a:pt x="233452" y="707506"/>
                  </a:lnTo>
                  <a:lnTo>
                    <a:pt x="252222" y="709942"/>
                  </a:lnTo>
                  <a:lnTo>
                    <a:pt x="283076" y="677656"/>
                  </a:lnTo>
                  <a:lnTo>
                    <a:pt x="312496" y="642131"/>
                  </a:lnTo>
                  <a:lnTo>
                    <a:pt x="341014" y="604556"/>
                  </a:lnTo>
                  <a:lnTo>
                    <a:pt x="369163" y="566121"/>
                  </a:lnTo>
                  <a:lnTo>
                    <a:pt x="389467" y="538795"/>
                  </a:lnTo>
                  <a:lnTo>
                    <a:pt x="389467" y="451469"/>
                  </a:lnTo>
                  <a:close/>
                </a:path>
                <a:path w="389890" h="710565">
                  <a:moveTo>
                    <a:pt x="74375" y="358954"/>
                  </a:moveTo>
                  <a:lnTo>
                    <a:pt x="36484" y="365895"/>
                  </a:lnTo>
                  <a:lnTo>
                    <a:pt x="9984" y="383736"/>
                  </a:lnTo>
                  <a:lnTo>
                    <a:pt x="0" y="416369"/>
                  </a:lnTo>
                  <a:lnTo>
                    <a:pt x="43841" y="436610"/>
                  </a:lnTo>
                  <a:lnTo>
                    <a:pt x="90009" y="447400"/>
                  </a:lnTo>
                  <a:lnTo>
                    <a:pt x="137574" y="451580"/>
                  </a:lnTo>
                  <a:lnTo>
                    <a:pt x="185605" y="451989"/>
                  </a:lnTo>
                  <a:lnTo>
                    <a:pt x="233172" y="451469"/>
                  </a:lnTo>
                  <a:lnTo>
                    <a:pt x="389467" y="451469"/>
                  </a:lnTo>
                  <a:lnTo>
                    <a:pt x="389467" y="370420"/>
                  </a:lnTo>
                  <a:lnTo>
                    <a:pt x="348788" y="370347"/>
                  </a:lnTo>
                  <a:lnTo>
                    <a:pt x="205168" y="364604"/>
                  </a:lnTo>
                  <a:lnTo>
                    <a:pt x="163841" y="362200"/>
                  </a:lnTo>
                  <a:lnTo>
                    <a:pt x="118536" y="359020"/>
                  </a:lnTo>
                  <a:lnTo>
                    <a:pt x="74375" y="358954"/>
                  </a:lnTo>
                  <a:close/>
                </a:path>
                <a:path w="389890" h="710565">
                  <a:moveTo>
                    <a:pt x="327863" y="0"/>
                  </a:moveTo>
                  <a:lnTo>
                    <a:pt x="321780" y="48794"/>
                  </a:lnTo>
                  <a:lnTo>
                    <a:pt x="324190" y="95870"/>
                  </a:lnTo>
                  <a:lnTo>
                    <a:pt x="332793" y="141732"/>
                  </a:lnTo>
                  <a:lnTo>
                    <a:pt x="345289" y="186882"/>
                  </a:lnTo>
                  <a:lnTo>
                    <a:pt x="359375" y="231822"/>
                  </a:lnTo>
                  <a:lnTo>
                    <a:pt x="372752" y="277057"/>
                  </a:lnTo>
                  <a:lnTo>
                    <a:pt x="383119" y="323089"/>
                  </a:lnTo>
                  <a:lnTo>
                    <a:pt x="388175" y="370420"/>
                  </a:lnTo>
                  <a:lnTo>
                    <a:pt x="389467" y="370420"/>
                  </a:lnTo>
                  <a:lnTo>
                    <a:pt x="389467" y="124846"/>
                  </a:lnTo>
                  <a:lnTo>
                    <a:pt x="377557" y="89078"/>
                  </a:lnTo>
                  <a:lnTo>
                    <a:pt x="356687" y="42487"/>
                  </a:lnTo>
                  <a:lnTo>
                    <a:pt x="327863" y="0"/>
                  </a:lnTo>
                  <a:close/>
                </a:path>
              </a:pathLst>
            </a:custGeom>
            <a:solidFill>
              <a:srgbClr val="1111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013923" y="8245254"/>
              <a:ext cx="1699260" cy="1593215"/>
            </a:xfrm>
            <a:custGeom>
              <a:avLst/>
              <a:gdLst/>
              <a:ahLst/>
              <a:cxnLst/>
              <a:rect l="l" t="t" r="r" b="b"/>
              <a:pathLst>
                <a:path w="1699259" h="1593215">
                  <a:moveTo>
                    <a:pt x="1139204" y="0"/>
                  </a:moveTo>
                  <a:lnTo>
                    <a:pt x="1090263" y="33644"/>
                  </a:lnTo>
                  <a:lnTo>
                    <a:pt x="1045941" y="69376"/>
                  </a:lnTo>
                  <a:lnTo>
                    <a:pt x="1005861" y="106888"/>
                  </a:lnTo>
                  <a:lnTo>
                    <a:pt x="969645" y="145869"/>
                  </a:lnTo>
                  <a:lnTo>
                    <a:pt x="936915" y="186010"/>
                  </a:lnTo>
                  <a:lnTo>
                    <a:pt x="907294" y="227003"/>
                  </a:lnTo>
                  <a:lnTo>
                    <a:pt x="880404" y="268537"/>
                  </a:lnTo>
                  <a:lnTo>
                    <a:pt x="855867" y="310303"/>
                  </a:lnTo>
                  <a:lnTo>
                    <a:pt x="833306" y="351992"/>
                  </a:lnTo>
                  <a:lnTo>
                    <a:pt x="812342" y="393295"/>
                  </a:lnTo>
                  <a:lnTo>
                    <a:pt x="792599" y="433902"/>
                  </a:lnTo>
                  <a:lnTo>
                    <a:pt x="755263" y="511791"/>
                  </a:lnTo>
                  <a:lnTo>
                    <a:pt x="736914" y="548454"/>
                  </a:lnTo>
                  <a:lnTo>
                    <a:pt x="718275" y="583184"/>
                  </a:lnTo>
                  <a:lnTo>
                    <a:pt x="688671" y="547051"/>
                  </a:lnTo>
                  <a:lnTo>
                    <a:pt x="660548" y="507614"/>
                  </a:lnTo>
                  <a:lnTo>
                    <a:pt x="633346" y="466087"/>
                  </a:lnTo>
                  <a:lnTo>
                    <a:pt x="606507" y="423683"/>
                  </a:lnTo>
                  <a:lnTo>
                    <a:pt x="579472" y="381615"/>
                  </a:lnTo>
                  <a:lnTo>
                    <a:pt x="551683" y="341098"/>
                  </a:lnTo>
                  <a:lnTo>
                    <a:pt x="522582" y="303344"/>
                  </a:lnTo>
                  <a:lnTo>
                    <a:pt x="491610" y="269566"/>
                  </a:lnTo>
                  <a:lnTo>
                    <a:pt x="458208" y="240979"/>
                  </a:lnTo>
                  <a:lnTo>
                    <a:pt x="421819" y="218795"/>
                  </a:lnTo>
                  <a:lnTo>
                    <a:pt x="404527" y="260308"/>
                  </a:lnTo>
                  <a:lnTo>
                    <a:pt x="397505" y="302143"/>
                  </a:lnTo>
                  <a:lnTo>
                    <a:pt x="399338" y="344261"/>
                  </a:lnTo>
                  <a:lnTo>
                    <a:pt x="408612" y="386620"/>
                  </a:lnTo>
                  <a:lnTo>
                    <a:pt x="423912" y="429181"/>
                  </a:lnTo>
                  <a:lnTo>
                    <a:pt x="443825" y="471903"/>
                  </a:lnTo>
                  <a:lnTo>
                    <a:pt x="466935" y="514746"/>
                  </a:lnTo>
                  <a:lnTo>
                    <a:pt x="491829" y="557671"/>
                  </a:lnTo>
                  <a:lnTo>
                    <a:pt x="517091" y="600636"/>
                  </a:lnTo>
                  <a:lnTo>
                    <a:pt x="541309" y="643601"/>
                  </a:lnTo>
                  <a:lnTo>
                    <a:pt x="563066" y="686527"/>
                  </a:lnTo>
                  <a:lnTo>
                    <a:pt x="580950" y="729373"/>
                  </a:lnTo>
                  <a:lnTo>
                    <a:pt x="546843" y="734060"/>
                  </a:lnTo>
                  <a:lnTo>
                    <a:pt x="509301" y="738063"/>
                  </a:lnTo>
                  <a:lnTo>
                    <a:pt x="382918" y="749413"/>
                  </a:lnTo>
                  <a:lnTo>
                    <a:pt x="338489" y="754124"/>
                  </a:lnTo>
                  <a:lnTo>
                    <a:pt x="294051" y="759873"/>
                  </a:lnTo>
                  <a:lnTo>
                    <a:pt x="250290" y="767004"/>
                  </a:lnTo>
                  <a:lnTo>
                    <a:pt x="207892" y="775862"/>
                  </a:lnTo>
                  <a:lnTo>
                    <a:pt x="167542" y="786791"/>
                  </a:lnTo>
                  <a:lnTo>
                    <a:pt x="129924" y="800136"/>
                  </a:lnTo>
                  <a:lnTo>
                    <a:pt x="65631" y="835448"/>
                  </a:lnTo>
                  <a:lnTo>
                    <a:pt x="20495" y="884553"/>
                  </a:lnTo>
                  <a:lnTo>
                    <a:pt x="0" y="950207"/>
                  </a:lnTo>
                  <a:lnTo>
                    <a:pt x="705" y="990100"/>
                  </a:lnTo>
                  <a:lnTo>
                    <a:pt x="9628" y="1035164"/>
                  </a:lnTo>
                  <a:lnTo>
                    <a:pt x="55584" y="1035904"/>
                  </a:lnTo>
                  <a:lnTo>
                    <a:pt x="101661" y="1032439"/>
                  </a:lnTo>
                  <a:lnTo>
                    <a:pt x="147833" y="1025834"/>
                  </a:lnTo>
                  <a:lnTo>
                    <a:pt x="194072" y="1017153"/>
                  </a:lnTo>
                  <a:lnTo>
                    <a:pt x="286643" y="997821"/>
                  </a:lnTo>
                  <a:lnTo>
                    <a:pt x="332921" y="989300"/>
                  </a:lnTo>
                  <a:lnTo>
                    <a:pt x="379158" y="982960"/>
                  </a:lnTo>
                  <a:lnTo>
                    <a:pt x="425326" y="979867"/>
                  </a:lnTo>
                  <a:lnTo>
                    <a:pt x="471398" y="981085"/>
                  </a:lnTo>
                  <a:lnTo>
                    <a:pt x="517348" y="987679"/>
                  </a:lnTo>
                  <a:lnTo>
                    <a:pt x="470517" y="1070738"/>
                  </a:lnTo>
                  <a:lnTo>
                    <a:pt x="446455" y="1114465"/>
                  </a:lnTo>
                  <a:lnTo>
                    <a:pt x="423063" y="1159379"/>
                  </a:lnTo>
                  <a:lnTo>
                    <a:pt x="401169" y="1205273"/>
                  </a:lnTo>
                  <a:lnTo>
                    <a:pt x="381598" y="1251939"/>
                  </a:lnTo>
                  <a:lnTo>
                    <a:pt x="365177" y="1299171"/>
                  </a:lnTo>
                  <a:lnTo>
                    <a:pt x="354108" y="1336312"/>
                  </a:lnTo>
                  <a:lnTo>
                    <a:pt x="343435" y="1376825"/>
                  </a:lnTo>
                  <a:lnTo>
                    <a:pt x="335356" y="1418962"/>
                  </a:lnTo>
                  <a:lnTo>
                    <a:pt x="332068" y="1460977"/>
                  </a:lnTo>
                  <a:lnTo>
                    <a:pt x="335769" y="1501121"/>
                  </a:lnTo>
                  <a:lnTo>
                    <a:pt x="348657" y="1537646"/>
                  </a:lnTo>
                  <a:lnTo>
                    <a:pt x="372929" y="1568804"/>
                  </a:lnTo>
                  <a:lnTo>
                    <a:pt x="410782" y="1592846"/>
                  </a:lnTo>
                  <a:lnTo>
                    <a:pt x="432748" y="1556121"/>
                  </a:lnTo>
                  <a:lnTo>
                    <a:pt x="453941" y="1517602"/>
                  </a:lnTo>
                  <a:lnTo>
                    <a:pt x="474715" y="1477528"/>
                  </a:lnTo>
                  <a:lnTo>
                    <a:pt x="538075" y="1350359"/>
                  </a:lnTo>
                  <a:lnTo>
                    <a:pt x="560723" y="1306450"/>
                  </a:lnTo>
                  <a:lnTo>
                    <a:pt x="584728" y="1262179"/>
                  </a:lnTo>
                  <a:lnTo>
                    <a:pt x="610443" y="1217784"/>
                  </a:lnTo>
                  <a:lnTo>
                    <a:pt x="638224" y="1173504"/>
                  </a:lnTo>
                  <a:lnTo>
                    <a:pt x="668426" y="1129578"/>
                  </a:lnTo>
                  <a:lnTo>
                    <a:pt x="701402" y="1086245"/>
                  </a:lnTo>
                  <a:lnTo>
                    <a:pt x="737509" y="1043742"/>
                  </a:lnTo>
                  <a:lnTo>
                    <a:pt x="777101" y="1002309"/>
                  </a:lnTo>
                  <a:lnTo>
                    <a:pt x="806578" y="1044127"/>
                  </a:lnTo>
                  <a:lnTo>
                    <a:pt x="833671" y="1087624"/>
                  </a:lnTo>
                  <a:lnTo>
                    <a:pt x="859294" y="1131767"/>
                  </a:lnTo>
                  <a:lnTo>
                    <a:pt x="884358" y="1175524"/>
                  </a:lnTo>
                  <a:lnTo>
                    <a:pt x="909776" y="1217865"/>
                  </a:lnTo>
                  <a:lnTo>
                    <a:pt x="936459" y="1257757"/>
                  </a:lnTo>
                  <a:lnTo>
                    <a:pt x="965319" y="1294168"/>
                  </a:lnTo>
                  <a:lnTo>
                    <a:pt x="997269" y="1326067"/>
                  </a:lnTo>
                  <a:lnTo>
                    <a:pt x="1033220" y="1352423"/>
                  </a:lnTo>
                  <a:lnTo>
                    <a:pt x="1074085" y="1372203"/>
                  </a:lnTo>
                  <a:lnTo>
                    <a:pt x="1120776" y="1384376"/>
                  </a:lnTo>
                  <a:lnTo>
                    <a:pt x="1124460" y="1341233"/>
                  </a:lnTo>
                  <a:lnTo>
                    <a:pt x="1120905" y="1297962"/>
                  </a:lnTo>
                  <a:lnTo>
                    <a:pt x="1111216" y="1254574"/>
                  </a:lnTo>
                  <a:lnTo>
                    <a:pt x="1096497" y="1211083"/>
                  </a:lnTo>
                  <a:lnTo>
                    <a:pt x="1077852" y="1167500"/>
                  </a:lnTo>
                  <a:lnTo>
                    <a:pt x="1056386" y="1123840"/>
                  </a:lnTo>
                  <a:lnTo>
                    <a:pt x="1033204" y="1080114"/>
                  </a:lnTo>
                  <a:lnTo>
                    <a:pt x="1009410" y="1036336"/>
                  </a:lnTo>
                  <a:lnTo>
                    <a:pt x="986109" y="992517"/>
                  </a:lnTo>
                  <a:lnTo>
                    <a:pt x="964404" y="948671"/>
                  </a:lnTo>
                  <a:lnTo>
                    <a:pt x="945402" y="904811"/>
                  </a:lnTo>
                  <a:lnTo>
                    <a:pt x="994076" y="892755"/>
                  </a:lnTo>
                  <a:lnTo>
                    <a:pt x="1042689" y="882795"/>
                  </a:lnTo>
                  <a:lnTo>
                    <a:pt x="1091256" y="874318"/>
                  </a:lnTo>
                  <a:lnTo>
                    <a:pt x="1188302" y="859366"/>
                  </a:lnTo>
                  <a:lnTo>
                    <a:pt x="1236809" y="851667"/>
                  </a:lnTo>
                  <a:lnTo>
                    <a:pt x="1285324" y="843003"/>
                  </a:lnTo>
                  <a:lnTo>
                    <a:pt x="1333859" y="832762"/>
                  </a:lnTo>
                  <a:lnTo>
                    <a:pt x="1382430" y="820333"/>
                  </a:lnTo>
                  <a:lnTo>
                    <a:pt x="1431048" y="805103"/>
                  </a:lnTo>
                  <a:lnTo>
                    <a:pt x="1479729" y="786460"/>
                  </a:lnTo>
                  <a:lnTo>
                    <a:pt x="1512992" y="794239"/>
                  </a:lnTo>
                  <a:lnTo>
                    <a:pt x="1589867" y="789300"/>
                  </a:lnTo>
                  <a:lnTo>
                    <a:pt x="1627333" y="776999"/>
                  </a:lnTo>
                  <a:lnTo>
                    <a:pt x="1684952" y="733772"/>
                  </a:lnTo>
                  <a:lnTo>
                    <a:pt x="1699000" y="667097"/>
                  </a:lnTo>
                  <a:lnTo>
                    <a:pt x="1682002" y="625487"/>
                  </a:lnTo>
                  <a:lnTo>
                    <a:pt x="1632993" y="617300"/>
                  </a:lnTo>
                  <a:lnTo>
                    <a:pt x="1583926" y="612827"/>
                  </a:lnTo>
                  <a:lnTo>
                    <a:pt x="1534814" y="611562"/>
                  </a:lnTo>
                  <a:lnTo>
                    <a:pt x="1485671" y="612999"/>
                  </a:lnTo>
                  <a:lnTo>
                    <a:pt x="1436509" y="616633"/>
                  </a:lnTo>
                  <a:lnTo>
                    <a:pt x="1387342" y="621958"/>
                  </a:lnTo>
                  <a:lnTo>
                    <a:pt x="1338183" y="628467"/>
                  </a:lnTo>
                  <a:lnTo>
                    <a:pt x="1239941" y="643016"/>
                  </a:lnTo>
                  <a:lnTo>
                    <a:pt x="1190886" y="650043"/>
                  </a:lnTo>
                  <a:lnTo>
                    <a:pt x="1141891" y="656232"/>
                  </a:lnTo>
                  <a:lnTo>
                    <a:pt x="1092971" y="661076"/>
                  </a:lnTo>
                  <a:lnTo>
                    <a:pt x="1044138" y="664068"/>
                  </a:lnTo>
                  <a:lnTo>
                    <a:pt x="995406" y="664704"/>
                  </a:lnTo>
                  <a:lnTo>
                    <a:pt x="946788" y="662477"/>
                  </a:lnTo>
                  <a:lnTo>
                    <a:pt x="898297" y="656882"/>
                  </a:lnTo>
                  <a:lnTo>
                    <a:pt x="906889" y="620306"/>
                  </a:lnTo>
                  <a:lnTo>
                    <a:pt x="920725" y="583867"/>
                  </a:lnTo>
                  <a:lnTo>
                    <a:pt x="938927" y="547541"/>
                  </a:lnTo>
                  <a:lnTo>
                    <a:pt x="960619" y="511304"/>
                  </a:lnTo>
                  <a:lnTo>
                    <a:pt x="984922" y="475132"/>
                  </a:lnTo>
                  <a:lnTo>
                    <a:pt x="1010959" y="439002"/>
                  </a:lnTo>
                  <a:lnTo>
                    <a:pt x="1064724" y="366771"/>
                  </a:lnTo>
                  <a:lnTo>
                    <a:pt x="1090698" y="330622"/>
                  </a:lnTo>
                  <a:lnTo>
                    <a:pt x="1114894" y="294419"/>
                  </a:lnTo>
                  <a:lnTo>
                    <a:pt x="1136437" y="258139"/>
                  </a:lnTo>
                  <a:lnTo>
                    <a:pt x="1154448" y="221757"/>
                  </a:lnTo>
                  <a:lnTo>
                    <a:pt x="1168050" y="185250"/>
                  </a:lnTo>
                  <a:lnTo>
                    <a:pt x="1178515" y="111764"/>
                  </a:lnTo>
                  <a:lnTo>
                    <a:pt x="1173623" y="74738"/>
                  </a:lnTo>
                  <a:lnTo>
                    <a:pt x="1160812" y="37491"/>
                  </a:lnTo>
                  <a:lnTo>
                    <a:pt x="1139204" y="0"/>
                  </a:lnTo>
                  <a:close/>
                </a:path>
              </a:pathLst>
            </a:custGeom>
            <a:solidFill>
              <a:srgbClr val="FFE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6984434" y="7332814"/>
              <a:ext cx="1129665" cy="2466975"/>
            </a:xfrm>
            <a:custGeom>
              <a:avLst/>
              <a:gdLst/>
              <a:ahLst/>
              <a:cxnLst/>
              <a:rect l="l" t="t" r="r" b="b"/>
              <a:pathLst>
                <a:path w="1129665" h="2466975">
                  <a:moveTo>
                    <a:pt x="353212" y="126453"/>
                  </a:moveTo>
                  <a:lnTo>
                    <a:pt x="333476" y="71170"/>
                  </a:lnTo>
                  <a:lnTo>
                    <a:pt x="284429" y="35928"/>
                  </a:lnTo>
                  <a:lnTo>
                    <a:pt x="284429" y="107327"/>
                  </a:lnTo>
                  <a:lnTo>
                    <a:pt x="281457" y="114122"/>
                  </a:lnTo>
                  <a:lnTo>
                    <a:pt x="276542" y="121208"/>
                  </a:lnTo>
                  <a:lnTo>
                    <a:pt x="270929" y="128701"/>
                  </a:lnTo>
                  <a:lnTo>
                    <a:pt x="257517" y="114731"/>
                  </a:lnTo>
                  <a:lnTo>
                    <a:pt x="242862" y="94881"/>
                  </a:lnTo>
                  <a:lnTo>
                    <a:pt x="242862" y="177419"/>
                  </a:lnTo>
                  <a:lnTo>
                    <a:pt x="242112" y="190106"/>
                  </a:lnTo>
                  <a:lnTo>
                    <a:pt x="239153" y="201409"/>
                  </a:lnTo>
                  <a:lnTo>
                    <a:pt x="232879" y="211048"/>
                  </a:lnTo>
                  <a:lnTo>
                    <a:pt x="222186" y="218757"/>
                  </a:lnTo>
                  <a:lnTo>
                    <a:pt x="219468" y="205524"/>
                  </a:lnTo>
                  <a:lnTo>
                    <a:pt x="218135" y="192570"/>
                  </a:lnTo>
                  <a:lnTo>
                    <a:pt x="215138" y="180162"/>
                  </a:lnTo>
                  <a:lnTo>
                    <a:pt x="207441" y="168579"/>
                  </a:lnTo>
                  <a:lnTo>
                    <a:pt x="214845" y="163944"/>
                  </a:lnTo>
                  <a:lnTo>
                    <a:pt x="223494" y="165811"/>
                  </a:lnTo>
                  <a:lnTo>
                    <a:pt x="232968" y="171272"/>
                  </a:lnTo>
                  <a:lnTo>
                    <a:pt x="242862" y="177419"/>
                  </a:lnTo>
                  <a:lnTo>
                    <a:pt x="242862" y="94881"/>
                  </a:lnTo>
                  <a:lnTo>
                    <a:pt x="235673" y="85140"/>
                  </a:lnTo>
                  <a:lnTo>
                    <a:pt x="230263" y="79502"/>
                  </a:lnTo>
                  <a:lnTo>
                    <a:pt x="222262" y="71170"/>
                  </a:lnTo>
                  <a:lnTo>
                    <a:pt x="235889" y="71412"/>
                  </a:lnTo>
                  <a:lnTo>
                    <a:pt x="251587" y="79819"/>
                  </a:lnTo>
                  <a:lnTo>
                    <a:pt x="268109" y="91274"/>
                  </a:lnTo>
                  <a:lnTo>
                    <a:pt x="284226" y="100660"/>
                  </a:lnTo>
                  <a:lnTo>
                    <a:pt x="284429" y="107327"/>
                  </a:lnTo>
                  <a:lnTo>
                    <a:pt x="284429" y="35928"/>
                  </a:lnTo>
                  <a:lnTo>
                    <a:pt x="278726" y="32397"/>
                  </a:lnTo>
                  <a:lnTo>
                    <a:pt x="247650" y="15900"/>
                  </a:lnTo>
                  <a:lnTo>
                    <a:pt x="219341" y="3276"/>
                  </a:lnTo>
                  <a:lnTo>
                    <a:pt x="188595" y="0"/>
                  </a:lnTo>
                  <a:lnTo>
                    <a:pt x="176504" y="2108"/>
                  </a:lnTo>
                  <a:lnTo>
                    <a:pt x="176504" y="72669"/>
                  </a:lnTo>
                  <a:lnTo>
                    <a:pt x="167157" y="78511"/>
                  </a:lnTo>
                  <a:lnTo>
                    <a:pt x="157124" y="79502"/>
                  </a:lnTo>
                  <a:lnTo>
                    <a:pt x="146824" y="77457"/>
                  </a:lnTo>
                  <a:lnTo>
                    <a:pt x="136652" y="74168"/>
                  </a:lnTo>
                  <a:lnTo>
                    <a:pt x="145580" y="67906"/>
                  </a:lnTo>
                  <a:lnTo>
                    <a:pt x="157137" y="64008"/>
                  </a:lnTo>
                  <a:lnTo>
                    <a:pt x="168414" y="64808"/>
                  </a:lnTo>
                  <a:lnTo>
                    <a:pt x="176504" y="72669"/>
                  </a:lnTo>
                  <a:lnTo>
                    <a:pt x="176504" y="2108"/>
                  </a:lnTo>
                  <a:lnTo>
                    <a:pt x="111620" y="18910"/>
                  </a:lnTo>
                  <a:lnTo>
                    <a:pt x="58407" y="55067"/>
                  </a:lnTo>
                  <a:lnTo>
                    <a:pt x="27749" y="97294"/>
                  </a:lnTo>
                  <a:lnTo>
                    <a:pt x="8039" y="141947"/>
                  </a:lnTo>
                  <a:lnTo>
                    <a:pt x="0" y="185483"/>
                  </a:lnTo>
                  <a:lnTo>
                    <a:pt x="7950" y="221208"/>
                  </a:lnTo>
                  <a:lnTo>
                    <a:pt x="36207" y="242468"/>
                  </a:lnTo>
                  <a:lnTo>
                    <a:pt x="48717" y="281774"/>
                  </a:lnTo>
                  <a:lnTo>
                    <a:pt x="72212" y="303441"/>
                  </a:lnTo>
                  <a:lnTo>
                    <a:pt x="103860" y="310896"/>
                  </a:lnTo>
                  <a:lnTo>
                    <a:pt x="140779" y="307543"/>
                  </a:lnTo>
                  <a:lnTo>
                    <a:pt x="180124" y="296773"/>
                  </a:lnTo>
                  <a:lnTo>
                    <a:pt x="219036" y="282016"/>
                  </a:lnTo>
                  <a:lnTo>
                    <a:pt x="284149" y="254152"/>
                  </a:lnTo>
                  <a:lnTo>
                    <a:pt x="316814" y="222211"/>
                  </a:lnTo>
                  <a:lnTo>
                    <a:pt x="319773" y="218757"/>
                  </a:lnTo>
                  <a:lnTo>
                    <a:pt x="330873" y="205765"/>
                  </a:lnTo>
                  <a:lnTo>
                    <a:pt x="346163" y="198031"/>
                  </a:lnTo>
                  <a:lnTo>
                    <a:pt x="348970" y="163944"/>
                  </a:lnTo>
                  <a:lnTo>
                    <a:pt x="349275" y="160299"/>
                  </a:lnTo>
                  <a:lnTo>
                    <a:pt x="352945" y="128701"/>
                  </a:lnTo>
                  <a:lnTo>
                    <a:pt x="353212" y="126453"/>
                  </a:lnTo>
                  <a:close/>
                </a:path>
                <a:path w="1129665" h="2466975">
                  <a:moveTo>
                    <a:pt x="1129639" y="2383205"/>
                  </a:moveTo>
                  <a:lnTo>
                    <a:pt x="1129080" y="2371687"/>
                  </a:lnTo>
                  <a:lnTo>
                    <a:pt x="1128801" y="2365895"/>
                  </a:lnTo>
                  <a:lnTo>
                    <a:pt x="1128750" y="2365260"/>
                  </a:lnTo>
                  <a:lnTo>
                    <a:pt x="1128598" y="2363355"/>
                  </a:lnTo>
                  <a:lnTo>
                    <a:pt x="1125435" y="2322919"/>
                  </a:lnTo>
                  <a:lnTo>
                    <a:pt x="1124788" y="2315514"/>
                  </a:lnTo>
                  <a:lnTo>
                    <a:pt x="1123784" y="2303881"/>
                  </a:lnTo>
                  <a:lnTo>
                    <a:pt x="1122819" y="2298903"/>
                  </a:lnTo>
                  <a:lnTo>
                    <a:pt x="1122819" y="2383396"/>
                  </a:lnTo>
                  <a:lnTo>
                    <a:pt x="1122095" y="2394343"/>
                  </a:lnTo>
                  <a:lnTo>
                    <a:pt x="1117092" y="2404618"/>
                  </a:lnTo>
                  <a:lnTo>
                    <a:pt x="1110145" y="2413495"/>
                  </a:lnTo>
                  <a:lnTo>
                    <a:pt x="1103617" y="2420315"/>
                  </a:lnTo>
                  <a:lnTo>
                    <a:pt x="1105585" y="2412263"/>
                  </a:lnTo>
                  <a:lnTo>
                    <a:pt x="1111554" y="2403513"/>
                  </a:lnTo>
                  <a:lnTo>
                    <a:pt x="1118362" y="2393937"/>
                  </a:lnTo>
                  <a:lnTo>
                    <a:pt x="1122819" y="2383396"/>
                  </a:lnTo>
                  <a:lnTo>
                    <a:pt x="1122819" y="2298903"/>
                  </a:lnTo>
                  <a:lnTo>
                    <a:pt x="1120025" y="2284450"/>
                  </a:lnTo>
                  <a:lnTo>
                    <a:pt x="1115682" y="2274201"/>
                  </a:lnTo>
                  <a:lnTo>
                    <a:pt x="1114552" y="2271547"/>
                  </a:lnTo>
                  <a:lnTo>
                    <a:pt x="1114552" y="2305735"/>
                  </a:lnTo>
                  <a:lnTo>
                    <a:pt x="1111046" y="2315514"/>
                  </a:lnTo>
                  <a:lnTo>
                    <a:pt x="1100023" y="2307399"/>
                  </a:lnTo>
                  <a:lnTo>
                    <a:pt x="1096327" y="2299297"/>
                  </a:lnTo>
                  <a:lnTo>
                    <a:pt x="1096225" y="2299081"/>
                  </a:lnTo>
                  <a:lnTo>
                    <a:pt x="1096225" y="2424734"/>
                  </a:lnTo>
                  <a:lnTo>
                    <a:pt x="1091793" y="2432126"/>
                  </a:lnTo>
                  <a:lnTo>
                    <a:pt x="1077036" y="2435085"/>
                  </a:lnTo>
                  <a:lnTo>
                    <a:pt x="1076299" y="2435542"/>
                  </a:lnTo>
                  <a:lnTo>
                    <a:pt x="1076744" y="2435123"/>
                  </a:lnTo>
                  <a:lnTo>
                    <a:pt x="1081100" y="2431021"/>
                  </a:lnTo>
                  <a:lnTo>
                    <a:pt x="1088656" y="2425941"/>
                  </a:lnTo>
                  <a:lnTo>
                    <a:pt x="1096225" y="2424734"/>
                  </a:lnTo>
                  <a:lnTo>
                    <a:pt x="1096225" y="2299081"/>
                  </a:lnTo>
                  <a:lnTo>
                    <a:pt x="1094816" y="2295969"/>
                  </a:lnTo>
                  <a:lnTo>
                    <a:pt x="1094041" y="2283980"/>
                  </a:lnTo>
                  <a:lnTo>
                    <a:pt x="1096302" y="2274201"/>
                  </a:lnTo>
                  <a:lnTo>
                    <a:pt x="1107744" y="2282304"/>
                  </a:lnTo>
                  <a:lnTo>
                    <a:pt x="1113637" y="2293734"/>
                  </a:lnTo>
                  <a:lnTo>
                    <a:pt x="1114552" y="2305735"/>
                  </a:lnTo>
                  <a:lnTo>
                    <a:pt x="1114552" y="2271547"/>
                  </a:lnTo>
                  <a:lnTo>
                    <a:pt x="1088910" y="2246363"/>
                  </a:lnTo>
                  <a:lnTo>
                    <a:pt x="1088910" y="2299297"/>
                  </a:lnTo>
                  <a:lnTo>
                    <a:pt x="1088898" y="2334717"/>
                  </a:lnTo>
                  <a:lnTo>
                    <a:pt x="1086027" y="2345918"/>
                  </a:lnTo>
                  <a:lnTo>
                    <a:pt x="1082611" y="2356853"/>
                  </a:lnTo>
                  <a:lnTo>
                    <a:pt x="1076439" y="2363355"/>
                  </a:lnTo>
                  <a:lnTo>
                    <a:pt x="1065276" y="2361298"/>
                  </a:lnTo>
                  <a:lnTo>
                    <a:pt x="1067269" y="2351938"/>
                  </a:lnTo>
                  <a:lnTo>
                    <a:pt x="1067384" y="2349487"/>
                  </a:lnTo>
                  <a:lnTo>
                    <a:pt x="1067447" y="2345067"/>
                  </a:lnTo>
                  <a:lnTo>
                    <a:pt x="1067498" y="2342108"/>
                  </a:lnTo>
                  <a:lnTo>
                    <a:pt x="1066533" y="2332647"/>
                  </a:lnTo>
                  <a:lnTo>
                    <a:pt x="1066228" y="2330310"/>
                  </a:lnTo>
                  <a:lnTo>
                    <a:pt x="1065288" y="2322919"/>
                  </a:lnTo>
                  <a:lnTo>
                    <a:pt x="1071676" y="2323719"/>
                  </a:lnTo>
                  <a:lnTo>
                    <a:pt x="1077645" y="2326043"/>
                  </a:lnTo>
                  <a:lnTo>
                    <a:pt x="1083335" y="2329751"/>
                  </a:lnTo>
                  <a:lnTo>
                    <a:pt x="1088898" y="2334717"/>
                  </a:lnTo>
                  <a:lnTo>
                    <a:pt x="1088898" y="2299297"/>
                  </a:lnTo>
                  <a:lnTo>
                    <a:pt x="1082319" y="2298230"/>
                  </a:lnTo>
                  <a:lnTo>
                    <a:pt x="1077112" y="2294128"/>
                  </a:lnTo>
                  <a:lnTo>
                    <a:pt x="1071905" y="2288921"/>
                  </a:lnTo>
                  <a:lnTo>
                    <a:pt x="1065669" y="2284780"/>
                  </a:lnTo>
                  <a:lnTo>
                    <a:pt x="1065314" y="2284552"/>
                  </a:lnTo>
                  <a:lnTo>
                    <a:pt x="1054989" y="2282367"/>
                  </a:lnTo>
                  <a:lnTo>
                    <a:pt x="1054989" y="2355113"/>
                  </a:lnTo>
                  <a:lnTo>
                    <a:pt x="1054569" y="2361298"/>
                  </a:lnTo>
                  <a:lnTo>
                    <a:pt x="1051382" y="2365260"/>
                  </a:lnTo>
                  <a:lnTo>
                    <a:pt x="1044600" y="2364257"/>
                  </a:lnTo>
                  <a:lnTo>
                    <a:pt x="1047559" y="2358352"/>
                  </a:lnTo>
                  <a:lnTo>
                    <a:pt x="1053465" y="2358352"/>
                  </a:lnTo>
                  <a:lnTo>
                    <a:pt x="1053465" y="2349487"/>
                  </a:lnTo>
                  <a:lnTo>
                    <a:pt x="1054989" y="2355113"/>
                  </a:lnTo>
                  <a:lnTo>
                    <a:pt x="1054989" y="2282367"/>
                  </a:lnTo>
                  <a:lnTo>
                    <a:pt x="1053477" y="2282050"/>
                  </a:lnTo>
                  <a:lnTo>
                    <a:pt x="1053477" y="2331783"/>
                  </a:lnTo>
                  <a:lnTo>
                    <a:pt x="1051991" y="2339162"/>
                  </a:lnTo>
                  <a:lnTo>
                    <a:pt x="1049045" y="2345067"/>
                  </a:lnTo>
                  <a:lnTo>
                    <a:pt x="1041666" y="2343594"/>
                  </a:lnTo>
                  <a:lnTo>
                    <a:pt x="1042504" y="2337739"/>
                  </a:lnTo>
                  <a:lnTo>
                    <a:pt x="1043139" y="2333269"/>
                  </a:lnTo>
                  <a:lnTo>
                    <a:pt x="1049045" y="2330310"/>
                  </a:lnTo>
                  <a:lnTo>
                    <a:pt x="1053477" y="2331783"/>
                  </a:lnTo>
                  <a:lnTo>
                    <a:pt x="1053477" y="2282050"/>
                  </a:lnTo>
                  <a:lnTo>
                    <a:pt x="1044765" y="2280196"/>
                  </a:lnTo>
                  <a:lnTo>
                    <a:pt x="1023797" y="2281796"/>
                  </a:lnTo>
                  <a:lnTo>
                    <a:pt x="1003668" y="2284780"/>
                  </a:lnTo>
                  <a:lnTo>
                    <a:pt x="1001776" y="2284768"/>
                  </a:lnTo>
                  <a:lnTo>
                    <a:pt x="1001776" y="2430691"/>
                  </a:lnTo>
                  <a:lnTo>
                    <a:pt x="998816" y="2433650"/>
                  </a:lnTo>
                  <a:lnTo>
                    <a:pt x="995870" y="2433650"/>
                  </a:lnTo>
                  <a:lnTo>
                    <a:pt x="1000290" y="2435123"/>
                  </a:lnTo>
                  <a:lnTo>
                    <a:pt x="995591" y="2434704"/>
                  </a:lnTo>
                  <a:lnTo>
                    <a:pt x="990320" y="2430691"/>
                  </a:lnTo>
                  <a:lnTo>
                    <a:pt x="984529" y="2425585"/>
                  </a:lnTo>
                  <a:lnTo>
                    <a:pt x="978166" y="2421852"/>
                  </a:lnTo>
                  <a:lnTo>
                    <a:pt x="984554" y="2420531"/>
                  </a:lnTo>
                  <a:lnTo>
                    <a:pt x="990523" y="2423503"/>
                  </a:lnTo>
                  <a:lnTo>
                    <a:pt x="996213" y="2427859"/>
                  </a:lnTo>
                  <a:lnTo>
                    <a:pt x="1001776" y="2430691"/>
                  </a:lnTo>
                  <a:lnTo>
                    <a:pt x="1001776" y="2284768"/>
                  </a:lnTo>
                  <a:lnTo>
                    <a:pt x="985608" y="2284590"/>
                  </a:lnTo>
                  <a:lnTo>
                    <a:pt x="987056" y="2283129"/>
                  </a:lnTo>
                  <a:lnTo>
                    <a:pt x="1010488" y="2259482"/>
                  </a:lnTo>
                  <a:lnTo>
                    <a:pt x="1045032" y="2254300"/>
                  </a:lnTo>
                  <a:lnTo>
                    <a:pt x="1075690" y="2267940"/>
                  </a:lnTo>
                  <a:lnTo>
                    <a:pt x="1088910" y="2299297"/>
                  </a:lnTo>
                  <a:lnTo>
                    <a:pt x="1088910" y="2246363"/>
                  </a:lnTo>
                  <a:lnTo>
                    <a:pt x="1077899" y="2239226"/>
                  </a:lnTo>
                  <a:lnTo>
                    <a:pt x="1065339" y="2231415"/>
                  </a:lnTo>
                  <a:lnTo>
                    <a:pt x="1056944" y="2224062"/>
                  </a:lnTo>
                  <a:lnTo>
                    <a:pt x="1054138" y="2221598"/>
                  </a:lnTo>
                  <a:lnTo>
                    <a:pt x="1044321" y="2212606"/>
                  </a:lnTo>
                  <a:lnTo>
                    <a:pt x="1035050" y="2205278"/>
                  </a:lnTo>
                  <a:lnTo>
                    <a:pt x="1028357" y="2201888"/>
                  </a:lnTo>
                  <a:lnTo>
                    <a:pt x="1028357" y="2224125"/>
                  </a:lnTo>
                  <a:lnTo>
                    <a:pt x="989685" y="2250262"/>
                  </a:lnTo>
                  <a:lnTo>
                    <a:pt x="968235" y="2266010"/>
                  </a:lnTo>
                  <a:lnTo>
                    <a:pt x="948715" y="2283129"/>
                  </a:lnTo>
                  <a:lnTo>
                    <a:pt x="962431" y="2258123"/>
                  </a:lnTo>
                  <a:lnTo>
                    <a:pt x="981951" y="2236990"/>
                  </a:lnTo>
                  <a:lnTo>
                    <a:pt x="1004785" y="2224163"/>
                  </a:lnTo>
                  <a:lnTo>
                    <a:pt x="1028357" y="2224125"/>
                  </a:lnTo>
                  <a:lnTo>
                    <a:pt x="1028357" y="2201888"/>
                  </a:lnTo>
                  <a:lnTo>
                    <a:pt x="1025499" y="2200440"/>
                  </a:lnTo>
                  <a:lnTo>
                    <a:pt x="988745" y="2202942"/>
                  </a:lnTo>
                  <a:lnTo>
                    <a:pt x="956373" y="2227846"/>
                  </a:lnTo>
                  <a:lnTo>
                    <a:pt x="948664" y="2239657"/>
                  </a:lnTo>
                  <a:lnTo>
                    <a:pt x="948664" y="2371687"/>
                  </a:lnTo>
                  <a:lnTo>
                    <a:pt x="943940" y="2367838"/>
                  </a:lnTo>
                  <a:lnTo>
                    <a:pt x="941857" y="2358580"/>
                  </a:lnTo>
                  <a:lnTo>
                    <a:pt x="940587" y="2347404"/>
                  </a:lnTo>
                  <a:lnTo>
                    <a:pt x="938352" y="2337739"/>
                  </a:lnTo>
                  <a:lnTo>
                    <a:pt x="942251" y="2342413"/>
                  </a:lnTo>
                  <a:lnTo>
                    <a:pt x="944067" y="2351938"/>
                  </a:lnTo>
                  <a:lnTo>
                    <a:pt x="945603" y="2362847"/>
                  </a:lnTo>
                  <a:lnTo>
                    <a:pt x="948664" y="2371687"/>
                  </a:lnTo>
                  <a:lnTo>
                    <a:pt x="948664" y="2239657"/>
                  </a:lnTo>
                  <a:lnTo>
                    <a:pt x="930998" y="2266696"/>
                  </a:lnTo>
                  <a:lnTo>
                    <a:pt x="915263" y="2311057"/>
                  </a:lnTo>
                  <a:lnTo>
                    <a:pt x="911783" y="2352522"/>
                  </a:lnTo>
                  <a:lnTo>
                    <a:pt x="918489" y="2375738"/>
                  </a:lnTo>
                  <a:lnTo>
                    <a:pt x="943508" y="2428252"/>
                  </a:lnTo>
                  <a:lnTo>
                    <a:pt x="1002360" y="2466200"/>
                  </a:lnTo>
                  <a:lnTo>
                    <a:pt x="1050086" y="2466822"/>
                  </a:lnTo>
                  <a:lnTo>
                    <a:pt x="1091742" y="2449741"/>
                  </a:lnTo>
                  <a:lnTo>
                    <a:pt x="1104646" y="2435542"/>
                  </a:lnTo>
                  <a:lnTo>
                    <a:pt x="1114475" y="2424734"/>
                  </a:lnTo>
                  <a:lnTo>
                    <a:pt x="1118298" y="2420531"/>
                  </a:lnTo>
                  <a:lnTo>
                    <a:pt x="1118501" y="2420315"/>
                  </a:lnTo>
                  <a:lnTo>
                    <a:pt x="1119847" y="2418829"/>
                  </a:lnTo>
                  <a:lnTo>
                    <a:pt x="1127442" y="2400249"/>
                  </a:lnTo>
                  <a:lnTo>
                    <a:pt x="1129614" y="2383396"/>
                  </a:lnTo>
                  <a:lnTo>
                    <a:pt x="1129639" y="2383205"/>
                  </a:lnTo>
                  <a:close/>
                </a:path>
              </a:pathLst>
            </a:custGeom>
            <a:solidFill>
              <a:srgbClr val="1111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157353" y="5434458"/>
            <a:ext cx="9953625" cy="1511300"/>
          </a:xfrm>
          <a:prstGeom prst="rect">
            <a:avLst/>
          </a:prstGeom>
        </p:spPr>
        <p:txBody>
          <a:bodyPr vert="horz" wrap="square" lIns="0" tIns="115570" rIns="0" bIns="0" rtlCol="0">
            <a:spAutoFit/>
          </a:bodyPr>
          <a:lstStyle/>
          <a:p>
            <a:pPr marR="153670" algn="ctr">
              <a:lnSpc>
                <a:spcPct val="100000"/>
              </a:lnSpc>
              <a:spcBef>
                <a:spcPts val="910"/>
              </a:spcBef>
            </a:pPr>
            <a:r>
              <a:rPr sz="4200" spc="105" dirty="0">
                <a:solidFill>
                  <a:srgbClr val="6A5FA9"/>
                </a:solidFill>
                <a:latin typeface="Arial"/>
                <a:cs typeface="Arial"/>
              </a:rPr>
              <a:t>Session</a:t>
            </a:r>
            <a:r>
              <a:rPr sz="4200" spc="65" dirty="0">
                <a:solidFill>
                  <a:srgbClr val="6A5FA9"/>
                </a:solidFill>
                <a:latin typeface="Arial"/>
                <a:cs typeface="Arial"/>
              </a:rPr>
              <a:t> 2:</a:t>
            </a:r>
            <a:endParaRPr sz="42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10"/>
              </a:spcBef>
            </a:pPr>
            <a:r>
              <a:rPr sz="4200" spc="165" dirty="0">
                <a:solidFill>
                  <a:srgbClr val="6A5FA9"/>
                </a:solidFill>
                <a:latin typeface="Arial"/>
                <a:cs typeface="Arial"/>
              </a:rPr>
              <a:t>Designing</a:t>
            </a:r>
            <a:r>
              <a:rPr sz="4200" spc="105" dirty="0">
                <a:solidFill>
                  <a:srgbClr val="6A5FA9"/>
                </a:solidFill>
                <a:latin typeface="Arial"/>
                <a:cs typeface="Arial"/>
              </a:rPr>
              <a:t> </a:t>
            </a:r>
            <a:r>
              <a:rPr sz="4200" spc="495" dirty="0">
                <a:solidFill>
                  <a:srgbClr val="6A5FA9"/>
                </a:solidFill>
                <a:latin typeface="Arial"/>
                <a:cs typeface="Arial"/>
              </a:rPr>
              <a:t>the</a:t>
            </a:r>
            <a:r>
              <a:rPr sz="4200" spc="105" dirty="0">
                <a:solidFill>
                  <a:srgbClr val="6A5FA9"/>
                </a:solidFill>
                <a:latin typeface="Arial"/>
                <a:cs typeface="Arial"/>
              </a:rPr>
              <a:t> </a:t>
            </a:r>
            <a:r>
              <a:rPr sz="4200" spc="409" dirty="0">
                <a:solidFill>
                  <a:srgbClr val="6A5FA9"/>
                </a:solidFill>
                <a:latin typeface="Arial"/>
                <a:cs typeface="Arial"/>
              </a:rPr>
              <a:t>research</a:t>
            </a:r>
            <a:r>
              <a:rPr sz="4200" spc="105" dirty="0">
                <a:solidFill>
                  <a:srgbClr val="6A5FA9"/>
                </a:solidFill>
                <a:latin typeface="Arial"/>
                <a:cs typeface="Arial"/>
              </a:rPr>
              <a:t> </a:t>
            </a:r>
            <a:r>
              <a:rPr sz="4200" spc="815" dirty="0">
                <a:solidFill>
                  <a:srgbClr val="6A5FA9"/>
                </a:solidFill>
                <a:latin typeface="Arial"/>
                <a:cs typeface="Arial"/>
              </a:rPr>
              <a:t>/</a:t>
            </a:r>
            <a:r>
              <a:rPr sz="4200" spc="105" dirty="0">
                <a:solidFill>
                  <a:srgbClr val="6A5FA9"/>
                </a:solidFill>
                <a:latin typeface="Arial"/>
                <a:cs typeface="Arial"/>
              </a:rPr>
              <a:t> </a:t>
            </a:r>
            <a:r>
              <a:rPr sz="4200" spc="475" dirty="0">
                <a:solidFill>
                  <a:srgbClr val="6A5FA9"/>
                </a:solidFill>
                <a:latin typeface="Arial"/>
                <a:cs typeface="Arial"/>
              </a:rPr>
              <a:t>evaluation</a:t>
            </a:r>
            <a:endParaRPr sz="42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2126430" y="0"/>
            <a:ext cx="6162040" cy="2365375"/>
            <a:chOff x="12126430" y="0"/>
            <a:chExt cx="6162040" cy="2365375"/>
          </a:xfrm>
        </p:grpSpPr>
        <p:sp>
          <p:nvSpPr>
            <p:cNvPr id="14" name="object 14"/>
            <p:cNvSpPr/>
            <p:nvPr/>
          </p:nvSpPr>
          <p:spPr>
            <a:xfrm>
              <a:off x="12126430" y="0"/>
              <a:ext cx="2607310" cy="1504950"/>
            </a:xfrm>
            <a:custGeom>
              <a:avLst/>
              <a:gdLst/>
              <a:ahLst/>
              <a:cxnLst/>
              <a:rect l="l" t="t" r="r" b="b"/>
              <a:pathLst>
                <a:path w="2607309" h="1504950">
                  <a:moveTo>
                    <a:pt x="2607082" y="0"/>
                  </a:moveTo>
                  <a:lnTo>
                    <a:pt x="723322" y="0"/>
                  </a:lnTo>
                  <a:lnTo>
                    <a:pt x="722550" y="383"/>
                  </a:lnTo>
                  <a:lnTo>
                    <a:pt x="681247" y="19550"/>
                  </a:lnTo>
                  <a:lnTo>
                    <a:pt x="639343" y="37614"/>
                  </a:lnTo>
                  <a:lnTo>
                    <a:pt x="596857" y="54558"/>
                  </a:lnTo>
                  <a:lnTo>
                    <a:pt x="553807" y="70362"/>
                  </a:lnTo>
                  <a:lnTo>
                    <a:pt x="510212" y="85009"/>
                  </a:lnTo>
                  <a:lnTo>
                    <a:pt x="466091" y="98480"/>
                  </a:lnTo>
                  <a:lnTo>
                    <a:pt x="421461" y="110755"/>
                  </a:lnTo>
                  <a:lnTo>
                    <a:pt x="376342" y="121818"/>
                  </a:lnTo>
                  <a:lnTo>
                    <a:pt x="330752" y="131648"/>
                  </a:lnTo>
                  <a:lnTo>
                    <a:pt x="284710" y="140228"/>
                  </a:lnTo>
                  <a:lnTo>
                    <a:pt x="238234" y="147539"/>
                  </a:lnTo>
                  <a:lnTo>
                    <a:pt x="191343" y="153563"/>
                  </a:lnTo>
                  <a:lnTo>
                    <a:pt x="144055" y="158280"/>
                  </a:lnTo>
                  <a:lnTo>
                    <a:pt x="96389" y="161672"/>
                  </a:lnTo>
                  <a:lnTo>
                    <a:pt x="48363" y="163721"/>
                  </a:lnTo>
                  <a:lnTo>
                    <a:pt x="0" y="164408"/>
                  </a:lnTo>
                  <a:lnTo>
                    <a:pt x="0" y="1504695"/>
                  </a:lnTo>
                  <a:lnTo>
                    <a:pt x="48324" y="1504322"/>
                  </a:lnTo>
                  <a:lnTo>
                    <a:pt x="96468" y="1503186"/>
                  </a:lnTo>
                  <a:lnTo>
                    <a:pt x="144422" y="1501299"/>
                  </a:lnTo>
                  <a:lnTo>
                    <a:pt x="192182" y="1498666"/>
                  </a:lnTo>
                  <a:lnTo>
                    <a:pt x="239740" y="1495294"/>
                  </a:lnTo>
                  <a:lnTo>
                    <a:pt x="287092" y="1491189"/>
                  </a:lnTo>
                  <a:lnTo>
                    <a:pt x="334233" y="1486355"/>
                  </a:lnTo>
                  <a:lnTo>
                    <a:pt x="381155" y="1480799"/>
                  </a:lnTo>
                  <a:lnTo>
                    <a:pt x="427854" y="1474526"/>
                  </a:lnTo>
                  <a:lnTo>
                    <a:pt x="474324" y="1467542"/>
                  </a:lnTo>
                  <a:lnTo>
                    <a:pt x="520560" y="1459852"/>
                  </a:lnTo>
                  <a:lnTo>
                    <a:pt x="566555" y="1451463"/>
                  </a:lnTo>
                  <a:lnTo>
                    <a:pt x="612304" y="1442380"/>
                  </a:lnTo>
                  <a:lnTo>
                    <a:pt x="657801" y="1432608"/>
                  </a:lnTo>
                  <a:lnTo>
                    <a:pt x="703040" y="1422154"/>
                  </a:lnTo>
                  <a:lnTo>
                    <a:pt x="748017" y="1411022"/>
                  </a:lnTo>
                  <a:lnTo>
                    <a:pt x="792725" y="1399219"/>
                  </a:lnTo>
                  <a:lnTo>
                    <a:pt x="837158" y="1386751"/>
                  </a:lnTo>
                  <a:lnTo>
                    <a:pt x="881312" y="1373622"/>
                  </a:lnTo>
                  <a:lnTo>
                    <a:pt x="925180" y="1359839"/>
                  </a:lnTo>
                  <a:lnTo>
                    <a:pt x="968756" y="1345408"/>
                  </a:lnTo>
                  <a:lnTo>
                    <a:pt x="1012035" y="1330333"/>
                  </a:lnTo>
                  <a:lnTo>
                    <a:pt x="1055011" y="1314621"/>
                  </a:lnTo>
                  <a:lnTo>
                    <a:pt x="1097679" y="1298277"/>
                  </a:lnTo>
                  <a:lnTo>
                    <a:pt x="1140033" y="1281307"/>
                  </a:lnTo>
                  <a:lnTo>
                    <a:pt x="1182067" y="1263717"/>
                  </a:lnTo>
                  <a:lnTo>
                    <a:pt x="1223775" y="1245512"/>
                  </a:lnTo>
                  <a:lnTo>
                    <a:pt x="1265153" y="1226699"/>
                  </a:lnTo>
                  <a:lnTo>
                    <a:pt x="1306193" y="1207281"/>
                  </a:lnTo>
                  <a:lnTo>
                    <a:pt x="1346891" y="1187267"/>
                  </a:lnTo>
                  <a:lnTo>
                    <a:pt x="1387241" y="1166660"/>
                  </a:lnTo>
                  <a:lnTo>
                    <a:pt x="1427237" y="1145467"/>
                  </a:lnTo>
                  <a:lnTo>
                    <a:pt x="1466874" y="1123693"/>
                  </a:lnTo>
                  <a:lnTo>
                    <a:pt x="1506146" y="1101344"/>
                  </a:lnTo>
                  <a:lnTo>
                    <a:pt x="1545046" y="1078426"/>
                  </a:lnTo>
                  <a:lnTo>
                    <a:pt x="1583570" y="1054944"/>
                  </a:lnTo>
                  <a:lnTo>
                    <a:pt x="1621712" y="1030905"/>
                  </a:lnTo>
                  <a:lnTo>
                    <a:pt x="1659467" y="1006313"/>
                  </a:lnTo>
                  <a:lnTo>
                    <a:pt x="1696827" y="981174"/>
                  </a:lnTo>
                  <a:lnTo>
                    <a:pt x="1733789" y="955494"/>
                  </a:lnTo>
                  <a:lnTo>
                    <a:pt x="1770345" y="929280"/>
                  </a:lnTo>
                  <a:lnTo>
                    <a:pt x="1806491" y="902535"/>
                  </a:lnTo>
                  <a:lnTo>
                    <a:pt x="1842221" y="875267"/>
                  </a:lnTo>
                  <a:lnTo>
                    <a:pt x="1877529" y="847480"/>
                  </a:lnTo>
                  <a:lnTo>
                    <a:pt x="1912410" y="819181"/>
                  </a:lnTo>
                  <a:lnTo>
                    <a:pt x="1946857" y="790374"/>
                  </a:lnTo>
                  <a:lnTo>
                    <a:pt x="1980865" y="761067"/>
                  </a:lnTo>
                  <a:lnTo>
                    <a:pt x="2014429" y="731264"/>
                  </a:lnTo>
                  <a:lnTo>
                    <a:pt x="2047543" y="700971"/>
                  </a:lnTo>
                  <a:lnTo>
                    <a:pt x="2080201" y="670194"/>
                  </a:lnTo>
                  <a:lnTo>
                    <a:pt x="2112397" y="638938"/>
                  </a:lnTo>
                  <a:lnTo>
                    <a:pt x="2144126" y="607209"/>
                  </a:lnTo>
                  <a:lnTo>
                    <a:pt x="2175382" y="575013"/>
                  </a:lnTo>
                  <a:lnTo>
                    <a:pt x="2206159" y="542355"/>
                  </a:lnTo>
                  <a:lnTo>
                    <a:pt x="2236452" y="509242"/>
                  </a:lnTo>
                  <a:lnTo>
                    <a:pt x="2266256" y="475678"/>
                  </a:lnTo>
                  <a:lnTo>
                    <a:pt x="2295563" y="441670"/>
                  </a:lnTo>
                  <a:lnTo>
                    <a:pt x="2324370" y="407223"/>
                  </a:lnTo>
                  <a:lnTo>
                    <a:pt x="2352669" y="372343"/>
                  </a:lnTo>
                  <a:lnTo>
                    <a:pt x="2380456" y="337035"/>
                  </a:lnTo>
                  <a:lnTo>
                    <a:pt x="2407725" y="301305"/>
                  </a:lnTo>
                  <a:lnTo>
                    <a:pt x="2434469" y="265159"/>
                  </a:lnTo>
                  <a:lnTo>
                    <a:pt x="2460684" y="228603"/>
                  </a:lnTo>
                  <a:lnTo>
                    <a:pt x="2486364" y="191642"/>
                  </a:lnTo>
                  <a:lnTo>
                    <a:pt x="2511503" y="154281"/>
                  </a:lnTo>
                  <a:lnTo>
                    <a:pt x="2536095" y="116527"/>
                  </a:lnTo>
                  <a:lnTo>
                    <a:pt x="2560135" y="78385"/>
                  </a:lnTo>
                  <a:lnTo>
                    <a:pt x="2583617" y="39861"/>
                  </a:lnTo>
                  <a:lnTo>
                    <a:pt x="2606535" y="961"/>
                  </a:lnTo>
                  <a:lnTo>
                    <a:pt x="2607082" y="0"/>
                  </a:lnTo>
                  <a:close/>
                </a:path>
              </a:pathLst>
            </a:custGeom>
            <a:solidFill>
              <a:srgbClr val="6D2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4670774" y="12"/>
              <a:ext cx="3617595" cy="2365375"/>
            </a:xfrm>
            <a:custGeom>
              <a:avLst/>
              <a:gdLst/>
              <a:ahLst/>
              <a:cxnLst/>
              <a:rect l="l" t="t" r="r" b="b"/>
              <a:pathLst>
                <a:path w="3617594" h="2365375">
                  <a:moveTo>
                    <a:pt x="2501699" y="0"/>
                  </a:moveTo>
                  <a:lnTo>
                    <a:pt x="1095451" y="0"/>
                  </a:lnTo>
                  <a:lnTo>
                    <a:pt x="1056048" y="16184"/>
                  </a:lnTo>
                  <a:lnTo>
                    <a:pt x="1014978" y="34193"/>
                  </a:lnTo>
                  <a:lnTo>
                    <a:pt x="974350" y="53158"/>
                  </a:lnTo>
                  <a:lnTo>
                    <a:pt x="934183" y="73068"/>
                  </a:lnTo>
                  <a:lnTo>
                    <a:pt x="894495" y="93916"/>
                  </a:lnTo>
                  <a:lnTo>
                    <a:pt x="855304" y="115693"/>
                  </a:lnTo>
                  <a:lnTo>
                    <a:pt x="816628" y="138390"/>
                  </a:lnTo>
                  <a:lnTo>
                    <a:pt x="778485" y="161997"/>
                  </a:lnTo>
                  <a:lnTo>
                    <a:pt x="740892" y="186506"/>
                  </a:lnTo>
                  <a:lnTo>
                    <a:pt x="703869" y="211908"/>
                  </a:lnTo>
                  <a:lnTo>
                    <a:pt x="667433" y="238194"/>
                  </a:lnTo>
                  <a:lnTo>
                    <a:pt x="631602" y="265355"/>
                  </a:lnTo>
                  <a:lnTo>
                    <a:pt x="596393" y="293382"/>
                  </a:lnTo>
                  <a:lnTo>
                    <a:pt x="561826" y="322266"/>
                  </a:lnTo>
                  <a:lnTo>
                    <a:pt x="527918" y="351998"/>
                  </a:lnTo>
                  <a:lnTo>
                    <a:pt x="494687" y="382570"/>
                  </a:lnTo>
                  <a:lnTo>
                    <a:pt x="462151" y="413972"/>
                  </a:lnTo>
                  <a:lnTo>
                    <a:pt x="430329" y="446195"/>
                  </a:lnTo>
                  <a:lnTo>
                    <a:pt x="399237" y="479231"/>
                  </a:lnTo>
                  <a:lnTo>
                    <a:pt x="368894" y="513071"/>
                  </a:lnTo>
                  <a:lnTo>
                    <a:pt x="339319" y="547705"/>
                  </a:lnTo>
                  <a:lnTo>
                    <a:pt x="310529" y="583125"/>
                  </a:lnTo>
                  <a:lnTo>
                    <a:pt x="282542" y="619322"/>
                  </a:lnTo>
                  <a:lnTo>
                    <a:pt x="255376" y="656286"/>
                  </a:lnTo>
                  <a:lnTo>
                    <a:pt x="229050" y="694010"/>
                  </a:lnTo>
                  <a:lnTo>
                    <a:pt x="203580" y="732483"/>
                  </a:lnTo>
                  <a:lnTo>
                    <a:pt x="178986" y="771698"/>
                  </a:lnTo>
                  <a:lnTo>
                    <a:pt x="155286" y="811644"/>
                  </a:lnTo>
                  <a:lnTo>
                    <a:pt x="132496" y="852314"/>
                  </a:lnTo>
                  <a:lnTo>
                    <a:pt x="110636" y="893698"/>
                  </a:lnTo>
                  <a:lnTo>
                    <a:pt x="89723" y="935788"/>
                  </a:lnTo>
                  <a:lnTo>
                    <a:pt x="69776" y="978574"/>
                  </a:lnTo>
                  <a:lnTo>
                    <a:pt x="50812" y="1022047"/>
                  </a:lnTo>
                  <a:lnTo>
                    <a:pt x="32849" y="1066199"/>
                  </a:lnTo>
                  <a:lnTo>
                    <a:pt x="15905" y="1111021"/>
                  </a:lnTo>
                  <a:lnTo>
                    <a:pt x="0" y="1156503"/>
                  </a:lnTo>
                  <a:lnTo>
                    <a:pt x="3599764" y="2365188"/>
                  </a:lnTo>
                  <a:lnTo>
                    <a:pt x="3614531" y="2319323"/>
                  </a:lnTo>
                  <a:lnTo>
                    <a:pt x="3617225" y="2310182"/>
                  </a:lnTo>
                  <a:lnTo>
                    <a:pt x="3617225" y="1212341"/>
                  </a:lnTo>
                  <a:lnTo>
                    <a:pt x="3595532" y="1145001"/>
                  </a:lnTo>
                  <a:lnTo>
                    <a:pt x="3580417" y="1102795"/>
                  </a:lnTo>
                  <a:lnTo>
                    <a:pt x="3564319" y="1060975"/>
                  </a:lnTo>
                  <a:lnTo>
                    <a:pt x="3547247" y="1019560"/>
                  </a:lnTo>
                  <a:lnTo>
                    <a:pt x="3529210" y="978568"/>
                  </a:lnTo>
                  <a:lnTo>
                    <a:pt x="3510217" y="938016"/>
                  </a:lnTo>
                  <a:lnTo>
                    <a:pt x="3490275" y="897923"/>
                  </a:lnTo>
                  <a:lnTo>
                    <a:pt x="3469396" y="858307"/>
                  </a:lnTo>
                  <a:lnTo>
                    <a:pt x="3447586" y="819185"/>
                  </a:lnTo>
                  <a:lnTo>
                    <a:pt x="3424855" y="780575"/>
                  </a:lnTo>
                  <a:lnTo>
                    <a:pt x="3401212" y="742496"/>
                  </a:lnTo>
                  <a:lnTo>
                    <a:pt x="3376665" y="704965"/>
                  </a:lnTo>
                  <a:lnTo>
                    <a:pt x="3351224" y="668000"/>
                  </a:lnTo>
                  <a:lnTo>
                    <a:pt x="3324898" y="631619"/>
                  </a:lnTo>
                  <a:lnTo>
                    <a:pt x="3297694" y="595841"/>
                  </a:lnTo>
                  <a:lnTo>
                    <a:pt x="3269622" y="560683"/>
                  </a:lnTo>
                  <a:lnTo>
                    <a:pt x="3240692" y="526162"/>
                  </a:lnTo>
                  <a:lnTo>
                    <a:pt x="3210911" y="492298"/>
                  </a:lnTo>
                  <a:lnTo>
                    <a:pt x="3180288" y="459108"/>
                  </a:lnTo>
                  <a:lnTo>
                    <a:pt x="3148833" y="426609"/>
                  </a:lnTo>
                  <a:lnTo>
                    <a:pt x="3116554" y="394821"/>
                  </a:lnTo>
                  <a:lnTo>
                    <a:pt x="3083460" y="363760"/>
                  </a:lnTo>
                  <a:lnTo>
                    <a:pt x="3049560" y="333445"/>
                  </a:lnTo>
                  <a:lnTo>
                    <a:pt x="3014863" y="303893"/>
                  </a:lnTo>
                  <a:lnTo>
                    <a:pt x="2979377" y="275123"/>
                  </a:lnTo>
                  <a:lnTo>
                    <a:pt x="2943112" y="247153"/>
                  </a:lnTo>
                  <a:lnTo>
                    <a:pt x="2906076" y="220000"/>
                  </a:lnTo>
                  <a:lnTo>
                    <a:pt x="2868278" y="193683"/>
                  </a:lnTo>
                  <a:lnTo>
                    <a:pt x="2829727" y="168219"/>
                  </a:lnTo>
                  <a:lnTo>
                    <a:pt x="2790432" y="143627"/>
                  </a:lnTo>
                  <a:lnTo>
                    <a:pt x="2750401" y="119924"/>
                  </a:lnTo>
                  <a:lnTo>
                    <a:pt x="2709644" y="97128"/>
                  </a:lnTo>
                  <a:lnTo>
                    <a:pt x="2668169" y="75258"/>
                  </a:lnTo>
                  <a:lnTo>
                    <a:pt x="2625986" y="54330"/>
                  </a:lnTo>
                  <a:lnTo>
                    <a:pt x="2583102" y="34364"/>
                  </a:lnTo>
                  <a:lnTo>
                    <a:pt x="2539527" y="15376"/>
                  </a:lnTo>
                  <a:lnTo>
                    <a:pt x="2501699" y="0"/>
                  </a:lnTo>
                  <a:close/>
                </a:path>
              </a:pathLst>
            </a:custGeom>
            <a:solidFill>
              <a:srgbClr val="CC00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6384296" y="1054467"/>
              <a:ext cx="781050" cy="1171575"/>
            </a:xfrm>
            <a:custGeom>
              <a:avLst/>
              <a:gdLst/>
              <a:ahLst/>
              <a:cxnLst/>
              <a:rect l="l" t="t" r="r" b="b"/>
              <a:pathLst>
                <a:path w="781050" h="1171575">
                  <a:moveTo>
                    <a:pt x="130175" y="0"/>
                  </a:moveTo>
                  <a:lnTo>
                    <a:pt x="0" y="0"/>
                  </a:lnTo>
                  <a:lnTo>
                    <a:pt x="0" y="1171575"/>
                  </a:lnTo>
                  <a:lnTo>
                    <a:pt x="130175" y="1171575"/>
                  </a:lnTo>
                  <a:lnTo>
                    <a:pt x="130175" y="0"/>
                  </a:lnTo>
                  <a:close/>
                </a:path>
                <a:path w="781050" h="1171575">
                  <a:moveTo>
                    <a:pt x="455612" y="0"/>
                  </a:moveTo>
                  <a:lnTo>
                    <a:pt x="325437" y="0"/>
                  </a:lnTo>
                  <a:lnTo>
                    <a:pt x="325437" y="1171575"/>
                  </a:lnTo>
                  <a:lnTo>
                    <a:pt x="455612" y="1171575"/>
                  </a:lnTo>
                  <a:lnTo>
                    <a:pt x="455612" y="0"/>
                  </a:lnTo>
                  <a:close/>
                </a:path>
                <a:path w="781050" h="1171575">
                  <a:moveTo>
                    <a:pt x="781050" y="0"/>
                  </a:moveTo>
                  <a:lnTo>
                    <a:pt x="650875" y="0"/>
                  </a:lnTo>
                  <a:lnTo>
                    <a:pt x="650875" y="1171575"/>
                  </a:lnTo>
                  <a:lnTo>
                    <a:pt x="781050" y="1171575"/>
                  </a:lnTo>
                  <a:lnTo>
                    <a:pt x="781050" y="0"/>
                  </a:lnTo>
                  <a:close/>
                </a:path>
              </a:pathLst>
            </a:custGeom>
            <a:solidFill>
              <a:srgbClr val="F5F5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0" y="12"/>
            <a:ext cx="3605529" cy="1979930"/>
            <a:chOff x="0" y="12"/>
            <a:chExt cx="3605529" cy="1979930"/>
          </a:xfrm>
        </p:grpSpPr>
        <p:sp>
          <p:nvSpPr>
            <p:cNvPr id="18" name="object 18"/>
            <p:cNvSpPr/>
            <p:nvPr/>
          </p:nvSpPr>
          <p:spPr>
            <a:xfrm>
              <a:off x="0" y="12"/>
              <a:ext cx="2581275" cy="1656080"/>
            </a:xfrm>
            <a:custGeom>
              <a:avLst/>
              <a:gdLst/>
              <a:ahLst/>
              <a:cxnLst/>
              <a:rect l="l" t="t" r="r" b="b"/>
              <a:pathLst>
                <a:path w="2581275" h="1656080">
                  <a:moveTo>
                    <a:pt x="0" y="313987"/>
                  </a:moveTo>
                  <a:lnTo>
                    <a:pt x="0" y="1562953"/>
                  </a:lnTo>
                  <a:lnTo>
                    <a:pt x="48894" y="1577816"/>
                  </a:lnTo>
                  <a:lnTo>
                    <a:pt x="93168" y="1590051"/>
                  </a:lnTo>
                  <a:lnTo>
                    <a:pt x="137838" y="1601289"/>
                  </a:lnTo>
                  <a:lnTo>
                    <a:pt x="182892" y="1611517"/>
                  </a:lnTo>
                  <a:lnTo>
                    <a:pt x="228317" y="1620723"/>
                  </a:lnTo>
                  <a:lnTo>
                    <a:pt x="274100" y="1628893"/>
                  </a:lnTo>
                  <a:lnTo>
                    <a:pt x="320229" y="1636015"/>
                  </a:lnTo>
                  <a:lnTo>
                    <a:pt x="366690" y="1642076"/>
                  </a:lnTo>
                  <a:lnTo>
                    <a:pt x="413471" y="1647064"/>
                  </a:lnTo>
                  <a:lnTo>
                    <a:pt x="460559" y="1650965"/>
                  </a:lnTo>
                  <a:lnTo>
                    <a:pt x="507941" y="1653767"/>
                  </a:lnTo>
                  <a:lnTo>
                    <a:pt x="555605" y="1655458"/>
                  </a:lnTo>
                  <a:lnTo>
                    <a:pt x="603538" y="1656025"/>
                  </a:lnTo>
                  <a:lnTo>
                    <a:pt x="651599" y="1655458"/>
                  </a:lnTo>
                  <a:lnTo>
                    <a:pt x="699388" y="1653767"/>
                  </a:lnTo>
                  <a:lnTo>
                    <a:pt x="746891" y="1650965"/>
                  </a:lnTo>
                  <a:lnTo>
                    <a:pt x="794096" y="1647064"/>
                  </a:lnTo>
                  <a:lnTo>
                    <a:pt x="840990" y="1642076"/>
                  </a:lnTo>
                  <a:lnTo>
                    <a:pt x="887561" y="1636015"/>
                  </a:lnTo>
                  <a:lnTo>
                    <a:pt x="933795" y="1628893"/>
                  </a:lnTo>
                  <a:lnTo>
                    <a:pt x="979680" y="1620723"/>
                  </a:lnTo>
                  <a:lnTo>
                    <a:pt x="1025203" y="1611517"/>
                  </a:lnTo>
                  <a:lnTo>
                    <a:pt x="1070352" y="1601289"/>
                  </a:lnTo>
                  <a:lnTo>
                    <a:pt x="1115113" y="1590051"/>
                  </a:lnTo>
                  <a:lnTo>
                    <a:pt x="1159473" y="1577816"/>
                  </a:lnTo>
                  <a:lnTo>
                    <a:pt x="1203421" y="1564596"/>
                  </a:lnTo>
                  <a:lnTo>
                    <a:pt x="1246943" y="1550404"/>
                  </a:lnTo>
                  <a:lnTo>
                    <a:pt x="1290026" y="1535253"/>
                  </a:lnTo>
                  <a:lnTo>
                    <a:pt x="1332658" y="1519156"/>
                  </a:lnTo>
                  <a:lnTo>
                    <a:pt x="1374826" y="1502125"/>
                  </a:lnTo>
                  <a:lnTo>
                    <a:pt x="1416517" y="1484174"/>
                  </a:lnTo>
                  <a:lnTo>
                    <a:pt x="1457718" y="1465314"/>
                  </a:lnTo>
                  <a:lnTo>
                    <a:pt x="1498417" y="1445558"/>
                  </a:lnTo>
                  <a:lnTo>
                    <a:pt x="1538601" y="1424920"/>
                  </a:lnTo>
                  <a:lnTo>
                    <a:pt x="1578256" y="1403411"/>
                  </a:lnTo>
                  <a:lnTo>
                    <a:pt x="1617371" y="1381046"/>
                  </a:lnTo>
                  <a:lnTo>
                    <a:pt x="1655933" y="1357835"/>
                  </a:lnTo>
                  <a:lnTo>
                    <a:pt x="1693928" y="1333793"/>
                  </a:lnTo>
                  <a:lnTo>
                    <a:pt x="1731344" y="1308931"/>
                  </a:lnTo>
                  <a:lnTo>
                    <a:pt x="1768169" y="1283263"/>
                  </a:lnTo>
                  <a:lnTo>
                    <a:pt x="1804389" y="1256801"/>
                  </a:lnTo>
                  <a:lnTo>
                    <a:pt x="1839991" y="1229558"/>
                  </a:lnTo>
                  <a:lnTo>
                    <a:pt x="1874964" y="1201547"/>
                  </a:lnTo>
                  <a:lnTo>
                    <a:pt x="1909293" y="1172779"/>
                  </a:lnTo>
                  <a:lnTo>
                    <a:pt x="1942967" y="1143269"/>
                  </a:lnTo>
                  <a:lnTo>
                    <a:pt x="1975972" y="1113029"/>
                  </a:lnTo>
                  <a:lnTo>
                    <a:pt x="2008297" y="1082071"/>
                  </a:lnTo>
                  <a:lnTo>
                    <a:pt x="2039927" y="1050409"/>
                  </a:lnTo>
                  <a:lnTo>
                    <a:pt x="2070851" y="1018054"/>
                  </a:lnTo>
                  <a:lnTo>
                    <a:pt x="2101055" y="985020"/>
                  </a:lnTo>
                  <a:lnTo>
                    <a:pt x="2130527" y="951319"/>
                  </a:lnTo>
                  <a:lnTo>
                    <a:pt x="2159254" y="916964"/>
                  </a:lnTo>
                  <a:lnTo>
                    <a:pt x="2187223" y="881968"/>
                  </a:lnTo>
                  <a:lnTo>
                    <a:pt x="2214421" y="846344"/>
                  </a:lnTo>
                  <a:lnTo>
                    <a:pt x="2240836" y="810103"/>
                  </a:lnTo>
                  <a:lnTo>
                    <a:pt x="2266455" y="773260"/>
                  </a:lnTo>
                  <a:lnTo>
                    <a:pt x="2291265" y="735826"/>
                  </a:lnTo>
                  <a:lnTo>
                    <a:pt x="2315254" y="697815"/>
                  </a:lnTo>
                  <a:lnTo>
                    <a:pt x="2338408" y="659238"/>
                  </a:lnTo>
                  <a:lnTo>
                    <a:pt x="2360715" y="620110"/>
                  </a:lnTo>
                  <a:lnTo>
                    <a:pt x="2382161" y="580442"/>
                  </a:lnTo>
                  <a:lnTo>
                    <a:pt x="2398981" y="547581"/>
                  </a:lnTo>
                  <a:lnTo>
                    <a:pt x="603538" y="547581"/>
                  </a:lnTo>
                  <a:lnTo>
                    <a:pt x="555832" y="546324"/>
                  </a:lnTo>
                  <a:lnTo>
                    <a:pt x="508750" y="542593"/>
                  </a:lnTo>
                  <a:lnTo>
                    <a:pt x="462355" y="536452"/>
                  </a:lnTo>
                  <a:lnTo>
                    <a:pt x="416711" y="527967"/>
                  </a:lnTo>
                  <a:lnTo>
                    <a:pt x="371881" y="517199"/>
                  </a:lnTo>
                  <a:lnTo>
                    <a:pt x="327931" y="504214"/>
                  </a:lnTo>
                  <a:lnTo>
                    <a:pt x="284922" y="489074"/>
                  </a:lnTo>
                  <a:lnTo>
                    <a:pt x="242920" y="471844"/>
                  </a:lnTo>
                  <a:lnTo>
                    <a:pt x="201987" y="452587"/>
                  </a:lnTo>
                  <a:lnTo>
                    <a:pt x="162189" y="431368"/>
                  </a:lnTo>
                  <a:lnTo>
                    <a:pt x="123587" y="408249"/>
                  </a:lnTo>
                  <a:lnTo>
                    <a:pt x="86247" y="383295"/>
                  </a:lnTo>
                  <a:lnTo>
                    <a:pt x="50232" y="356570"/>
                  </a:lnTo>
                  <a:lnTo>
                    <a:pt x="15606" y="328137"/>
                  </a:lnTo>
                  <a:lnTo>
                    <a:pt x="0" y="313987"/>
                  </a:lnTo>
                  <a:close/>
                </a:path>
                <a:path w="2581275" h="1656080">
                  <a:moveTo>
                    <a:pt x="2580674" y="0"/>
                  </a:moveTo>
                  <a:lnTo>
                    <a:pt x="1432511" y="0"/>
                  </a:lnTo>
                  <a:lnTo>
                    <a:pt x="1430085" y="5915"/>
                  </a:lnTo>
                  <a:lnTo>
                    <a:pt x="1410828" y="46848"/>
                  </a:lnTo>
                  <a:lnTo>
                    <a:pt x="1389608" y="86646"/>
                  </a:lnTo>
                  <a:lnTo>
                    <a:pt x="1366490" y="125248"/>
                  </a:lnTo>
                  <a:lnTo>
                    <a:pt x="1341536" y="162588"/>
                  </a:lnTo>
                  <a:lnTo>
                    <a:pt x="1314810" y="198603"/>
                  </a:lnTo>
                  <a:lnTo>
                    <a:pt x="1286377" y="233229"/>
                  </a:lnTo>
                  <a:lnTo>
                    <a:pt x="1256300" y="266402"/>
                  </a:lnTo>
                  <a:lnTo>
                    <a:pt x="1224643" y="298060"/>
                  </a:lnTo>
                  <a:lnTo>
                    <a:pt x="1191469" y="328137"/>
                  </a:lnTo>
                  <a:lnTo>
                    <a:pt x="1156843" y="356570"/>
                  </a:lnTo>
                  <a:lnTo>
                    <a:pt x="1120828" y="383295"/>
                  </a:lnTo>
                  <a:lnTo>
                    <a:pt x="1083488" y="408249"/>
                  </a:lnTo>
                  <a:lnTo>
                    <a:pt x="1044887" y="431368"/>
                  </a:lnTo>
                  <a:lnTo>
                    <a:pt x="1005088" y="452587"/>
                  </a:lnTo>
                  <a:lnTo>
                    <a:pt x="964156" y="471844"/>
                  </a:lnTo>
                  <a:lnTo>
                    <a:pt x="922153" y="489074"/>
                  </a:lnTo>
                  <a:lnTo>
                    <a:pt x="879145" y="504214"/>
                  </a:lnTo>
                  <a:lnTo>
                    <a:pt x="835194" y="517199"/>
                  </a:lnTo>
                  <a:lnTo>
                    <a:pt x="790365" y="527967"/>
                  </a:lnTo>
                  <a:lnTo>
                    <a:pt x="744721" y="536452"/>
                  </a:lnTo>
                  <a:lnTo>
                    <a:pt x="698326" y="542593"/>
                  </a:lnTo>
                  <a:lnTo>
                    <a:pt x="651244" y="546324"/>
                  </a:lnTo>
                  <a:lnTo>
                    <a:pt x="603538" y="547581"/>
                  </a:lnTo>
                  <a:lnTo>
                    <a:pt x="2398981" y="547581"/>
                  </a:lnTo>
                  <a:lnTo>
                    <a:pt x="2422424" y="499538"/>
                  </a:lnTo>
                  <a:lnTo>
                    <a:pt x="2441215" y="458327"/>
                  </a:lnTo>
                  <a:lnTo>
                    <a:pt x="2459094" y="416628"/>
                  </a:lnTo>
                  <a:lnTo>
                    <a:pt x="2476050" y="374453"/>
                  </a:lnTo>
                  <a:lnTo>
                    <a:pt x="2492069" y="331815"/>
                  </a:lnTo>
                  <a:lnTo>
                    <a:pt x="2507138" y="288726"/>
                  </a:lnTo>
                  <a:lnTo>
                    <a:pt x="2521246" y="245199"/>
                  </a:lnTo>
                  <a:lnTo>
                    <a:pt x="2534378" y="201247"/>
                  </a:lnTo>
                  <a:lnTo>
                    <a:pt x="2546523" y="156883"/>
                  </a:lnTo>
                  <a:lnTo>
                    <a:pt x="2557668" y="112120"/>
                  </a:lnTo>
                  <a:lnTo>
                    <a:pt x="2567799" y="66969"/>
                  </a:lnTo>
                  <a:lnTo>
                    <a:pt x="2576905" y="21444"/>
                  </a:lnTo>
                  <a:lnTo>
                    <a:pt x="2580674" y="0"/>
                  </a:lnTo>
                  <a:close/>
                </a:path>
              </a:pathLst>
            </a:custGeom>
            <a:solidFill>
              <a:srgbClr val="0099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3886" y="684466"/>
              <a:ext cx="2581275" cy="129538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3886" y="684466"/>
              <a:ext cx="1299527" cy="927341"/>
            </a:xfrm>
            <a:prstGeom prst="rect">
              <a:avLst/>
            </a:prstGeom>
          </p:spPr>
        </p:pic>
      </p:grpSp>
      <p:sp>
        <p:nvSpPr>
          <p:cNvPr id="22" name="Title 21">
            <a:extLst>
              <a:ext uri="{FF2B5EF4-FFF2-40B4-BE49-F238E27FC236}">
                <a16:creationId xmlns:a16="http://schemas.microsoft.com/office/drawing/2014/main" id="{CD279E1E-0579-4A7F-89EC-06F9126B8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CE4CD789E1BE40BF0428D16DF2FD8D" ma:contentTypeVersion="15" ma:contentTypeDescription="Create a new document." ma:contentTypeScope="" ma:versionID="5cb345d27fb7ab071403ffc5b02246bb">
  <xsd:schema xmlns:xsd="http://www.w3.org/2001/XMLSchema" xmlns:xs="http://www.w3.org/2001/XMLSchema" xmlns:p="http://schemas.microsoft.com/office/2006/metadata/properties" xmlns:ns2="9927c2cb-d612-45e7-82fd-530db493f359" xmlns:ns3="5c0c0d0c-5fb9-49a1-b32c-779ddc668403" targetNamespace="http://schemas.microsoft.com/office/2006/metadata/properties" ma:root="true" ma:fieldsID="c76f27418ea4fb2d463a60ab742a6f56" ns2:_="" ns3:_="">
    <xsd:import namespace="9927c2cb-d612-45e7-82fd-530db493f359"/>
    <xsd:import namespace="5c0c0d0c-5fb9-49a1-b32c-779ddc66840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27c2cb-d612-45e7-82fd-530db493f3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6d8e2843-1c2b-4603-ab09-9fa04eeb88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0c0d0c-5fb9-49a1-b32c-779ddc66840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6a89890-377b-4938-acf8-75c852eaa6d3}" ma:internalName="TaxCatchAll" ma:showField="CatchAllData" ma:web="5c0c0d0c-5fb9-49a1-b32c-779ddc66840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c0c0d0c-5fb9-49a1-b32c-779ddc668403" xsi:nil="true"/>
    <lcf76f155ced4ddcb4097134ff3c332f xmlns="9927c2cb-d612-45e7-82fd-530db493f35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0504818-0C14-4B87-B037-74A89EFA690B}"/>
</file>

<file path=customXml/itemProps2.xml><?xml version="1.0" encoding="utf-8"?>
<ds:datastoreItem xmlns:ds="http://schemas.openxmlformats.org/officeDocument/2006/customXml" ds:itemID="{FED73190-13FB-4CA9-A14D-AE4DEA77A27E}"/>
</file>

<file path=customXml/itemProps3.xml><?xml version="1.0" encoding="utf-8"?>
<ds:datastoreItem xmlns:ds="http://schemas.openxmlformats.org/officeDocument/2006/customXml" ds:itemID="{8214BD22-096B-474D-868B-9F07C1E0A80B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</TotalTime>
  <Words>4002</Words>
  <Application>Microsoft Office PowerPoint</Application>
  <PresentationFormat>Custom</PresentationFormat>
  <Paragraphs>236</Paragraphs>
  <Slides>72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7" baseType="lpstr">
      <vt:lpstr>ABeeZee</vt:lpstr>
      <vt:lpstr>Arial</vt:lpstr>
      <vt:lpstr>Calibri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Tips when doing interviews and focus  groups</vt:lpstr>
      <vt:lpstr>PowerPoint Presentation</vt:lpstr>
      <vt:lpstr>PowerPoint Presentation</vt:lpstr>
      <vt:lpstr>Focus group – flow and order</vt:lpstr>
      <vt:lpstr>PowerPoint Presentation</vt:lpstr>
      <vt:lpstr>Session 5. Data analysis</vt:lpstr>
      <vt:lpstr>PowerPoint Presentation</vt:lpstr>
      <vt:lpstr>PowerPoint Presentation</vt:lpstr>
      <vt:lpstr>Analysing qualitative data  (words, images,…) How many ways could you sort  these?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Session 6. Data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SESSION 7. Sharing and presenting  quantitative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YR toolkit_slides</dc:title>
  <dc:creator>Barnardo's Voice &amp; Influence</dc:creator>
  <cp:keywords>DAEq2ErS6UA,BAEUVtY5ez4</cp:keywords>
  <cp:lastModifiedBy>Natalie Dodd</cp:lastModifiedBy>
  <cp:revision>1</cp:revision>
  <dcterms:created xsi:type="dcterms:W3CDTF">2021-12-02T09:27:21Z</dcterms:created>
  <dcterms:modified xsi:type="dcterms:W3CDTF">2021-12-02T09:44:52Z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2021-12-02T00:00:00Z</vt:filetime>
  </property>
  <property fmtid="{D5CDD505-2E9C-101B-9397-08002B2CF9AE}" pid="3" name="Creator">
    <vt:lpwstr>Canva</vt:lpwstr>
  </property>
  <property fmtid="{D5CDD505-2E9C-101B-9397-08002B2CF9AE}" pid="4" name="LastSaved">
    <vt:filetime>2021-12-02T00:00:00Z</vt:filetime>
  </property>
  <property fmtid="{D5CDD505-2E9C-101B-9397-08002B2CF9AE}" pid="5" name="ContentTypeId">
    <vt:lpwstr>0x01010053CE4CD789E1BE40BF0428D16DF2FD8D</vt:lpwstr>
  </property>
</Properties>
</file>