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0" r:id="rId4"/>
    <p:sldId id="259" r:id="rId5"/>
    <p:sldId id="258" r:id="rId6"/>
    <p:sldId id="268" r:id="rId7"/>
    <p:sldId id="267" r:id="rId8"/>
    <p:sldId id="266" r:id="rId9"/>
    <p:sldId id="265" r:id="rId10"/>
    <p:sldId id="264" r:id="rId11"/>
    <p:sldId id="263" r:id="rId12"/>
    <p:sldId id="262" r:id="rId13"/>
    <p:sldId id="2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46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58"/>
    <p:restoredTop sz="96327"/>
  </p:normalViewPr>
  <p:slideViewPr>
    <p:cSldViewPr snapToGrid="0">
      <p:cViewPr varScale="1">
        <p:scale>
          <a:sx n="150" d="100"/>
          <a:sy n="150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992F4-2070-D076-CB58-1ECAB8392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40D8B-C9DF-F0B1-6800-0432F6143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22601-86F6-FBBE-266E-352F96532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319F-20D1-0B47-A78A-F915F06070C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6A589-07F3-EF05-319B-566EC495E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BB07A-4800-5C05-09E5-A2A79F9D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24DC-2847-E942-803F-9CA358116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82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A9D77-8152-DCEE-2C26-5D2C6D82C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66F207-08CB-34BB-F191-60675308B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C61F9-8CC2-F02D-8168-6AF5C6D0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319F-20D1-0B47-A78A-F915F06070C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8B8EF-DA5C-9314-CC4F-22538AAB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C8ADF-2203-EFF2-B6FD-994F8DF3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24DC-2847-E942-803F-9CA358116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93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D7FC7F-B8C3-A08D-5B8D-08BF5B7835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15A7F-A1FF-0544-6938-40D30C38F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2A050-CDA5-CDF9-7B7D-EC0A09D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319F-20D1-0B47-A78A-F915F06070C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68716-B862-7FCF-63F8-4FA2E893D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4139-596F-6E68-0424-716EFD6E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24DC-2847-E942-803F-9CA358116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7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7793-E671-7CD8-3240-13E63B3B8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1BEC0-EF69-DFBD-44E4-7217D6DC6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9A13E-DA5B-10AF-534B-018B35B75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319F-20D1-0B47-A78A-F915F06070C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C63CF-4051-07F1-E05A-604D46CDF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13B42-1185-A5F7-EC0A-EA5266EF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24DC-2847-E942-803F-9CA358116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0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34486-F32E-D1EA-438B-DAB2FA8B1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F2A99-5D09-A457-F57C-C8FA7D5C7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B626-8A98-02D8-EFE0-982D6693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319F-20D1-0B47-A78A-F915F06070C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C59EE-3C2F-B163-E129-E93D1600D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5ED67-729E-FB9C-7DEE-1C1F3CF33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24DC-2847-E942-803F-9CA358116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7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37018-A438-5DDB-89BA-F97F3E368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0351E-8574-08E1-2F1F-D011B906CD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C2958-F4F7-C5FA-B11D-F3E1EF8E4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00DA71-6603-8F4E-20F7-83BF7A407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319F-20D1-0B47-A78A-F915F06070C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B3FC1-1F63-3EE8-1B0E-68C01AD76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DF5B2-1D49-1777-7547-C79FEC0D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24DC-2847-E942-803F-9CA358116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1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67358-F5F2-2DF3-062A-FA049785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79072-D459-ABBC-ABAE-C6CA4BED2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82669-3FF4-D524-D61E-BCE89C202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F4545-50C0-A001-62F7-E54D68F347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372264-CA86-1DF9-7FFA-D7ED035DB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B91A14-BFBC-5FEC-AB68-AFD3920D1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319F-20D1-0B47-A78A-F915F06070C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BDEC91-B0A9-2FAF-9085-F1F57B2D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8F58A8-FFFD-18BE-0642-4E37B6C3E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24DC-2847-E942-803F-9CA358116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74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8E69B-4929-E3BF-64AF-57DD3E914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CA0636-5E87-DBCD-180F-E99D1A44E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319F-20D1-0B47-A78A-F915F06070C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002654-EC91-45C8-5F92-0F0400BD7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18FBC-6E66-9F2E-D53E-4E1A8B12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24DC-2847-E942-803F-9CA358116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2C844A-D771-56AE-509B-C80AA82F7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319F-20D1-0B47-A78A-F915F06070C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4FB18-8038-6229-C04B-D18CF01F8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49021-341D-ABBA-9961-76A84DDEE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24DC-2847-E942-803F-9CA358116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0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A0115-3A5F-A2DB-5E7E-C7FB85E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F4992-1AC9-4F7E-E717-E18FBDE41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288BA-7F0B-C4CE-619A-C62577826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B0451-EEA7-F8F9-F78A-EEF6FF9C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319F-20D1-0B47-A78A-F915F06070C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DBC712-21E1-0208-62F0-D0E559945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17143-9AF6-7BD6-C6C3-9E6DD8B5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24DC-2847-E942-803F-9CA358116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8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A4377-0953-253F-2D0A-5DA3B5451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73524-2AE6-255E-A107-7AD6900752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C5A8B-6387-D102-33E4-135A2FCA0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C4368-BDFF-F16F-C0A0-A32CBC8BC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319F-20D1-0B47-A78A-F915F06070C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E45D-08D1-2EAC-C29E-D29D1FFA9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F910B-7A8B-84CB-D7F5-5BF3E5C85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24DC-2847-E942-803F-9CA358116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2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9B33AB-5849-8B94-6B1C-0BC413AD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B763D-94ED-348A-FC3D-FB3F7D8E5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76E6A-642A-B40B-FA7A-74742AE84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9319F-20D1-0B47-A78A-F915F06070CD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74D90-98A5-F899-DF44-CB582B4553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81AF0-2593-AC87-BFB5-9C6673FDE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C24DC-2847-E942-803F-9CA358116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D4D44A7-031D-946E-89ED-6A81ACC6E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54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uple of notes with writing on them&#10;&#10;Description automatically generated">
            <a:extLst>
              <a:ext uri="{FF2B5EF4-FFF2-40B4-BE49-F238E27FC236}">
                <a16:creationId xmlns:a16="http://schemas.microsoft.com/office/drawing/2014/main" id="{BCC5F1A6-BDA6-A03C-AA1C-4050F4465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ochure of two people&#10;&#10;Description automatically generated">
            <a:extLst>
              <a:ext uri="{FF2B5EF4-FFF2-40B4-BE49-F238E27FC236}">
                <a16:creationId xmlns:a16="http://schemas.microsoft.com/office/drawing/2014/main" id="{88129B74-F51B-4AE7-16C1-14C48DEA5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70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puzzle&#10;&#10;Description automatically generated">
            <a:extLst>
              <a:ext uri="{FF2B5EF4-FFF2-40B4-BE49-F238E27FC236}">
                <a16:creationId xmlns:a16="http://schemas.microsoft.com/office/drawing/2014/main" id="{B1DC2027-AC84-8DD3-BB9C-29552310F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55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background with text&#10;&#10;Description automatically generated">
            <a:extLst>
              <a:ext uri="{FF2B5EF4-FFF2-40B4-BE49-F238E27FC236}">
                <a16:creationId xmlns:a16="http://schemas.microsoft.com/office/drawing/2014/main" id="{3515C4C9-6DB5-64B2-EE2D-819CDB447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53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reading a book&#10;&#10;Description automatically generated">
            <a:extLst>
              <a:ext uri="{FF2B5EF4-FFF2-40B4-BE49-F238E27FC236}">
                <a16:creationId xmlns:a16="http://schemas.microsoft.com/office/drawing/2014/main" id="{534F86A5-0B6B-2FEB-C1AA-45DE3508A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76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brochure&#10;&#10;Description automatically generated">
            <a:extLst>
              <a:ext uri="{FF2B5EF4-FFF2-40B4-BE49-F238E27FC236}">
                <a16:creationId xmlns:a16="http://schemas.microsoft.com/office/drawing/2014/main" id="{219B7D4B-52C7-924D-8676-E7270369E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33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looking at each other&#10;&#10;Description automatically generated">
            <a:extLst>
              <a:ext uri="{FF2B5EF4-FFF2-40B4-BE49-F238E27FC236}">
                <a16:creationId xmlns:a16="http://schemas.microsoft.com/office/drawing/2014/main" id="{A7BCB244-22A2-A0F0-75F4-79D80D0C4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26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57AA89AB-AA77-751F-109E-2D9BA8756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" t="243" r="242" b="24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70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zzle pieces with text on them&#10;&#10;Description automatically generated">
            <a:extLst>
              <a:ext uri="{FF2B5EF4-FFF2-40B4-BE49-F238E27FC236}">
                <a16:creationId xmlns:a16="http://schemas.microsoft.com/office/drawing/2014/main" id="{BF930705-3B2A-460F-F9E6-C4CF3BAD6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45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quare with text&#10;&#10;Description automatically generated">
            <a:extLst>
              <a:ext uri="{FF2B5EF4-FFF2-40B4-BE49-F238E27FC236}">
                <a16:creationId xmlns:a16="http://schemas.microsoft.com/office/drawing/2014/main" id="{F26E1F8C-0A66-FF9D-0502-B35FCD18E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25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ook&#10;&#10;Description automatically generated">
            <a:extLst>
              <a:ext uri="{FF2B5EF4-FFF2-40B4-BE49-F238E27FC236}">
                <a16:creationId xmlns:a16="http://schemas.microsoft.com/office/drawing/2014/main" id="{59C87DB5-1D6A-6CE4-9504-F9272E00D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4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orange paper with text&#10;&#10;Description automatically generated">
            <a:extLst>
              <a:ext uri="{FF2B5EF4-FFF2-40B4-BE49-F238E27FC236}">
                <a16:creationId xmlns:a16="http://schemas.microsoft.com/office/drawing/2014/main" id="{FBD1D312-F671-7F7B-E5AD-4EDF6D70F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38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Lizzie Adam</dc:creator>
  <cp:lastModifiedBy>Oliver Bielby</cp:lastModifiedBy>
  <cp:revision>6</cp:revision>
  <dcterms:created xsi:type="dcterms:W3CDTF">2023-11-08T15:33:28Z</dcterms:created>
  <dcterms:modified xsi:type="dcterms:W3CDTF">2024-01-10T14:25:49Z</dcterms:modified>
</cp:coreProperties>
</file>